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05" r:id="rId2"/>
    <p:sldId id="257" r:id="rId3"/>
    <p:sldId id="325" r:id="rId4"/>
    <p:sldId id="313" r:id="rId5"/>
    <p:sldId id="307" r:id="rId6"/>
    <p:sldId id="314" r:id="rId7"/>
    <p:sldId id="309" r:id="rId8"/>
    <p:sldId id="315" r:id="rId9"/>
    <p:sldId id="310" r:id="rId10"/>
    <p:sldId id="318" r:id="rId11"/>
    <p:sldId id="311" r:id="rId12"/>
    <p:sldId id="320" r:id="rId13"/>
    <p:sldId id="338" r:id="rId14"/>
    <p:sldId id="34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2CF"/>
    <a:srgbClr val="384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43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AA66D-754A-48EF-B8A6-AE4975FD676B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9388E-CD50-4A5A-A6E3-166A0C363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4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9388E-CD50-4A5A-A6E3-166A0C363D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95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13998" y="424092"/>
            <a:ext cx="522364" cy="478834"/>
          </a:xfrm>
          <a:prstGeom prst="rect">
            <a:avLst/>
          </a:prstGeom>
          <a:solidFill>
            <a:srgbClr val="38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19075" y="120025"/>
            <a:ext cx="294923" cy="270346"/>
          </a:xfrm>
          <a:prstGeom prst="rect">
            <a:avLst/>
          </a:prstGeom>
          <a:solidFill>
            <a:srgbClr val="38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190926" y="443142"/>
            <a:ext cx="3262432" cy="461665"/>
          </a:xfrm>
          <a:prstGeom prst="rect">
            <a:avLst/>
          </a:prstGeom>
          <a:solidFill>
            <a:srgbClr val="384363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90E1-E09A-48AD-A67A-8E2237D81E23}" type="datetimeFigureOut">
              <a:rPr lang="zh-CN" altLang="en-US" smtClean="0"/>
              <a:t>2023-05-23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67AD-A4E0-4161-A35D-9F69E5A7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"/>
          <p:cNvPicPr>
            <a:picLocks noChangeAspect="1"/>
          </p:cNvPicPr>
          <p:nvPr/>
        </p:nvPicPr>
        <p:blipFill>
          <a:blip r:embed="rId4"/>
          <a:srcRect t="20973" r="4916" b="23374"/>
          <a:stretch>
            <a:fillRect/>
          </a:stretch>
        </p:blipFill>
        <p:spPr>
          <a:xfrm>
            <a:off x="6170295" y="3197860"/>
            <a:ext cx="5772150" cy="337883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4598" y="1451610"/>
            <a:ext cx="9789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以关怀之</a:t>
            </a:r>
            <a:r>
              <a:rPr lang="zh-CN" altLang="en-US" sz="8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心 </a:t>
            </a:r>
            <a:r>
              <a:rPr lang="en-US" altLang="zh-CN" sz="8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zh-CN" altLang="en-US" sz="80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育</a:t>
            </a:r>
            <a:r>
              <a:rPr lang="zh-CN" altLang="en-US" sz="60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健康之才</a:t>
            </a:r>
            <a:endParaRPr lang="zh-CN" altLang="en-US" sz="6000" b="1" dirty="0">
              <a:ln w="12700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6549" y="2991394"/>
            <a:ext cx="7968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——</a:t>
            </a:r>
            <a:r>
              <a:rPr lang="zh-CN" altLang="en-US" sz="4000" b="1" dirty="0" smtClean="0"/>
              <a:t>新北区实验中学“润心”行动之教师心育能力提升培训</a:t>
            </a:r>
            <a:endParaRPr lang="zh-CN" altLang="en-US" sz="40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"/>
          <p:cNvPicPr>
            <a:picLocks noChangeAspect="1"/>
          </p:cNvPicPr>
          <p:nvPr/>
        </p:nvPicPr>
        <p:blipFill>
          <a:blip r:embed="rId3"/>
          <a:srcRect t="20973" r="4916" b="23374"/>
          <a:stretch>
            <a:fillRect/>
          </a:stretch>
        </p:blipFill>
        <p:spPr>
          <a:xfrm>
            <a:off x="6170295" y="3197860"/>
            <a:ext cx="5772150" cy="33788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99795" y="1633220"/>
            <a:ext cx="8392160" cy="2913380"/>
            <a:chOff x="1204" y="3160"/>
            <a:chExt cx="13216" cy="4588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1204" y="6633"/>
              <a:ext cx="1321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4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解决方案：做</a:t>
              </a:r>
              <a:r>
                <a:rPr lang="zh-CN" alt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“焦点解决式”</a:t>
              </a:r>
              <a:r>
                <a:rPr lang="zh-CN" altLang="en-US" sz="4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老师：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04" y="3160"/>
              <a:ext cx="3244" cy="3474"/>
              <a:chOff x="637" y="3160"/>
              <a:chExt cx="3244" cy="3474"/>
            </a:xfrm>
          </p:grpSpPr>
          <p:sp>
            <p:nvSpPr>
              <p:cNvPr id="7" name="TextBox 12"/>
              <p:cNvSpPr txBox="1">
                <a:spLocks noChangeArrowheads="1"/>
              </p:cNvSpPr>
              <p:nvPr/>
            </p:nvSpPr>
            <p:spPr bwMode="auto">
              <a:xfrm>
                <a:off x="1879" y="3160"/>
                <a:ext cx="2002" cy="3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6" tIns="45708" rIns="91416" bIns="4570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3735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37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2"/>
              <p:cNvSpPr txBox="1">
                <a:spLocks noChangeArrowheads="1"/>
              </p:cNvSpPr>
              <p:nvPr/>
            </p:nvSpPr>
            <p:spPr bwMode="auto">
              <a:xfrm>
                <a:off x="637" y="5173"/>
                <a:ext cx="1460" cy="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6" tIns="45708" rIns="91416" bIns="4570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chemeClr val="tx1"/>
                    </a:solidFill>
                  </a:rPr>
                  <a:t>Part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9405" y="368300"/>
            <a:ext cx="5235575" cy="645160"/>
            <a:chOff x="319548" y="368095"/>
            <a:chExt cx="4532001" cy="558333"/>
          </a:xfrm>
        </p:grpSpPr>
        <p:grpSp>
          <p:nvGrpSpPr>
            <p:cNvPr id="8" name="组合 7"/>
            <p:cNvGrpSpPr/>
            <p:nvPr/>
          </p:nvGrpSpPr>
          <p:grpSpPr>
            <a:xfrm>
              <a:off x="319548" y="368095"/>
              <a:ext cx="4378644" cy="558333"/>
              <a:chOff x="319548" y="539545"/>
              <a:chExt cx="4378644" cy="5583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9548" y="554383"/>
                <a:ext cx="4378644" cy="523162"/>
              </a:xfrm>
              <a:prstGeom prst="rect">
                <a:avLst/>
              </a:prstGeom>
              <a:noFill/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19548" y="554293"/>
                <a:ext cx="698091" cy="523220"/>
              </a:xfrm>
              <a:prstGeom prst="rect">
                <a:avLst/>
              </a:prstGeom>
              <a:solidFill>
                <a:srgbClr val="5CC2CF"/>
              </a:solidFill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8542" y="539545"/>
                <a:ext cx="698091" cy="55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3600" b="1" dirty="0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76439" y="448328"/>
              <a:ext cx="3775110" cy="39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做“焦点解决式”老师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87985" y="1187446"/>
            <a:ext cx="11111865" cy="3487424"/>
            <a:chOff x="638" y="3024"/>
            <a:chExt cx="17499" cy="5492"/>
          </a:xfrm>
        </p:grpSpPr>
        <p:grpSp>
          <p:nvGrpSpPr>
            <p:cNvPr id="14" name="组合 13"/>
            <p:cNvGrpSpPr/>
            <p:nvPr/>
          </p:nvGrpSpPr>
          <p:grpSpPr>
            <a:xfrm>
              <a:off x="1468" y="3024"/>
              <a:ext cx="15926" cy="3874"/>
              <a:chOff x="2241" y="4087"/>
              <a:chExt cx="14310" cy="3481"/>
            </a:xfrm>
          </p:grpSpPr>
          <p:sp>
            <p:nvSpPr>
              <p:cNvPr id="78" name="Freeform 5"/>
              <p:cNvSpPr>
                <a:spLocks noEditPoints="1"/>
              </p:cNvSpPr>
              <p:nvPr/>
            </p:nvSpPr>
            <p:spPr bwMode="auto">
              <a:xfrm rot="169628">
                <a:off x="2293" y="4350"/>
                <a:ext cx="2040" cy="2113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rgbClr val="1558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9" name="Freeform 5"/>
              <p:cNvSpPr>
                <a:spLocks noEditPoints="1"/>
              </p:cNvSpPr>
              <p:nvPr/>
            </p:nvSpPr>
            <p:spPr bwMode="auto">
              <a:xfrm rot="169628">
                <a:off x="6352" y="5455"/>
                <a:ext cx="2040" cy="2113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rgbClr val="1558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0" name="Freeform 5"/>
              <p:cNvSpPr>
                <a:spLocks noEditPoints="1"/>
              </p:cNvSpPr>
              <p:nvPr/>
            </p:nvSpPr>
            <p:spPr bwMode="auto">
              <a:xfrm rot="169628">
                <a:off x="10321" y="4733"/>
                <a:ext cx="2040" cy="2113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rgbClr val="1558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4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592" y="4094"/>
                <a:ext cx="12206" cy="1420"/>
              </a:xfrm>
              <a:custGeom>
                <a:avLst/>
                <a:gdLst>
                  <a:gd name="connsiteX0" fmla="*/ 0 w 7750629"/>
                  <a:gd name="connsiteY0" fmla="*/ 174172 h 901881"/>
                  <a:gd name="connsiteX1" fmla="*/ 2627086 w 7750629"/>
                  <a:gd name="connsiteY1" fmla="*/ 899886 h 901881"/>
                  <a:gd name="connsiteX2" fmla="*/ 5341257 w 7750629"/>
                  <a:gd name="connsiteY2" fmla="*/ 377372 h 901881"/>
                  <a:gd name="connsiteX3" fmla="*/ 7750629 w 7750629"/>
                  <a:gd name="connsiteY3" fmla="*/ 0 h 90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50629" h="901881">
                    <a:moveTo>
                      <a:pt x="0" y="174172"/>
                    </a:moveTo>
                    <a:cubicBezTo>
                      <a:pt x="868438" y="520095"/>
                      <a:pt x="1736877" y="866019"/>
                      <a:pt x="2627086" y="899886"/>
                    </a:cubicBezTo>
                    <a:cubicBezTo>
                      <a:pt x="3517295" y="933753"/>
                      <a:pt x="4487333" y="527353"/>
                      <a:pt x="5341257" y="377372"/>
                    </a:cubicBezTo>
                    <a:cubicBezTo>
                      <a:pt x="6195181" y="227391"/>
                      <a:pt x="7049105" y="152400"/>
                      <a:pt x="7750629" y="0"/>
                    </a:cubicBezTo>
                  </a:path>
                </a:pathLst>
              </a:custGeom>
              <a:noFill/>
              <a:ln w="22225">
                <a:solidFill>
                  <a:srgbClr val="1558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241" y="4975"/>
                <a:ext cx="2059" cy="12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4000" b="1" spc="-300" dirty="0">
                    <a:solidFill>
                      <a:srgbClr val="15588D"/>
                    </a:solidFill>
                    <a:latin typeface="等线" panose="02010600030101010101" charset="-122"/>
                    <a:ea typeface="等线" panose="02010600030101010101" charset="-122"/>
                  </a:rPr>
                  <a:t>正向</a:t>
                </a: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6499" y="5994"/>
                <a:ext cx="1723" cy="1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spc="-300" dirty="0" smtClean="0">
                    <a:solidFill>
                      <a:srgbClr val="15588D"/>
                    </a:solidFill>
                    <a:latin typeface="等线" panose="02010600030101010101" charset="-122"/>
                    <a:ea typeface="等线" panose="02010600030101010101" charset="-122"/>
                  </a:rPr>
                  <a:t>例外</a:t>
                </a:r>
                <a:endParaRPr lang="zh-CN" altLang="en-US" sz="4000" b="1" spc="-300" dirty="0">
                  <a:solidFill>
                    <a:srgbClr val="15588D"/>
                  </a:solidFill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10493" y="5287"/>
                <a:ext cx="1784" cy="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spc="-300" dirty="0">
                    <a:solidFill>
                      <a:srgbClr val="15588D"/>
                    </a:solidFill>
                    <a:latin typeface="等线" panose="02010600030101010101" charset="-122"/>
                    <a:ea typeface="等线" panose="02010600030101010101" charset="-122"/>
                  </a:rPr>
                  <a:t>改变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14248" y="4689"/>
                <a:ext cx="2303" cy="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spc="-300" dirty="0" smtClean="0">
                    <a:solidFill>
                      <a:srgbClr val="15588D"/>
                    </a:solidFill>
                    <a:latin typeface="等线" panose="02010600030101010101" charset="-122"/>
                    <a:ea typeface="等线" panose="02010600030101010101" charset="-122"/>
                  </a:rPr>
                  <a:t>目标</a:t>
                </a:r>
                <a:endParaRPr lang="zh-CN" altLang="en-US" sz="4000" b="1" spc="-300" dirty="0">
                  <a:solidFill>
                    <a:srgbClr val="15588D"/>
                  </a:solidFill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1" name="Freeform 5"/>
              <p:cNvSpPr>
                <a:spLocks noEditPoints="1"/>
              </p:cNvSpPr>
              <p:nvPr/>
            </p:nvSpPr>
            <p:spPr bwMode="auto">
              <a:xfrm rot="169628">
                <a:off x="14379" y="4087"/>
                <a:ext cx="2040" cy="2113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rgbClr val="1558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38" y="6321"/>
              <a:ext cx="4049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聚焦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正向，肯定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学生的正向能量：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155" y="7209"/>
              <a:ext cx="4049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聚焦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解决，寻找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问题发生的例外：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572" y="6598"/>
              <a:ext cx="4049" cy="1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聚焦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改变，小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改变带动大改变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：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4088" y="5970"/>
              <a:ext cx="4049" cy="1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聚焦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学生，设定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适切目标：</a:t>
              </a:r>
            </a:p>
          </p:txBody>
        </p:sp>
      </p:grpSp>
      <p:pic>
        <p:nvPicPr>
          <p:cNvPr id="90" name="图片 89" descr="28"/>
          <p:cNvPicPr>
            <a:picLocks noChangeAspect="1"/>
          </p:cNvPicPr>
          <p:nvPr/>
        </p:nvPicPr>
        <p:blipFill>
          <a:blip r:embed="rId2"/>
          <a:srcRect t="4587" r="7690" b="3063"/>
          <a:stretch>
            <a:fillRect/>
          </a:stretch>
        </p:blipFill>
        <p:spPr>
          <a:xfrm>
            <a:off x="8708390" y="4926965"/>
            <a:ext cx="3316605" cy="193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9405" y="368300"/>
            <a:ext cx="5235575" cy="922655"/>
            <a:chOff x="319548" y="368095"/>
            <a:chExt cx="4532001" cy="798482"/>
          </a:xfrm>
        </p:grpSpPr>
        <p:grpSp>
          <p:nvGrpSpPr>
            <p:cNvPr id="8" name="组合 7"/>
            <p:cNvGrpSpPr/>
            <p:nvPr/>
          </p:nvGrpSpPr>
          <p:grpSpPr>
            <a:xfrm>
              <a:off x="319548" y="368095"/>
              <a:ext cx="4378644" cy="558333"/>
              <a:chOff x="319548" y="539545"/>
              <a:chExt cx="4378644" cy="5583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9548" y="554383"/>
                <a:ext cx="4378644" cy="523162"/>
              </a:xfrm>
              <a:prstGeom prst="rect">
                <a:avLst/>
              </a:prstGeom>
              <a:noFill/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19548" y="554293"/>
                <a:ext cx="698091" cy="523220"/>
              </a:xfrm>
              <a:prstGeom prst="rect">
                <a:avLst/>
              </a:prstGeom>
              <a:solidFill>
                <a:srgbClr val="5CC2CF"/>
              </a:solidFill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8542" y="539545"/>
                <a:ext cx="698091" cy="55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3600" b="1" dirty="0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76439" y="448328"/>
              <a:ext cx="3775110" cy="71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做“焦点解决式”老师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  <a:p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40385" y="1857371"/>
            <a:ext cx="11111865" cy="3487424"/>
            <a:chOff x="638" y="3024"/>
            <a:chExt cx="17499" cy="5492"/>
          </a:xfrm>
        </p:grpSpPr>
        <p:grpSp>
          <p:nvGrpSpPr>
            <p:cNvPr id="14" name="组合 13"/>
            <p:cNvGrpSpPr/>
            <p:nvPr/>
          </p:nvGrpSpPr>
          <p:grpSpPr>
            <a:xfrm>
              <a:off x="1526" y="3024"/>
              <a:ext cx="15721" cy="3874"/>
              <a:chOff x="2293" y="4087"/>
              <a:chExt cx="14126" cy="3481"/>
            </a:xfrm>
          </p:grpSpPr>
          <p:sp>
            <p:nvSpPr>
              <p:cNvPr id="78" name="Freeform 5"/>
              <p:cNvSpPr>
                <a:spLocks noEditPoints="1"/>
              </p:cNvSpPr>
              <p:nvPr/>
            </p:nvSpPr>
            <p:spPr bwMode="auto">
              <a:xfrm rot="169628">
                <a:off x="2293" y="4350"/>
                <a:ext cx="2040" cy="2113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rgbClr val="1558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9" name="Freeform 5"/>
              <p:cNvSpPr>
                <a:spLocks noEditPoints="1"/>
              </p:cNvSpPr>
              <p:nvPr/>
            </p:nvSpPr>
            <p:spPr bwMode="auto">
              <a:xfrm rot="169628">
                <a:off x="6352" y="5455"/>
                <a:ext cx="2040" cy="2113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rgbClr val="1558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0" name="Freeform 5"/>
              <p:cNvSpPr>
                <a:spLocks noEditPoints="1"/>
              </p:cNvSpPr>
              <p:nvPr/>
            </p:nvSpPr>
            <p:spPr bwMode="auto">
              <a:xfrm rot="169628">
                <a:off x="10321" y="4733"/>
                <a:ext cx="2040" cy="2113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rgbClr val="1558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4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592" y="4094"/>
                <a:ext cx="12206" cy="1420"/>
              </a:xfrm>
              <a:custGeom>
                <a:avLst/>
                <a:gdLst>
                  <a:gd name="connsiteX0" fmla="*/ 0 w 7750629"/>
                  <a:gd name="connsiteY0" fmla="*/ 174172 h 901881"/>
                  <a:gd name="connsiteX1" fmla="*/ 2627086 w 7750629"/>
                  <a:gd name="connsiteY1" fmla="*/ 899886 h 901881"/>
                  <a:gd name="connsiteX2" fmla="*/ 5341257 w 7750629"/>
                  <a:gd name="connsiteY2" fmla="*/ 377372 h 901881"/>
                  <a:gd name="connsiteX3" fmla="*/ 7750629 w 7750629"/>
                  <a:gd name="connsiteY3" fmla="*/ 0 h 90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50629" h="901881">
                    <a:moveTo>
                      <a:pt x="0" y="174172"/>
                    </a:moveTo>
                    <a:cubicBezTo>
                      <a:pt x="868438" y="520095"/>
                      <a:pt x="1736877" y="866019"/>
                      <a:pt x="2627086" y="899886"/>
                    </a:cubicBezTo>
                    <a:cubicBezTo>
                      <a:pt x="3517295" y="933753"/>
                      <a:pt x="4487333" y="527353"/>
                      <a:pt x="5341257" y="377372"/>
                    </a:cubicBezTo>
                    <a:cubicBezTo>
                      <a:pt x="6195181" y="227391"/>
                      <a:pt x="7049105" y="152400"/>
                      <a:pt x="7750629" y="0"/>
                    </a:cubicBezTo>
                  </a:path>
                </a:pathLst>
              </a:custGeom>
              <a:noFill/>
              <a:ln w="22225">
                <a:solidFill>
                  <a:srgbClr val="1558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324" y="4961"/>
                <a:ext cx="1798" cy="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spc="-300" dirty="0">
                    <a:solidFill>
                      <a:srgbClr val="15588D"/>
                    </a:solidFill>
                    <a:latin typeface="等线" panose="02010600030101010101" charset="-122"/>
                    <a:ea typeface="等线" panose="02010600030101010101" charset="-122"/>
                  </a:rPr>
                  <a:t>细节</a:t>
                </a: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6479" y="5994"/>
                <a:ext cx="1874" cy="1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spc="-300" dirty="0" smtClean="0">
                    <a:solidFill>
                      <a:srgbClr val="15588D"/>
                    </a:solidFill>
                    <a:latin typeface="等线" panose="02010600030101010101" charset="-122"/>
                    <a:ea typeface="等线" panose="02010600030101010101" charset="-122"/>
                  </a:rPr>
                  <a:t>量化</a:t>
                </a:r>
                <a:endParaRPr lang="zh-CN" altLang="en-US" sz="4000" b="1" spc="-300" dirty="0">
                  <a:solidFill>
                    <a:srgbClr val="15588D"/>
                  </a:solidFill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10449" y="5287"/>
                <a:ext cx="1879" cy="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spc="-300" dirty="0">
                    <a:solidFill>
                      <a:srgbClr val="15588D"/>
                    </a:solidFill>
                    <a:latin typeface="等线" panose="02010600030101010101" charset="-122"/>
                    <a:ea typeface="等线" panose="02010600030101010101" charset="-122"/>
                  </a:rPr>
                  <a:t>总结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14424" y="4689"/>
                <a:ext cx="1859" cy="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spc="-300" dirty="0">
                    <a:solidFill>
                      <a:srgbClr val="15588D"/>
                    </a:solidFill>
                    <a:latin typeface="等线" panose="02010600030101010101" charset="-122"/>
                    <a:ea typeface="等线" panose="02010600030101010101" charset="-122"/>
                  </a:rPr>
                  <a:t>合作</a:t>
                </a:r>
              </a:p>
            </p:txBody>
          </p:sp>
          <p:sp>
            <p:nvSpPr>
              <p:cNvPr id="81" name="Freeform 5"/>
              <p:cNvSpPr>
                <a:spLocks noEditPoints="1"/>
              </p:cNvSpPr>
              <p:nvPr/>
            </p:nvSpPr>
            <p:spPr bwMode="auto">
              <a:xfrm rot="169628">
                <a:off x="14379" y="4087"/>
                <a:ext cx="2040" cy="2113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rgbClr val="1558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38" y="6321"/>
              <a:ext cx="4049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探索例外，深度关注细节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155" y="7209"/>
              <a:ext cx="4049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多元变化，设计评量问句：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572" y="6598"/>
              <a:ext cx="4049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总结优势，探索解决之道：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4088" y="5811"/>
              <a:ext cx="4049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焦点解决，推动家校合作。</a:t>
              </a:r>
            </a:p>
          </p:txBody>
        </p:sp>
      </p:grpSp>
      <p:pic>
        <p:nvPicPr>
          <p:cNvPr id="90" name="图片 89" descr="28"/>
          <p:cNvPicPr>
            <a:picLocks noChangeAspect="1"/>
          </p:cNvPicPr>
          <p:nvPr/>
        </p:nvPicPr>
        <p:blipFill>
          <a:blip r:embed="rId2"/>
          <a:srcRect t="4587" r="7690" b="3063"/>
          <a:stretch>
            <a:fillRect/>
          </a:stretch>
        </p:blipFill>
        <p:spPr>
          <a:xfrm>
            <a:off x="8708390" y="4956810"/>
            <a:ext cx="3316605" cy="193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"/>
          <p:cNvPicPr>
            <a:picLocks noChangeAspect="1"/>
          </p:cNvPicPr>
          <p:nvPr/>
        </p:nvPicPr>
        <p:blipFill>
          <a:blip r:embed="rId3"/>
          <a:srcRect t="20973" r="4916" b="23374"/>
          <a:stretch>
            <a:fillRect/>
          </a:stretch>
        </p:blipFill>
        <p:spPr>
          <a:xfrm>
            <a:off x="6170295" y="3197860"/>
            <a:ext cx="5772150" cy="33788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99795" y="1633220"/>
            <a:ext cx="5261610" cy="2910840"/>
            <a:chOff x="1204" y="3160"/>
            <a:chExt cx="8286" cy="4584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1204" y="6633"/>
              <a:ext cx="8286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4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教师自我心理健康关怀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04" y="3160"/>
              <a:ext cx="3244" cy="3474"/>
              <a:chOff x="637" y="3160"/>
              <a:chExt cx="3244" cy="3474"/>
            </a:xfrm>
          </p:grpSpPr>
          <p:sp>
            <p:nvSpPr>
              <p:cNvPr id="7" name="TextBox 12"/>
              <p:cNvSpPr txBox="1">
                <a:spLocks noChangeArrowheads="1"/>
              </p:cNvSpPr>
              <p:nvPr/>
            </p:nvSpPr>
            <p:spPr bwMode="auto">
              <a:xfrm>
                <a:off x="1879" y="3160"/>
                <a:ext cx="2002" cy="3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6" tIns="45708" rIns="91416" bIns="4570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3735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1373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2"/>
              <p:cNvSpPr txBox="1">
                <a:spLocks noChangeArrowheads="1"/>
              </p:cNvSpPr>
              <p:nvPr/>
            </p:nvSpPr>
            <p:spPr bwMode="auto">
              <a:xfrm>
                <a:off x="637" y="5173"/>
                <a:ext cx="1460" cy="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6" tIns="45708" rIns="91416" bIns="4570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chemeClr val="tx1"/>
                    </a:solidFill>
                  </a:rPr>
                  <a:t>Part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9405" y="368300"/>
            <a:ext cx="5304155" cy="645160"/>
            <a:chOff x="319548" y="368095"/>
            <a:chExt cx="4591365" cy="558333"/>
          </a:xfrm>
        </p:grpSpPr>
        <p:grpSp>
          <p:nvGrpSpPr>
            <p:cNvPr id="8" name="组合 7"/>
            <p:cNvGrpSpPr/>
            <p:nvPr/>
          </p:nvGrpSpPr>
          <p:grpSpPr>
            <a:xfrm>
              <a:off x="319548" y="368095"/>
              <a:ext cx="4378644" cy="558333"/>
              <a:chOff x="319548" y="539545"/>
              <a:chExt cx="4378644" cy="5583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9548" y="554383"/>
                <a:ext cx="4378644" cy="523162"/>
              </a:xfrm>
              <a:prstGeom prst="rect">
                <a:avLst/>
              </a:prstGeom>
              <a:noFill/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19548" y="554293"/>
                <a:ext cx="698091" cy="523220"/>
              </a:xfrm>
              <a:prstGeom prst="rect">
                <a:avLst/>
              </a:prstGeom>
              <a:solidFill>
                <a:srgbClr val="5CC2CF"/>
              </a:solidFill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8542" y="539545"/>
                <a:ext cx="698091" cy="55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3600" b="1" dirty="0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135803" y="460418"/>
              <a:ext cx="3775110" cy="39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建议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和方法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2465" y="2080260"/>
            <a:ext cx="11035030" cy="3178810"/>
            <a:chOff x="665" y="3335"/>
            <a:chExt cx="17378" cy="5006"/>
          </a:xfrm>
        </p:grpSpPr>
        <p:sp>
          <p:nvSpPr>
            <p:cNvPr id="30" name="圆角矩形 5"/>
            <p:cNvSpPr/>
            <p:nvPr/>
          </p:nvSpPr>
          <p:spPr>
            <a:xfrm>
              <a:off x="665" y="5915"/>
              <a:ext cx="17379" cy="379"/>
            </a:xfrm>
            <a:prstGeom prst="roundRect">
              <a:avLst>
                <a:gd name="adj" fmla="val 493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79" y="4542"/>
              <a:ext cx="1108" cy="1108"/>
              <a:chOff x="2250831" y="2560320"/>
              <a:chExt cx="745587" cy="745587"/>
            </a:xfrm>
          </p:grpSpPr>
          <p:sp>
            <p:nvSpPr>
              <p:cNvPr id="32" name="泪滴形 31"/>
              <p:cNvSpPr/>
              <p:nvPr/>
            </p:nvSpPr>
            <p:spPr>
              <a:xfrm rot="8100000">
                <a:off x="2250831" y="2560320"/>
                <a:ext cx="745587" cy="745587"/>
              </a:xfrm>
              <a:prstGeom prst="teardrop">
                <a:avLst/>
              </a:prstGeom>
              <a:solidFill>
                <a:srgbClr val="5CC2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同心圆 8"/>
              <p:cNvSpPr/>
              <p:nvPr/>
            </p:nvSpPr>
            <p:spPr>
              <a:xfrm>
                <a:off x="2391507" y="2686929"/>
                <a:ext cx="450166" cy="450166"/>
              </a:xfrm>
              <a:prstGeom prst="donut">
                <a:avLst>
                  <a:gd name="adj" fmla="val 15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7155" y="3335"/>
              <a:ext cx="2063" cy="2063"/>
              <a:chOff x="2250831" y="2560320"/>
              <a:chExt cx="745587" cy="745587"/>
            </a:xfrm>
          </p:grpSpPr>
          <p:sp>
            <p:nvSpPr>
              <p:cNvPr id="35" name="泪滴形 34"/>
              <p:cNvSpPr/>
              <p:nvPr/>
            </p:nvSpPr>
            <p:spPr>
              <a:xfrm rot="8100000">
                <a:off x="2250831" y="2560320"/>
                <a:ext cx="745587" cy="745587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同心圆 12"/>
              <p:cNvSpPr/>
              <p:nvPr/>
            </p:nvSpPr>
            <p:spPr>
              <a:xfrm>
                <a:off x="2391507" y="2686929"/>
                <a:ext cx="450166" cy="450166"/>
              </a:xfrm>
              <a:prstGeom prst="donut">
                <a:avLst>
                  <a:gd name="adj" fmla="val 15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rot="10800000">
              <a:off x="4125" y="6719"/>
              <a:ext cx="1622" cy="1622"/>
              <a:chOff x="2250831" y="2560320"/>
              <a:chExt cx="745587" cy="745587"/>
            </a:xfrm>
          </p:grpSpPr>
          <p:sp>
            <p:nvSpPr>
              <p:cNvPr id="42" name="泪滴形 41"/>
              <p:cNvSpPr/>
              <p:nvPr/>
            </p:nvSpPr>
            <p:spPr>
              <a:xfrm rot="8100000">
                <a:off x="2250831" y="2560320"/>
                <a:ext cx="745587" cy="745587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同心圆 16"/>
              <p:cNvSpPr/>
              <p:nvPr/>
            </p:nvSpPr>
            <p:spPr>
              <a:xfrm>
                <a:off x="2391507" y="2686929"/>
                <a:ext cx="450166" cy="450166"/>
              </a:xfrm>
              <a:prstGeom prst="donut">
                <a:avLst>
                  <a:gd name="adj" fmla="val 15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rot="10800000">
              <a:off x="10620" y="6661"/>
              <a:ext cx="685" cy="685"/>
              <a:chOff x="2250831" y="2560320"/>
              <a:chExt cx="745587" cy="745587"/>
            </a:xfrm>
          </p:grpSpPr>
          <p:sp>
            <p:nvSpPr>
              <p:cNvPr id="45" name="泪滴形 44"/>
              <p:cNvSpPr/>
              <p:nvPr/>
            </p:nvSpPr>
            <p:spPr>
              <a:xfrm rot="8100000">
                <a:off x="2250831" y="2560320"/>
                <a:ext cx="745587" cy="745587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同心圆 20"/>
              <p:cNvSpPr/>
              <p:nvPr/>
            </p:nvSpPr>
            <p:spPr>
              <a:xfrm>
                <a:off x="2391507" y="2686929"/>
                <a:ext cx="450166" cy="450166"/>
              </a:xfrm>
              <a:prstGeom prst="donut">
                <a:avLst>
                  <a:gd name="adj" fmla="val 15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4420" y="4542"/>
              <a:ext cx="1108" cy="1108"/>
              <a:chOff x="2250831" y="2560320"/>
              <a:chExt cx="745587" cy="745587"/>
            </a:xfrm>
          </p:grpSpPr>
          <p:sp>
            <p:nvSpPr>
              <p:cNvPr id="48" name="泪滴形 47"/>
              <p:cNvSpPr/>
              <p:nvPr/>
            </p:nvSpPr>
            <p:spPr>
              <a:xfrm rot="8100000">
                <a:off x="2250831" y="2560320"/>
                <a:ext cx="745587" cy="745587"/>
              </a:xfrm>
              <a:prstGeom prst="teardrop">
                <a:avLst/>
              </a:prstGeom>
              <a:solidFill>
                <a:srgbClr val="5CC2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同心圆 24"/>
              <p:cNvSpPr/>
              <p:nvPr/>
            </p:nvSpPr>
            <p:spPr>
              <a:xfrm>
                <a:off x="2391507" y="2686929"/>
                <a:ext cx="450166" cy="450166"/>
              </a:xfrm>
              <a:prstGeom prst="donut">
                <a:avLst>
                  <a:gd name="adj" fmla="val 15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>
            <a:off x="76590" y="4290874"/>
            <a:ext cx="2040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寻求社会支持</a:t>
            </a:r>
          </a:p>
        </p:txBody>
      </p:sp>
      <p:sp>
        <p:nvSpPr>
          <p:cNvPr id="52" name="矩形 51"/>
          <p:cNvSpPr/>
          <p:nvPr/>
        </p:nvSpPr>
        <p:spPr>
          <a:xfrm>
            <a:off x="2152650" y="2025650"/>
            <a:ext cx="2462530" cy="486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放松练习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64176" y="4290874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合理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膳食，规律作息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190297" y="2199853"/>
            <a:ext cx="34436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转移注意力，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定期娱乐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运动，劳动，阅读等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83519" y="429087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寻求专业的帮助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9405" y="368300"/>
            <a:ext cx="3542665" cy="645160"/>
            <a:chOff x="319548" y="368095"/>
            <a:chExt cx="3066590" cy="558333"/>
          </a:xfrm>
        </p:grpSpPr>
        <p:grpSp>
          <p:nvGrpSpPr>
            <p:cNvPr id="8" name="组合 7"/>
            <p:cNvGrpSpPr/>
            <p:nvPr/>
          </p:nvGrpSpPr>
          <p:grpSpPr>
            <a:xfrm>
              <a:off x="319548" y="368095"/>
              <a:ext cx="2518902" cy="558333"/>
              <a:chOff x="319548" y="539545"/>
              <a:chExt cx="2518902" cy="5583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9548" y="554293"/>
                <a:ext cx="2518902" cy="523220"/>
              </a:xfrm>
              <a:prstGeom prst="rect">
                <a:avLst/>
              </a:prstGeom>
              <a:noFill/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19548" y="554293"/>
                <a:ext cx="698091" cy="523220"/>
              </a:xfrm>
              <a:prstGeom prst="rect">
                <a:avLst/>
              </a:prstGeom>
              <a:solidFill>
                <a:srgbClr val="5CC2CF"/>
              </a:solidFill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8542" y="539545"/>
                <a:ext cx="698091" cy="55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3600" dirty="0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135627" y="460427"/>
              <a:ext cx="2250511" cy="39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前言导读</a:t>
              </a:r>
            </a:p>
          </p:txBody>
        </p:sp>
      </p:grpSp>
      <p:pic>
        <p:nvPicPr>
          <p:cNvPr id="21" name="图片 20" descr="28"/>
          <p:cNvPicPr>
            <a:picLocks noChangeAspect="1"/>
          </p:cNvPicPr>
          <p:nvPr/>
        </p:nvPicPr>
        <p:blipFill>
          <a:blip r:embed="rId2"/>
          <a:srcRect t="4587" r="7690" b="3063"/>
          <a:stretch>
            <a:fillRect/>
          </a:stretch>
        </p:blipFill>
        <p:spPr>
          <a:xfrm>
            <a:off x="5652770" y="2936240"/>
            <a:ext cx="6448425" cy="3771265"/>
          </a:xfrm>
          <a:prstGeom prst="rect">
            <a:avLst/>
          </a:prstGeom>
        </p:spPr>
      </p:pic>
      <p:sp>
        <p:nvSpPr>
          <p:cNvPr id="33" name="Rectangle 19"/>
          <p:cNvSpPr/>
          <p:nvPr/>
        </p:nvSpPr>
        <p:spPr>
          <a:xfrm>
            <a:off x="600710" y="1649730"/>
            <a:ext cx="6110605" cy="1081415"/>
          </a:xfrm>
          <a:prstGeom prst="rect">
            <a:avLst/>
          </a:prstGeom>
        </p:spPr>
        <p:txBody>
          <a:bodyPr wrap="square" lIns="49623" tIns="24811" rIns="49623" bIns="24811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近期，我校心理辅导室来访学生较多，</a:t>
            </a:r>
            <a:r>
              <a:rPr lang="zh-CN" sz="2400" b="1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面对现状，我们来进行一些相关问题的</a:t>
            </a:r>
            <a:r>
              <a:rPr lang="zh-CN" sz="2400" b="1" dirty="0" smtClean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沟通</a:t>
            </a:r>
            <a:r>
              <a:rPr lang="zh-CN" altLang="en-US" sz="2400" b="1" dirty="0" smtClean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探讨</a:t>
            </a:r>
            <a:r>
              <a:rPr lang="zh-CN" sz="2400" b="1" dirty="0" smtClean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sz="2400" b="1" dirty="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"/>
          <p:cNvPicPr>
            <a:picLocks noChangeAspect="1"/>
          </p:cNvPicPr>
          <p:nvPr/>
        </p:nvPicPr>
        <p:blipFill>
          <a:blip r:embed="rId3"/>
          <a:srcRect t="20973" r="4916" b="23374"/>
          <a:stretch>
            <a:fillRect/>
          </a:stretch>
        </p:blipFill>
        <p:spPr>
          <a:xfrm>
            <a:off x="6170295" y="3197860"/>
            <a:ext cx="5772150" cy="33788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51419" y="1048327"/>
            <a:ext cx="3850640" cy="829945"/>
            <a:chOff x="1038578" y="1341838"/>
            <a:chExt cx="3850640" cy="829945"/>
          </a:xfrm>
        </p:grpSpPr>
        <p:sp>
          <p:nvSpPr>
            <p:cNvPr id="4" name="文本框 3"/>
            <p:cNvSpPr txBox="1"/>
            <p:nvPr/>
          </p:nvSpPr>
          <p:spPr>
            <a:xfrm>
              <a:off x="1038578" y="1341838"/>
              <a:ext cx="151271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目录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672044" y="1518034"/>
              <a:ext cx="0" cy="47860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793083" y="1517733"/>
              <a:ext cx="209613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latin typeface="+mj-ea"/>
                  <a:ea typeface="+mj-ea"/>
                </a:rPr>
                <a:t>Contents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18234" y="2373630"/>
            <a:ext cx="5574031" cy="2805111"/>
            <a:chOff x="5939447" y="1468979"/>
            <a:chExt cx="4915536" cy="2805311"/>
          </a:xfrm>
        </p:grpSpPr>
        <p:sp>
          <p:nvSpPr>
            <p:cNvPr id="12" name="文本框 11"/>
            <p:cNvSpPr txBox="1"/>
            <p:nvPr/>
          </p:nvSpPr>
          <p:spPr>
            <a:xfrm>
              <a:off x="6886868" y="1531209"/>
              <a:ext cx="3852545" cy="46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心理健康问题识别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939448" y="1468979"/>
              <a:ext cx="695158" cy="5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86868" y="2253834"/>
              <a:ext cx="3968115" cy="46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如何判断潜在的心理特需学生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39448" y="2206893"/>
              <a:ext cx="695158" cy="5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939448" y="2944935"/>
              <a:ext cx="695158" cy="5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89033" y="3691319"/>
              <a:ext cx="3278703" cy="582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教师自我心理健康关怀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39447" y="3682848"/>
              <a:ext cx="695158" cy="5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192573" y="3850116"/>
            <a:ext cx="4792980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解决方案：做“焦点解决式”老师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"/>
          <p:cNvPicPr>
            <a:picLocks noChangeAspect="1"/>
          </p:cNvPicPr>
          <p:nvPr/>
        </p:nvPicPr>
        <p:blipFill>
          <a:blip r:embed="rId3"/>
          <a:srcRect t="20973" r="4916" b="23374"/>
          <a:stretch>
            <a:fillRect/>
          </a:stretch>
        </p:blipFill>
        <p:spPr>
          <a:xfrm>
            <a:off x="6170295" y="3197860"/>
            <a:ext cx="5772150" cy="33788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9910" y="1621155"/>
            <a:ext cx="5838190" cy="2913380"/>
            <a:chOff x="1204" y="3160"/>
            <a:chExt cx="9194" cy="4588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2446" y="6633"/>
              <a:ext cx="7952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4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心理健康问题识别     </a:t>
              </a:r>
              <a:endPara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04" y="3160"/>
              <a:ext cx="3244" cy="3473"/>
              <a:chOff x="637" y="3160"/>
              <a:chExt cx="3244" cy="3473"/>
            </a:xfrm>
          </p:grpSpPr>
          <p:sp>
            <p:nvSpPr>
              <p:cNvPr id="7" name="TextBox 12"/>
              <p:cNvSpPr txBox="1">
                <a:spLocks noChangeArrowheads="1"/>
              </p:cNvSpPr>
              <p:nvPr/>
            </p:nvSpPr>
            <p:spPr bwMode="auto">
              <a:xfrm>
                <a:off x="1879" y="3160"/>
                <a:ext cx="2002" cy="3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6" tIns="45708" rIns="91416" bIns="4570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3735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sp>
            <p:nvSpPr>
              <p:cNvPr id="11" name="TextBox 2"/>
              <p:cNvSpPr txBox="1">
                <a:spLocks noChangeArrowheads="1"/>
              </p:cNvSpPr>
              <p:nvPr/>
            </p:nvSpPr>
            <p:spPr bwMode="auto">
              <a:xfrm>
                <a:off x="637" y="5173"/>
                <a:ext cx="1460" cy="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6" tIns="45708" rIns="91416" bIns="4570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chemeClr val="tx1"/>
                    </a:solidFill>
                  </a:rPr>
                  <a:t>Part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9405" y="368300"/>
            <a:ext cx="6035040" cy="645160"/>
            <a:chOff x="319548" y="368095"/>
            <a:chExt cx="5224031" cy="558333"/>
          </a:xfrm>
        </p:grpSpPr>
        <p:grpSp>
          <p:nvGrpSpPr>
            <p:cNvPr id="8" name="组合 7"/>
            <p:cNvGrpSpPr/>
            <p:nvPr/>
          </p:nvGrpSpPr>
          <p:grpSpPr>
            <a:xfrm>
              <a:off x="319548" y="368095"/>
              <a:ext cx="4872245" cy="558333"/>
              <a:chOff x="319548" y="539545"/>
              <a:chExt cx="4872245" cy="5583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9548" y="554383"/>
                <a:ext cx="4872245" cy="523162"/>
              </a:xfrm>
              <a:prstGeom prst="rect">
                <a:avLst/>
              </a:prstGeom>
              <a:noFill/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19548" y="554293"/>
                <a:ext cx="698091" cy="523220"/>
              </a:xfrm>
              <a:prstGeom prst="rect">
                <a:avLst/>
              </a:prstGeom>
              <a:solidFill>
                <a:srgbClr val="5CC2CF"/>
              </a:solidFill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8542" y="539545"/>
                <a:ext cx="698091" cy="55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3600" b="1" dirty="0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135803" y="460418"/>
              <a:ext cx="4407776" cy="39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心理健康问题识别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3836" y="1588767"/>
            <a:ext cx="3911036" cy="2838771"/>
            <a:chOff x="1234" y="3060"/>
            <a:chExt cx="4390" cy="4256"/>
          </a:xfrm>
        </p:grpSpPr>
        <p:sp>
          <p:nvSpPr>
            <p:cNvPr id="5" name="圆角矩形 8"/>
            <p:cNvSpPr/>
            <p:nvPr/>
          </p:nvSpPr>
          <p:spPr>
            <a:xfrm>
              <a:off x="1234" y="3060"/>
              <a:ext cx="4390" cy="4256"/>
            </a:xfrm>
            <a:prstGeom prst="roundRect">
              <a:avLst>
                <a:gd name="adj" fmla="val 9450"/>
              </a:avLst>
            </a:prstGeom>
            <a:noFill/>
            <a:ln w="12700"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9" name="TextBox 28"/>
            <p:cNvSpPr txBox="1"/>
            <p:nvPr/>
          </p:nvSpPr>
          <p:spPr>
            <a:xfrm>
              <a:off x="1432" y="3823"/>
              <a:ext cx="3882" cy="22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      因</a:t>
              </a:r>
              <a:r>
                <a:rPr lang="zh-CN" altLang="en-US" sz="16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人际关系失调、学习困难、适应困难、亲子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沟通不融洽等</a:t>
              </a:r>
              <a:r>
                <a:rPr lang="zh-CN" altLang="en-US" sz="16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出现轻微心理或行为异常的学生</a:t>
              </a:r>
              <a:r>
                <a:rPr lang="en-US" altLang="zh-CN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,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或由于</a:t>
              </a:r>
              <a:r>
                <a:rPr lang="zh-CN" altLang="en-US" sz="16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身边的同学出现心理危机状况而受到影响，产生恐慌、担心、焦虑、困扰的学生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。</a:t>
              </a:r>
              <a:endParaRPr lang="en-US" altLang="zh-CN" sz="1600" b="1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Lato Regular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127500" y="1588770"/>
            <a:ext cx="4068445" cy="2838650"/>
            <a:chOff x="5513" y="3060"/>
            <a:chExt cx="3855" cy="4256"/>
          </a:xfrm>
        </p:grpSpPr>
        <p:sp>
          <p:nvSpPr>
            <p:cNvPr id="14" name="圆角矩形 14"/>
            <p:cNvSpPr/>
            <p:nvPr/>
          </p:nvSpPr>
          <p:spPr>
            <a:xfrm>
              <a:off x="5513" y="3060"/>
              <a:ext cx="3855" cy="4256"/>
            </a:xfrm>
            <a:prstGeom prst="roundRect">
              <a:avLst>
                <a:gd name="adj" fmla="val 7846"/>
              </a:avLst>
            </a:prstGeom>
            <a:noFill/>
            <a:ln w="12700"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40" name="TextBox 28"/>
            <p:cNvSpPr txBox="1"/>
            <p:nvPr/>
          </p:nvSpPr>
          <p:spPr>
            <a:xfrm>
              <a:off x="5697" y="3072"/>
              <a:ext cx="3475" cy="39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      学习</a:t>
              </a:r>
              <a:r>
                <a:rPr lang="zh-CN" altLang="en-US" sz="16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或生活中遭遇突然打击而出现明显的情绪行为异常的学生。例如最近我们心理辅导室就有遇到过以下几类情况：近期家庭生活中出现重大变故，如父母离异、家庭暴力等；遭遇突发性创伤或刺激等；重大考试出现失败；与同学、教师、父母等发生严重人际（甚至肢体）冲突等，导致明显的情绪行为异常的学生。</a:t>
              </a:r>
              <a:endParaRPr lang="en-US" altLang="zh-CN" sz="1600" b="1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Lato Regular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31505" y="1588770"/>
            <a:ext cx="3608705" cy="2831700"/>
            <a:chOff x="9817" y="3577"/>
            <a:chExt cx="3855" cy="3740"/>
          </a:xfrm>
        </p:grpSpPr>
        <p:sp>
          <p:nvSpPr>
            <p:cNvPr id="15" name="圆角矩形 15"/>
            <p:cNvSpPr/>
            <p:nvPr/>
          </p:nvSpPr>
          <p:spPr>
            <a:xfrm>
              <a:off x="9817" y="3577"/>
              <a:ext cx="3855" cy="3740"/>
            </a:xfrm>
            <a:prstGeom prst="roundRect">
              <a:avLst>
                <a:gd name="adj" fmla="val 7445"/>
              </a:avLst>
            </a:prstGeom>
            <a:noFill/>
            <a:ln w="12700">
              <a:solidFill>
                <a:srgbClr val="384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41" name="TextBox 28"/>
            <p:cNvSpPr txBox="1"/>
            <p:nvPr/>
          </p:nvSpPr>
          <p:spPr>
            <a:xfrm>
              <a:off x="10008" y="4290"/>
              <a:ext cx="3475" cy="15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      指</a:t>
              </a:r>
              <a:r>
                <a:rPr lang="zh-CN" altLang="en-US" sz="16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患有严重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心理障碍</a:t>
              </a:r>
              <a:r>
                <a:rPr lang="zh-CN" altLang="en-US" sz="1600" b="1" dirty="0">
                  <a:latin typeface="等线" panose="02010600030101010101" charset="-122"/>
                  <a:ea typeface="等线" panose="02010600030101010101" charset="-122"/>
                  <a:cs typeface="Lato Regular"/>
                </a:rPr>
                <a:t>，</a:t>
              </a:r>
              <a:r>
                <a:rPr lang="zh-CN" altLang="en-US" sz="1600" b="1" dirty="0" smtClean="0">
                  <a:latin typeface="等线" panose="02010600030101010101" charset="-122"/>
                  <a:ea typeface="等线" panose="02010600030101010101" charset="-122"/>
                  <a:cs typeface="Lato Regular"/>
                </a:rPr>
                <a:t>经过医院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确诊</a:t>
              </a:r>
              <a:r>
                <a:rPr lang="zh-CN" altLang="en-US" sz="16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的学生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：这</a:t>
              </a:r>
              <a:r>
                <a:rPr lang="zh-CN" altLang="en-US" sz="16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Lato Regular"/>
                </a:rPr>
                <a:t>类学生中比较多的是患有抑郁症的学生，且有一部分在服药中。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"/>
          <p:cNvPicPr>
            <a:picLocks noChangeAspect="1"/>
          </p:cNvPicPr>
          <p:nvPr/>
        </p:nvPicPr>
        <p:blipFill>
          <a:blip r:embed="rId3"/>
          <a:srcRect t="20973" r="4916" b="23374"/>
          <a:stretch>
            <a:fillRect/>
          </a:stretch>
        </p:blipFill>
        <p:spPr>
          <a:xfrm>
            <a:off x="6170295" y="3197860"/>
            <a:ext cx="5772150" cy="33788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9910" y="1621155"/>
            <a:ext cx="6785610" cy="2910840"/>
            <a:chOff x="1204" y="3160"/>
            <a:chExt cx="10686" cy="4584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1204" y="6633"/>
              <a:ext cx="10686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4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如何判断潜在的心理需求学生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04" y="3160"/>
              <a:ext cx="3223" cy="3471"/>
              <a:chOff x="637" y="3160"/>
              <a:chExt cx="3223" cy="3471"/>
            </a:xfrm>
          </p:grpSpPr>
          <p:sp>
            <p:nvSpPr>
              <p:cNvPr id="7" name="TextBox 12"/>
              <p:cNvSpPr txBox="1">
                <a:spLocks noChangeArrowheads="1"/>
              </p:cNvSpPr>
              <p:nvPr/>
            </p:nvSpPr>
            <p:spPr bwMode="auto">
              <a:xfrm>
                <a:off x="1879" y="3160"/>
                <a:ext cx="1981" cy="3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6" tIns="45708" rIns="91416" bIns="4570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3735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11" name="TextBox 2"/>
              <p:cNvSpPr txBox="1">
                <a:spLocks noChangeArrowheads="1"/>
              </p:cNvSpPr>
              <p:nvPr/>
            </p:nvSpPr>
            <p:spPr bwMode="auto">
              <a:xfrm>
                <a:off x="637" y="5173"/>
                <a:ext cx="1460" cy="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6" tIns="45708" rIns="91416" bIns="4570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chemeClr val="tx1"/>
                    </a:solidFill>
                  </a:rPr>
                  <a:t>Part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9405" y="368300"/>
            <a:ext cx="5304155" cy="645160"/>
            <a:chOff x="319548" y="368095"/>
            <a:chExt cx="4591365" cy="558333"/>
          </a:xfrm>
        </p:grpSpPr>
        <p:grpSp>
          <p:nvGrpSpPr>
            <p:cNvPr id="8" name="组合 7"/>
            <p:cNvGrpSpPr/>
            <p:nvPr/>
          </p:nvGrpSpPr>
          <p:grpSpPr>
            <a:xfrm>
              <a:off x="319548" y="368095"/>
              <a:ext cx="4378644" cy="558333"/>
              <a:chOff x="319548" y="539545"/>
              <a:chExt cx="4378644" cy="5583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9548" y="554383"/>
                <a:ext cx="4378644" cy="523162"/>
              </a:xfrm>
              <a:prstGeom prst="rect">
                <a:avLst/>
              </a:prstGeom>
              <a:noFill/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19548" y="554293"/>
                <a:ext cx="698091" cy="523220"/>
              </a:xfrm>
              <a:prstGeom prst="rect">
                <a:avLst/>
              </a:prstGeom>
              <a:solidFill>
                <a:srgbClr val="5CC2CF"/>
              </a:solidFill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8542" y="539545"/>
                <a:ext cx="698091" cy="55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 smtClean="0">
                    <a:solidFill>
                      <a:schemeClr val="bg1"/>
                    </a:solidFill>
                    <a:latin typeface="等线" panose="02010600030101010101" charset="-122"/>
                    <a:ea typeface="等线" panose="02010600030101010101" charset="-122"/>
                    <a:cs typeface="Arial" panose="020B0604020202020204" pitchFamily="34" charset="0"/>
                  </a:rPr>
                  <a:t>  </a:t>
                </a:r>
                <a:endParaRPr lang="en-US" altLang="zh-CN" sz="3600" b="1" dirty="0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135803" y="460418"/>
              <a:ext cx="3775110" cy="39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预警信号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9405" y="1397635"/>
            <a:ext cx="11728049" cy="4923008"/>
            <a:chOff x="2076" y="2202"/>
            <a:chExt cx="5890" cy="6510"/>
          </a:xfrm>
        </p:grpSpPr>
        <p:grpSp>
          <p:nvGrpSpPr>
            <p:cNvPr id="3" name="组合 2"/>
            <p:cNvGrpSpPr/>
            <p:nvPr/>
          </p:nvGrpSpPr>
          <p:grpSpPr>
            <a:xfrm>
              <a:off x="2076" y="2202"/>
              <a:ext cx="5890" cy="6510"/>
              <a:chOff x="9101" y="1375"/>
              <a:chExt cx="7415" cy="8194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9101" y="1505"/>
                <a:ext cx="7415" cy="8064"/>
              </a:xfrm>
              <a:prstGeom prst="roundRect">
                <a:avLst>
                  <a:gd name="adj" fmla="val 4670"/>
                </a:avLst>
              </a:prstGeom>
              <a:solidFill>
                <a:srgbClr val="5CC2CF"/>
              </a:solidFill>
              <a:ln w="222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9481" y="1800"/>
                <a:ext cx="5771" cy="7200"/>
              </a:xfrm>
              <a:prstGeom prst="roundRect">
                <a:avLst>
                  <a:gd name="adj" fmla="val 3438"/>
                </a:avLst>
              </a:prstGeom>
              <a:blipFill dpi="0" rotWithShape="1">
                <a:blip r:embed="rId2"/>
                <a:srcRect/>
                <a:tile tx="-19050" ty="0" sx="100000" sy="100000" flip="none" algn="ctr"/>
              </a:blip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9621" y="1942"/>
                <a:ext cx="5489" cy="369"/>
                <a:chOff x="2149634" y="1165384"/>
                <a:chExt cx="3485832" cy="234632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2" name="组合 21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3" name="椭圆 4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" name="椭圆 4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1" name="椭圆 4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" name="椭圆 4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9" name="椭圆 3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7" name="椭圆 3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5" name="椭圆 3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" name="椭圆 3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3" name="椭圆 3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" name="椭圆 3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1" name="椭圆 3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" name="椭圆 3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51" name="组合 50"/>
              <p:cNvGrpSpPr/>
              <p:nvPr/>
            </p:nvGrpSpPr>
            <p:grpSpPr>
              <a:xfrm>
                <a:off x="9716" y="1375"/>
                <a:ext cx="149" cy="764"/>
                <a:chOff x="2244442" y="772895"/>
                <a:chExt cx="94671" cy="485002"/>
              </a:xfrm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10287" y="1375"/>
                <a:ext cx="149" cy="764"/>
                <a:chOff x="2244442" y="772895"/>
                <a:chExt cx="94671" cy="48500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10859" y="1375"/>
                <a:ext cx="149" cy="764"/>
                <a:chOff x="2244442" y="772895"/>
                <a:chExt cx="94671" cy="485002"/>
              </a:xfrm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圆角矩形 5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11430" y="1375"/>
                <a:ext cx="149" cy="764"/>
                <a:chOff x="2244442" y="772895"/>
                <a:chExt cx="94671" cy="485002"/>
              </a:xfrm>
            </p:grpSpPr>
            <p:sp>
              <p:nvSpPr>
                <p:cNvPr id="61" name="圆角矩形 60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圆角矩形 6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12001" y="1375"/>
                <a:ext cx="149" cy="764"/>
                <a:chOff x="2244442" y="772895"/>
                <a:chExt cx="94671" cy="485002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12572" y="1375"/>
                <a:ext cx="149" cy="764"/>
                <a:chOff x="2244442" y="772895"/>
                <a:chExt cx="94671" cy="485002"/>
              </a:xfrm>
            </p:grpSpPr>
            <p:sp>
              <p:nvSpPr>
                <p:cNvPr id="67" name="圆角矩形 66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圆角矩形 6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13143" y="1375"/>
                <a:ext cx="149" cy="764"/>
                <a:chOff x="2244442" y="772895"/>
                <a:chExt cx="94671" cy="485002"/>
              </a:xfrm>
            </p:grpSpPr>
            <p:sp>
              <p:nvSpPr>
                <p:cNvPr id="70" name="圆角矩形 6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圆角矩形 7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13714" y="1375"/>
                <a:ext cx="149" cy="764"/>
                <a:chOff x="2244442" y="772895"/>
                <a:chExt cx="94671" cy="485002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圆角矩形 7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>
                <a:off x="14285" y="1375"/>
                <a:ext cx="149" cy="764"/>
                <a:chOff x="2244442" y="772895"/>
                <a:chExt cx="94671" cy="485002"/>
              </a:xfrm>
            </p:grpSpPr>
            <p:sp>
              <p:nvSpPr>
                <p:cNvPr id="76" name="圆角矩形 7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14856" y="1375"/>
                <a:ext cx="149" cy="764"/>
                <a:chOff x="2244442" y="772895"/>
                <a:chExt cx="94671" cy="485002"/>
              </a:xfrm>
            </p:grpSpPr>
            <p:sp>
              <p:nvSpPr>
                <p:cNvPr id="92" name="圆角矩形 9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圆角矩形 9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" name="文本框 5"/>
            <p:cNvSpPr txBox="1"/>
            <p:nvPr/>
          </p:nvSpPr>
          <p:spPr>
            <a:xfrm>
              <a:off x="2432" y="3493"/>
              <a:ext cx="4474" cy="451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1、经常无故请假（如请假超过一周又无可信的请假缘由）；</a:t>
              </a:r>
            </a:p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2、原生家庭解体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（如父母</a:t>
              </a: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分居、离异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或亲人去世</a:t>
              </a: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等）；</a:t>
              </a:r>
            </a:p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3、情绪容易暴躁、发怒、易激惹；</a:t>
              </a:r>
            </a:p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4、情绪长期低落压抑，有强烈焦虑、恐慌、紧张，或罪恶感和自责情绪明显；</a:t>
              </a:r>
            </a:p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5、曾经有过较严重的打架斗殴、伤害他人的行为；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9405" y="368300"/>
            <a:ext cx="5304155" cy="645160"/>
            <a:chOff x="319548" y="368095"/>
            <a:chExt cx="4591365" cy="558333"/>
          </a:xfrm>
        </p:grpSpPr>
        <p:grpSp>
          <p:nvGrpSpPr>
            <p:cNvPr id="8" name="组合 7"/>
            <p:cNvGrpSpPr/>
            <p:nvPr/>
          </p:nvGrpSpPr>
          <p:grpSpPr>
            <a:xfrm>
              <a:off x="319548" y="368095"/>
              <a:ext cx="4378644" cy="558333"/>
              <a:chOff x="319548" y="539545"/>
              <a:chExt cx="4378644" cy="5583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9548" y="554383"/>
                <a:ext cx="4378644" cy="523162"/>
              </a:xfrm>
              <a:prstGeom prst="rect">
                <a:avLst/>
              </a:prstGeom>
              <a:noFill/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19548" y="554293"/>
                <a:ext cx="698091" cy="523220"/>
              </a:xfrm>
              <a:prstGeom prst="rect">
                <a:avLst/>
              </a:prstGeom>
              <a:solidFill>
                <a:srgbClr val="5CC2CF"/>
              </a:solidFill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8542" y="539545"/>
                <a:ext cx="698091" cy="55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 smtClean="0">
                    <a:solidFill>
                      <a:schemeClr val="bg1"/>
                    </a:solidFill>
                    <a:latin typeface="等线" panose="02010600030101010101" charset="-122"/>
                    <a:ea typeface="等线" panose="02010600030101010101" charset="-122"/>
                    <a:cs typeface="Arial" panose="020B0604020202020204" pitchFamily="34" charset="0"/>
                  </a:rPr>
                  <a:t> </a:t>
                </a:r>
                <a:endParaRPr lang="en-US" altLang="zh-CN" sz="3600" b="1" dirty="0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135803" y="460418"/>
              <a:ext cx="3775110" cy="39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预警信号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0350" y="1397635"/>
            <a:ext cx="11508740" cy="4923155"/>
            <a:chOff x="2076" y="2202"/>
            <a:chExt cx="5556" cy="6510"/>
          </a:xfrm>
        </p:grpSpPr>
        <p:grpSp>
          <p:nvGrpSpPr>
            <p:cNvPr id="3" name="组合 2"/>
            <p:cNvGrpSpPr/>
            <p:nvPr/>
          </p:nvGrpSpPr>
          <p:grpSpPr>
            <a:xfrm>
              <a:off x="2076" y="2202"/>
              <a:ext cx="5556" cy="6510"/>
              <a:chOff x="9101" y="1375"/>
              <a:chExt cx="6994" cy="8194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9101" y="1505"/>
                <a:ext cx="6994" cy="8064"/>
              </a:xfrm>
              <a:prstGeom prst="roundRect">
                <a:avLst>
                  <a:gd name="adj" fmla="val 4670"/>
                </a:avLst>
              </a:prstGeom>
              <a:solidFill>
                <a:srgbClr val="5CC2CF"/>
              </a:solidFill>
              <a:ln w="222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9481" y="1800"/>
                <a:ext cx="6184" cy="7199"/>
              </a:xfrm>
              <a:prstGeom prst="roundRect">
                <a:avLst>
                  <a:gd name="adj" fmla="val 3438"/>
                </a:avLst>
              </a:prstGeom>
              <a:blipFill dpi="0" rotWithShape="1">
                <a:blip r:embed="rId2"/>
                <a:srcRect/>
                <a:tile tx="-19050" ty="0" sx="100000" sy="100000" flip="none" algn="ctr"/>
              </a:blip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9621" y="1942"/>
                <a:ext cx="5489" cy="369"/>
                <a:chOff x="2149634" y="1165384"/>
                <a:chExt cx="3485832" cy="234632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2" name="组合 21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3" name="椭圆 4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" name="椭圆 4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1" name="椭圆 4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" name="椭圆 4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9" name="椭圆 3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7" name="椭圆 3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5" name="椭圆 3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" name="椭圆 3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3" name="椭圆 3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" name="椭圆 3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1" name="椭圆 3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" name="椭圆 3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51" name="组合 50"/>
              <p:cNvGrpSpPr/>
              <p:nvPr/>
            </p:nvGrpSpPr>
            <p:grpSpPr>
              <a:xfrm>
                <a:off x="9716" y="1375"/>
                <a:ext cx="149" cy="764"/>
                <a:chOff x="2244442" y="772895"/>
                <a:chExt cx="94671" cy="485002"/>
              </a:xfrm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10287" y="1375"/>
                <a:ext cx="149" cy="764"/>
                <a:chOff x="2244442" y="772895"/>
                <a:chExt cx="94671" cy="48500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10859" y="1375"/>
                <a:ext cx="149" cy="764"/>
                <a:chOff x="2244442" y="772895"/>
                <a:chExt cx="94671" cy="485002"/>
              </a:xfrm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圆角矩形 5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11430" y="1375"/>
                <a:ext cx="149" cy="764"/>
                <a:chOff x="2244442" y="772895"/>
                <a:chExt cx="94671" cy="485002"/>
              </a:xfrm>
            </p:grpSpPr>
            <p:sp>
              <p:nvSpPr>
                <p:cNvPr id="61" name="圆角矩形 60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圆角矩形 6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12001" y="1375"/>
                <a:ext cx="149" cy="764"/>
                <a:chOff x="2244442" y="772895"/>
                <a:chExt cx="94671" cy="485002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12572" y="1375"/>
                <a:ext cx="149" cy="764"/>
                <a:chOff x="2244442" y="772895"/>
                <a:chExt cx="94671" cy="485002"/>
              </a:xfrm>
            </p:grpSpPr>
            <p:sp>
              <p:nvSpPr>
                <p:cNvPr id="67" name="圆角矩形 66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圆角矩形 6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13143" y="1375"/>
                <a:ext cx="149" cy="764"/>
                <a:chOff x="2244442" y="772895"/>
                <a:chExt cx="94671" cy="485002"/>
              </a:xfrm>
            </p:grpSpPr>
            <p:sp>
              <p:nvSpPr>
                <p:cNvPr id="70" name="圆角矩形 6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圆角矩形 7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13714" y="1375"/>
                <a:ext cx="149" cy="764"/>
                <a:chOff x="2244442" y="772895"/>
                <a:chExt cx="94671" cy="485002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圆角矩形 7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>
                <a:off x="14285" y="1375"/>
                <a:ext cx="149" cy="764"/>
                <a:chOff x="2244442" y="772895"/>
                <a:chExt cx="94671" cy="485002"/>
              </a:xfrm>
            </p:grpSpPr>
            <p:sp>
              <p:nvSpPr>
                <p:cNvPr id="76" name="圆角矩形 7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14856" y="1375"/>
                <a:ext cx="149" cy="764"/>
                <a:chOff x="2244442" y="772895"/>
                <a:chExt cx="94671" cy="485002"/>
              </a:xfrm>
            </p:grpSpPr>
            <p:sp>
              <p:nvSpPr>
                <p:cNvPr id="92" name="圆角矩形 9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圆角矩形 9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" name="文本框 5"/>
            <p:cNvSpPr txBox="1"/>
            <p:nvPr/>
          </p:nvSpPr>
          <p:spPr>
            <a:xfrm>
              <a:off x="2432" y="3251"/>
              <a:ext cx="4822" cy="524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6、性格极度内向，孤僻缺少朋友，同伴关系淡漠；</a:t>
              </a:r>
            </a:p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7、亲子关系恶劣或冷漠，经常发生亲子冲突，社会支持系统长期缺乏或丧失；</a:t>
              </a:r>
            </a:p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8、经常会出现无缘由的、较严重的睡眠问题；</a:t>
              </a:r>
            </a:p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9、幼年经历过较为严重的创伤（如受家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暴）</a:t>
              </a: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或有长期寄养经历；</a:t>
              </a:r>
            </a:p>
            <a:p>
              <a:pPr algn="l" fontAlgn="auto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10、近期存在诸如家庭变故、学业受挫、人际冲突、躯体疾病等重大应激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sym typeface="方正兰亭黑_GBK" panose="02000000000000000000" pitchFamily="2" charset="-122"/>
                </a:rPr>
                <a:t>事件。</a:t>
              </a:r>
              <a:endParaRPr lang="zh-CN" altLang="en-US" sz="2400" b="1" dirty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方正兰亭黑_GBK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9405" y="368300"/>
            <a:ext cx="5304155" cy="645160"/>
            <a:chOff x="319548" y="368095"/>
            <a:chExt cx="4591365" cy="558333"/>
          </a:xfrm>
        </p:grpSpPr>
        <p:grpSp>
          <p:nvGrpSpPr>
            <p:cNvPr id="8" name="组合 7"/>
            <p:cNvGrpSpPr/>
            <p:nvPr/>
          </p:nvGrpSpPr>
          <p:grpSpPr>
            <a:xfrm>
              <a:off x="319548" y="368095"/>
              <a:ext cx="4378644" cy="558333"/>
              <a:chOff x="319548" y="539545"/>
              <a:chExt cx="4378644" cy="55833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9548" y="554383"/>
                <a:ext cx="4378644" cy="523162"/>
              </a:xfrm>
              <a:prstGeom prst="rect">
                <a:avLst/>
              </a:prstGeom>
              <a:noFill/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19548" y="554293"/>
                <a:ext cx="698091" cy="523220"/>
              </a:xfrm>
              <a:prstGeom prst="rect">
                <a:avLst/>
              </a:prstGeom>
              <a:solidFill>
                <a:srgbClr val="5CC2CF"/>
              </a:solidFill>
              <a:ln>
                <a:solidFill>
                  <a:srgbClr val="94C5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 b="1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8542" y="539545"/>
                <a:ext cx="698091" cy="55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 smtClean="0">
                    <a:solidFill>
                      <a:schemeClr val="bg1"/>
                    </a:solidFill>
                    <a:latin typeface="等线" panose="02010600030101010101" charset="-122"/>
                    <a:ea typeface="等线" panose="02010600030101010101" charset="-122"/>
                    <a:cs typeface="Arial" panose="020B0604020202020204" pitchFamily="34" charset="0"/>
                  </a:rPr>
                  <a:t> </a:t>
                </a:r>
                <a:endParaRPr lang="en-US" altLang="zh-CN" sz="3600" b="1" dirty="0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135803" y="460418"/>
              <a:ext cx="3775110" cy="39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</a:rPr>
                <a:t>重点关注时段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77340" y="1879600"/>
            <a:ext cx="9055735" cy="3552190"/>
            <a:chOff x="2484" y="2960"/>
            <a:chExt cx="14261" cy="5594"/>
          </a:xfrm>
        </p:grpSpPr>
        <p:grpSp>
          <p:nvGrpSpPr>
            <p:cNvPr id="2" name="组合 1"/>
            <p:cNvGrpSpPr/>
            <p:nvPr/>
          </p:nvGrpSpPr>
          <p:grpSpPr>
            <a:xfrm>
              <a:off x="2484" y="2960"/>
              <a:ext cx="2661" cy="2640"/>
              <a:chOff x="797560" y="1739900"/>
              <a:chExt cx="2355311" cy="233680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797560" y="1739900"/>
                <a:ext cx="2336800" cy="23368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b="1">
                  <a:solidFill>
                    <a:srgbClr val="40404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048558" y="1806363"/>
                <a:ext cx="2104313" cy="2104313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b="1" dirty="0">
                  <a:solidFill>
                    <a:srgbClr val="40404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cxnSp>
          <p:nvCxnSpPr>
            <p:cNvPr id="5" name="直接连接符 4"/>
            <p:cNvCxnSpPr>
              <a:stCxn id="3" idx="5"/>
            </p:cNvCxnSpPr>
            <p:nvPr/>
          </p:nvCxnSpPr>
          <p:spPr>
            <a:xfrm>
              <a:off x="4737" y="5213"/>
              <a:ext cx="1557" cy="105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8770" y="4616"/>
              <a:ext cx="1731" cy="127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21" idx="5"/>
            </p:cNvCxnSpPr>
            <p:nvPr/>
          </p:nvCxnSpPr>
          <p:spPr>
            <a:xfrm>
              <a:off x="12611" y="5207"/>
              <a:ext cx="1452" cy="118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KSO_Shape"/>
            <p:cNvSpPr>
              <a:spLocks noChangeArrowheads="1"/>
            </p:cNvSpPr>
            <p:nvPr/>
          </p:nvSpPr>
          <p:spPr bwMode="auto">
            <a:xfrm>
              <a:off x="3349" y="3811"/>
              <a:ext cx="857" cy="846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950" y="5193"/>
              <a:ext cx="3360" cy="3360"/>
              <a:chOff x="797560" y="1739900"/>
              <a:chExt cx="2336800" cy="23368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797560" y="1739900"/>
                <a:ext cx="2336800" cy="2336800"/>
              </a:xfrm>
              <a:prstGeom prst="ellipse">
                <a:avLst/>
              </a:prstGeom>
              <a:solidFill>
                <a:srgbClr val="5CC2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b="1">
                  <a:solidFill>
                    <a:srgbClr val="40404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942340" y="1778770"/>
                <a:ext cx="2153150" cy="2153150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b="1" dirty="0">
                  <a:solidFill>
                    <a:srgbClr val="40404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7153" y="6149"/>
              <a:ext cx="1301" cy="1119"/>
            </a:xfrm>
            <a:custGeom>
              <a:avLst/>
              <a:gdLst/>
              <a:ahLst/>
              <a:cxnLst/>
              <a:rect l="0" t="0" r="r" b="b"/>
              <a:pathLst>
                <a:path w="1804988" h="1503362">
                  <a:moveTo>
                    <a:pt x="754063" y="989012"/>
                  </a:moveTo>
                  <a:lnTo>
                    <a:pt x="760413" y="990167"/>
                  </a:lnTo>
                  <a:lnTo>
                    <a:pt x="757348" y="992187"/>
                  </a:lnTo>
                  <a:lnTo>
                    <a:pt x="754063" y="989012"/>
                  </a:lnTo>
                  <a:close/>
                  <a:moveTo>
                    <a:pt x="112032" y="983614"/>
                  </a:moveTo>
                  <a:lnTo>
                    <a:pt x="108857" y="984976"/>
                  </a:lnTo>
                  <a:lnTo>
                    <a:pt x="105909" y="986111"/>
                  </a:lnTo>
                  <a:lnTo>
                    <a:pt x="99786" y="989516"/>
                  </a:lnTo>
                  <a:lnTo>
                    <a:pt x="93436" y="993601"/>
                  </a:lnTo>
                  <a:lnTo>
                    <a:pt x="87313" y="997914"/>
                  </a:lnTo>
                  <a:lnTo>
                    <a:pt x="81416" y="1003361"/>
                  </a:lnTo>
                  <a:lnTo>
                    <a:pt x="75293" y="1009262"/>
                  </a:lnTo>
                  <a:lnTo>
                    <a:pt x="69623" y="1015617"/>
                  </a:lnTo>
                  <a:lnTo>
                    <a:pt x="63954" y="1022653"/>
                  </a:lnTo>
                  <a:lnTo>
                    <a:pt x="58511" y="1029917"/>
                  </a:lnTo>
                  <a:lnTo>
                    <a:pt x="53522" y="1038088"/>
                  </a:lnTo>
                  <a:lnTo>
                    <a:pt x="48532" y="1046712"/>
                  </a:lnTo>
                  <a:lnTo>
                    <a:pt x="44223" y="1055564"/>
                  </a:lnTo>
                  <a:lnTo>
                    <a:pt x="40141" y="1065324"/>
                  </a:lnTo>
                  <a:lnTo>
                    <a:pt x="36513" y="1075311"/>
                  </a:lnTo>
                  <a:lnTo>
                    <a:pt x="33111" y="1085525"/>
                  </a:lnTo>
                  <a:lnTo>
                    <a:pt x="30616" y="1096419"/>
                  </a:lnTo>
                  <a:lnTo>
                    <a:pt x="29482" y="1101867"/>
                  </a:lnTo>
                  <a:lnTo>
                    <a:pt x="28575" y="1107541"/>
                  </a:lnTo>
                  <a:lnTo>
                    <a:pt x="27668" y="1113442"/>
                  </a:lnTo>
                  <a:lnTo>
                    <a:pt x="26761" y="1119343"/>
                  </a:lnTo>
                  <a:lnTo>
                    <a:pt x="26307" y="1125245"/>
                  </a:lnTo>
                  <a:lnTo>
                    <a:pt x="26080" y="1131146"/>
                  </a:lnTo>
                  <a:lnTo>
                    <a:pt x="25854" y="1137274"/>
                  </a:lnTo>
                  <a:lnTo>
                    <a:pt x="25854" y="1143402"/>
                  </a:lnTo>
                  <a:lnTo>
                    <a:pt x="25854" y="1149758"/>
                  </a:lnTo>
                  <a:lnTo>
                    <a:pt x="26080" y="1156113"/>
                  </a:lnTo>
                  <a:lnTo>
                    <a:pt x="26534" y="1162695"/>
                  </a:lnTo>
                  <a:lnTo>
                    <a:pt x="26988" y="1169050"/>
                  </a:lnTo>
                  <a:lnTo>
                    <a:pt x="28122" y="1175632"/>
                  </a:lnTo>
                  <a:lnTo>
                    <a:pt x="29029" y="1182215"/>
                  </a:lnTo>
                  <a:lnTo>
                    <a:pt x="30163" y="1189024"/>
                  </a:lnTo>
                  <a:lnTo>
                    <a:pt x="31750" y="1195606"/>
                  </a:lnTo>
                  <a:lnTo>
                    <a:pt x="33111" y="1202642"/>
                  </a:lnTo>
                  <a:lnTo>
                    <a:pt x="35379" y="1209224"/>
                  </a:lnTo>
                  <a:lnTo>
                    <a:pt x="37420" y="1216260"/>
                  </a:lnTo>
                  <a:lnTo>
                    <a:pt x="39688" y="1223296"/>
                  </a:lnTo>
                  <a:lnTo>
                    <a:pt x="41955" y="1230333"/>
                  </a:lnTo>
                  <a:lnTo>
                    <a:pt x="44677" y="1237369"/>
                  </a:lnTo>
                  <a:lnTo>
                    <a:pt x="47852" y="1244632"/>
                  </a:lnTo>
                  <a:lnTo>
                    <a:pt x="51027" y="1251895"/>
                  </a:lnTo>
                  <a:lnTo>
                    <a:pt x="54429" y="1258931"/>
                  </a:lnTo>
                  <a:lnTo>
                    <a:pt x="58284" y="1266194"/>
                  </a:lnTo>
                  <a:lnTo>
                    <a:pt x="62139" y="1273684"/>
                  </a:lnTo>
                  <a:lnTo>
                    <a:pt x="66448" y="1280720"/>
                  </a:lnTo>
                  <a:lnTo>
                    <a:pt x="70757" y="1288210"/>
                  </a:lnTo>
                  <a:lnTo>
                    <a:pt x="75747" y="1295700"/>
                  </a:lnTo>
                  <a:lnTo>
                    <a:pt x="80736" y="1302964"/>
                  </a:lnTo>
                  <a:lnTo>
                    <a:pt x="86179" y="1310454"/>
                  </a:lnTo>
                  <a:lnTo>
                    <a:pt x="81870" y="1297743"/>
                  </a:lnTo>
                  <a:lnTo>
                    <a:pt x="78014" y="1284806"/>
                  </a:lnTo>
                  <a:lnTo>
                    <a:pt x="74386" y="1272549"/>
                  </a:lnTo>
                  <a:lnTo>
                    <a:pt x="70984" y="1260066"/>
                  </a:lnTo>
                  <a:lnTo>
                    <a:pt x="68036" y="1247809"/>
                  </a:lnTo>
                  <a:lnTo>
                    <a:pt x="65314" y="1235780"/>
                  </a:lnTo>
                  <a:lnTo>
                    <a:pt x="62820" y="1223977"/>
                  </a:lnTo>
                  <a:lnTo>
                    <a:pt x="60552" y="1211948"/>
                  </a:lnTo>
                  <a:lnTo>
                    <a:pt x="58738" y="1200372"/>
                  </a:lnTo>
                  <a:lnTo>
                    <a:pt x="57377" y="1188797"/>
                  </a:lnTo>
                  <a:lnTo>
                    <a:pt x="56016" y="1177448"/>
                  </a:lnTo>
                  <a:lnTo>
                    <a:pt x="55336" y="1166327"/>
                  </a:lnTo>
                  <a:lnTo>
                    <a:pt x="54655" y="1155205"/>
                  </a:lnTo>
                  <a:lnTo>
                    <a:pt x="54429" y="1144537"/>
                  </a:lnTo>
                  <a:lnTo>
                    <a:pt x="54429" y="1134097"/>
                  </a:lnTo>
                  <a:lnTo>
                    <a:pt x="54882" y="1123429"/>
                  </a:lnTo>
                  <a:lnTo>
                    <a:pt x="55789" y="1113215"/>
                  </a:lnTo>
                  <a:lnTo>
                    <a:pt x="56697" y="1103001"/>
                  </a:lnTo>
                  <a:lnTo>
                    <a:pt x="58284" y="1093242"/>
                  </a:lnTo>
                  <a:lnTo>
                    <a:pt x="60098" y="1083482"/>
                  </a:lnTo>
                  <a:lnTo>
                    <a:pt x="62366" y="1073949"/>
                  </a:lnTo>
                  <a:lnTo>
                    <a:pt x="64861" y="1064643"/>
                  </a:lnTo>
                  <a:lnTo>
                    <a:pt x="68036" y="1055564"/>
                  </a:lnTo>
                  <a:lnTo>
                    <a:pt x="71438" y="1046712"/>
                  </a:lnTo>
                  <a:lnTo>
                    <a:pt x="74839" y="1037861"/>
                  </a:lnTo>
                  <a:lnTo>
                    <a:pt x="78922" y="1029463"/>
                  </a:lnTo>
                  <a:lnTo>
                    <a:pt x="83684" y="1021292"/>
                  </a:lnTo>
                  <a:lnTo>
                    <a:pt x="88447" y="1013348"/>
                  </a:lnTo>
                  <a:lnTo>
                    <a:pt x="93889" y="1005631"/>
                  </a:lnTo>
                  <a:lnTo>
                    <a:pt x="99559" y="997914"/>
                  </a:lnTo>
                  <a:lnTo>
                    <a:pt x="105682" y="990877"/>
                  </a:lnTo>
                  <a:lnTo>
                    <a:pt x="112032" y="983614"/>
                  </a:lnTo>
                  <a:close/>
                  <a:moveTo>
                    <a:pt x="126093" y="928687"/>
                  </a:moveTo>
                  <a:lnTo>
                    <a:pt x="131536" y="947072"/>
                  </a:lnTo>
                  <a:lnTo>
                    <a:pt x="137432" y="965457"/>
                  </a:lnTo>
                  <a:lnTo>
                    <a:pt x="143555" y="983614"/>
                  </a:lnTo>
                  <a:lnTo>
                    <a:pt x="150132" y="1001999"/>
                  </a:lnTo>
                  <a:lnTo>
                    <a:pt x="157389" y="1020611"/>
                  </a:lnTo>
                  <a:lnTo>
                    <a:pt x="165100" y="1038995"/>
                  </a:lnTo>
                  <a:lnTo>
                    <a:pt x="172811" y="1057153"/>
                  </a:lnTo>
                  <a:lnTo>
                    <a:pt x="181656" y="1075538"/>
                  </a:lnTo>
                  <a:lnTo>
                    <a:pt x="190500" y="1093696"/>
                  </a:lnTo>
                  <a:lnTo>
                    <a:pt x="200025" y="1111853"/>
                  </a:lnTo>
                  <a:lnTo>
                    <a:pt x="209777" y="1130238"/>
                  </a:lnTo>
                  <a:lnTo>
                    <a:pt x="220209" y="1148396"/>
                  </a:lnTo>
                  <a:lnTo>
                    <a:pt x="231095" y="1166327"/>
                  </a:lnTo>
                  <a:lnTo>
                    <a:pt x="242434" y="1184030"/>
                  </a:lnTo>
                  <a:lnTo>
                    <a:pt x="254000" y="1201507"/>
                  </a:lnTo>
                  <a:lnTo>
                    <a:pt x="266247" y="1219211"/>
                  </a:lnTo>
                  <a:lnTo>
                    <a:pt x="277359" y="1234418"/>
                  </a:lnTo>
                  <a:lnTo>
                    <a:pt x="288472" y="1249171"/>
                  </a:lnTo>
                  <a:lnTo>
                    <a:pt x="299811" y="1263924"/>
                  </a:lnTo>
                  <a:lnTo>
                    <a:pt x="311604" y="1278224"/>
                  </a:lnTo>
                  <a:lnTo>
                    <a:pt x="323397" y="1292069"/>
                  </a:lnTo>
                  <a:lnTo>
                    <a:pt x="335416" y="1305687"/>
                  </a:lnTo>
                  <a:lnTo>
                    <a:pt x="347436" y="1318852"/>
                  </a:lnTo>
                  <a:lnTo>
                    <a:pt x="359682" y="1332016"/>
                  </a:lnTo>
                  <a:lnTo>
                    <a:pt x="372156" y="1344499"/>
                  </a:lnTo>
                  <a:lnTo>
                    <a:pt x="384856" y="1356756"/>
                  </a:lnTo>
                  <a:lnTo>
                    <a:pt x="397556" y="1368785"/>
                  </a:lnTo>
                  <a:lnTo>
                    <a:pt x="410709" y="1380588"/>
                  </a:lnTo>
                  <a:lnTo>
                    <a:pt x="423636" y="1391936"/>
                  </a:lnTo>
                  <a:lnTo>
                    <a:pt x="436790" y="1403285"/>
                  </a:lnTo>
                  <a:lnTo>
                    <a:pt x="449943" y="1413953"/>
                  </a:lnTo>
                  <a:lnTo>
                    <a:pt x="463550" y="1424166"/>
                  </a:lnTo>
                  <a:lnTo>
                    <a:pt x="456973" y="1430295"/>
                  </a:lnTo>
                  <a:lnTo>
                    <a:pt x="449943" y="1435969"/>
                  </a:lnTo>
                  <a:lnTo>
                    <a:pt x="442913" y="1441416"/>
                  </a:lnTo>
                  <a:lnTo>
                    <a:pt x="435656" y="1446410"/>
                  </a:lnTo>
                  <a:lnTo>
                    <a:pt x="429986" y="1450041"/>
                  </a:lnTo>
                  <a:lnTo>
                    <a:pt x="424770" y="1453446"/>
                  </a:lnTo>
                  <a:lnTo>
                    <a:pt x="419100" y="1456396"/>
                  </a:lnTo>
                  <a:lnTo>
                    <a:pt x="413431" y="1459574"/>
                  </a:lnTo>
                  <a:lnTo>
                    <a:pt x="407534" y="1462298"/>
                  </a:lnTo>
                  <a:lnTo>
                    <a:pt x="401865" y="1464794"/>
                  </a:lnTo>
                  <a:lnTo>
                    <a:pt x="395968" y="1467518"/>
                  </a:lnTo>
                  <a:lnTo>
                    <a:pt x="390072" y="1469561"/>
                  </a:lnTo>
                  <a:lnTo>
                    <a:pt x="384175" y="1471604"/>
                  </a:lnTo>
                  <a:lnTo>
                    <a:pt x="378052" y="1473646"/>
                  </a:lnTo>
                  <a:lnTo>
                    <a:pt x="371929" y="1475235"/>
                  </a:lnTo>
                  <a:lnTo>
                    <a:pt x="366032" y="1476597"/>
                  </a:lnTo>
                  <a:lnTo>
                    <a:pt x="359909" y="1478186"/>
                  </a:lnTo>
                  <a:lnTo>
                    <a:pt x="353559" y="1479321"/>
                  </a:lnTo>
                  <a:lnTo>
                    <a:pt x="347436" y="1480228"/>
                  </a:lnTo>
                  <a:lnTo>
                    <a:pt x="341313" y="1481136"/>
                  </a:lnTo>
                  <a:lnTo>
                    <a:pt x="334963" y="1481817"/>
                  </a:lnTo>
                  <a:lnTo>
                    <a:pt x="328386" y="1482271"/>
                  </a:lnTo>
                  <a:lnTo>
                    <a:pt x="322263" y="1482498"/>
                  </a:lnTo>
                  <a:lnTo>
                    <a:pt x="315913" y="1482725"/>
                  </a:lnTo>
                  <a:lnTo>
                    <a:pt x="309563" y="1482498"/>
                  </a:lnTo>
                  <a:lnTo>
                    <a:pt x="303213" y="1482498"/>
                  </a:lnTo>
                  <a:lnTo>
                    <a:pt x="296863" y="1482044"/>
                  </a:lnTo>
                  <a:lnTo>
                    <a:pt x="290286" y="1481590"/>
                  </a:lnTo>
                  <a:lnTo>
                    <a:pt x="283936" y="1481136"/>
                  </a:lnTo>
                  <a:lnTo>
                    <a:pt x="277359" y="1480001"/>
                  </a:lnTo>
                  <a:lnTo>
                    <a:pt x="271009" y="1479094"/>
                  </a:lnTo>
                  <a:lnTo>
                    <a:pt x="264432" y="1477959"/>
                  </a:lnTo>
                  <a:lnTo>
                    <a:pt x="258082" y="1476370"/>
                  </a:lnTo>
                  <a:lnTo>
                    <a:pt x="251732" y="1475235"/>
                  </a:lnTo>
                  <a:lnTo>
                    <a:pt x="245382" y="1473419"/>
                  </a:lnTo>
                  <a:lnTo>
                    <a:pt x="239032" y="1471604"/>
                  </a:lnTo>
                  <a:lnTo>
                    <a:pt x="232456" y="1469561"/>
                  </a:lnTo>
                  <a:lnTo>
                    <a:pt x="226106" y="1467518"/>
                  </a:lnTo>
                  <a:lnTo>
                    <a:pt x="219756" y="1465248"/>
                  </a:lnTo>
                  <a:lnTo>
                    <a:pt x="213632" y="1462525"/>
                  </a:lnTo>
                  <a:lnTo>
                    <a:pt x="207282" y="1460028"/>
                  </a:lnTo>
                  <a:lnTo>
                    <a:pt x="201159" y="1457304"/>
                  </a:lnTo>
                  <a:lnTo>
                    <a:pt x="188459" y="1451403"/>
                  </a:lnTo>
                  <a:lnTo>
                    <a:pt x="176213" y="1444594"/>
                  </a:lnTo>
                  <a:lnTo>
                    <a:pt x="164193" y="1437558"/>
                  </a:lnTo>
                  <a:lnTo>
                    <a:pt x="152400" y="1429841"/>
                  </a:lnTo>
                  <a:lnTo>
                    <a:pt x="140834" y="1421443"/>
                  </a:lnTo>
                  <a:lnTo>
                    <a:pt x="135164" y="1416903"/>
                  </a:lnTo>
                  <a:lnTo>
                    <a:pt x="129495" y="1412591"/>
                  </a:lnTo>
                  <a:lnTo>
                    <a:pt x="123825" y="1407824"/>
                  </a:lnTo>
                  <a:lnTo>
                    <a:pt x="118382" y="1403285"/>
                  </a:lnTo>
                  <a:lnTo>
                    <a:pt x="112939" y="1398065"/>
                  </a:lnTo>
                  <a:lnTo>
                    <a:pt x="107723" y="1392844"/>
                  </a:lnTo>
                  <a:lnTo>
                    <a:pt x="102280" y="1387851"/>
                  </a:lnTo>
                  <a:lnTo>
                    <a:pt x="97291" y="1382404"/>
                  </a:lnTo>
                  <a:lnTo>
                    <a:pt x="92075" y="1376729"/>
                  </a:lnTo>
                  <a:lnTo>
                    <a:pt x="87313" y="1371055"/>
                  </a:lnTo>
                  <a:lnTo>
                    <a:pt x="82097" y="1365608"/>
                  </a:lnTo>
                  <a:lnTo>
                    <a:pt x="77561" y="1359706"/>
                  </a:lnTo>
                  <a:lnTo>
                    <a:pt x="72572" y="1353578"/>
                  </a:lnTo>
                  <a:lnTo>
                    <a:pt x="68036" y="1347450"/>
                  </a:lnTo>
                  <a:lnTo>
                    <a:pt x="63500" y="1340868"/>
                  </a:lnTo>
                  <a:lnTo>
                    <a:pt x="58964" y="1334513"/>
                  </a:lnTo>
                  <a:lnTo>
                    <a:pt x="54882" y="1327930"/>
                  </a:lnTo>
                  <a:lnTo>
                    <a:pt x="50573" y="1321575"/>
                  </a:lnTo>
                  <a:lnTo>
                    <a:pt x="46718" y="1314766"/>
                  </a:lnTo>
                  <a:lnTo>
                    <a:pt x="42863" y="1308184"/>
                  </a:lnTo>
                  <a:lnTo>
                    <a:pt x="39461" y="1301148"/>
                  </a:lnTo>
                  <a:lnTo>
                    <a:pt x="36059" y="1294566"/>
                  </a:lnTo>
                  <a:lnTo>
                    <a:pt x="32657" y="1287983"/>
                  </a:lnTo>
                  <a:lnTo>
                    <a:pt x="29482" y="1280947"/>
                  </a:lnTo>
                  <a:lnTo>
                    <a:pt x="26534" y="1274138"/>
                  </a:lnTo>
                  <a:lnTo>
                    <a:pt x="23813" y="1267102"/>
                  </a:lnTo>
                  <a:lnTo>
                    <a:pt x="20864" y="1260293"/>
                  </a:lnTo>
                  <a:lnTo>
                    <a:pt x="18597" y="1253257"/>
                  </a:lnTo>
                  <a:lnTo>
                    <a:pt x="16329" y="1246448"/>
                  </a:lnTo>
                  <a:lnTo>
                    <a:pt x="14061" y="1239411"/>
                  </a:lnTo>
                  <a:lnTo>
                    <a:pt x="12020" y="1232602"/>
                  </a:lnTo>
                  <a:lnTo>
                    <a:pt x="10205" y="1225793"/>
                  </a:lnTo>
                  <a:lnTo>
                    <a:pt x="6804" y="1211948"/>
                  </a:lnTo>
                  <a:lnTo>
                    <a:pt x="4309" y="1197876"/>
                  </a:lnTo>
                  <a:lnTo>
                    <a:pt x="2268" y="1184030"/>
                  </a:lnTo>
                  <a:lnTo>
                    <a:pt x="680" y="1170185"/>
                  </a:lnTo>
                  <a:lnTo>
                    <a:pt x="0" y="1156340"/>
                  </a:lnTo>
                  <a:lnTo>
                    <a:pt x="0" y="1149531"/>
                  </a:lnTo>
                  <a:lnTo>
                    <a:pt x="0" y="1142721"/>
                  </a:lnTo>
                  <a:lnTo>
                    <a:pt x="0" y="1136139"/>
                  </a:lnTo>
                  <a:lnTo>
                    <a:pt x="454" y="1129103"/>
                  </a:lnTo>
                  <a:lnTo>
                    <a:pt x="680" y="1122521"/>
                  </a:lnTo>
                  <a:lnTo>
                    <a:pt x="1588" y="1115712"/>
                  </a:lnTo>
                  <a:lnTo>
                    <a:pt x="2268" y="1109130"/>
                  </a:lnTo>
                  <a:lnTo>
                    <a:pt x="2948" y="1102774"/>
                  </a:lnTo>
                  <a:lnTo>
                    <a:pt x="4309" y="1096192"/>
                  </a:lnTo>
                  <a:lnTo>
                    <a:pt x="5443" y="1089610"/>
                  </a:lnTo>
                  <a:lnTo>
                    <a:pt x="6804" y="1083255"/>
                  </a:lnTo>
                  <a:lnTo>
                    <a:pt x="8391" y="1076900"/>
                  </a:lnTo>
                  <a:lnTo>
                    <a:pt x="9979" y="1070771"/>
                  </a:lnTo>
                  <a:lnTo>
                    <a:pt x="11793" y="1064643"/>
                  </a:lnTo>
                  <a:lnTo>
                    <a:pt x="13834" y="1058515"/>
                  </a:lnTo>
                  <a:lnTo>
                    <a:pt x="15875" y="1052387"/>
                  </a:lnTo>
                  <a:lnTo>
                    <a:pt x="18143" y="1046032"/>
                  </a:lnTo>
                  <a:lnTo>
                    <a:pt x="20638" y="1040357"/>
                  </a:lnTo>
                  <a:lnTo>
                    <a:pt x="23132" y="1034683"/>
                  </a:lnTo>
                  <a:lnTo>
                    <a:pt x="25854" y="1028782"/>
                  </a:lnTo>
                  <a:lnTo>
                    <a:pt x="28575" y="1023107"/>
                  </a:lnTo>
                  <a:lnTo>
                    <a:pt x="31750" y="1017433"/>
                  </a:lnTo>
                  <a:lnTo>
                    <a:pt x="34925" y="1011986"/>
                  </a:lnTo>
                  <a:lnTo>
                    <a:pt x="38327" y="1006765"/>
                  </a:lnTo>
                  <a:lnTo>
                    <a:pt x="41729" y="1001545"/>
                  </a:lnTo>
                  <a:lnTo>
                    <a:pt x="45357" y="996098"/>
                  </a:lnTo>
                  <a:lnTo>
                    <a:pt x="48986" y="991331"/>
                  </a:lnTo>
                  <a:lnTo>
                    <a:pt x="52841" y="986111"/>
                  </a:lnTo>
                  <a:lnTo>
                    <a:pt x="56923" y="981345"/>
                  </a:lnTo>
                  <a:lnTo>
                    <a:pt x="61005" y="976805"/>
                  </a:lnTo>
                  <a:lnTo>
                    <a:pt x="65541" y="972039"/>
                  </a:lnTo>
                  <a:lnTo>
                    <a:pt x="69850" y="967499"/>
                  </a:lnTo>
                  <a:lnTo>
                    <a:pt x="74386" y="963187"/>
                  </a:lnTo>
                  <a:lnTo>
                    <a:pt x="79375" y="959101"/>
                  </a:lnTo>
                  <a:lnTo>
                    <a:pt x="84138" y="955016"/>
                  </a:lnTo>
                  <a:lnTo>
                    <a:pt x="89354" y="950930"/>
                  </a:lnTo>
                  <a:lnTo>
                    <a:pt x="94343" y="947072"/>
                  </a:lnTo>
                  <a:lnTo>
                    <a:pt x="99786" y="943440"/>
                  </a:lnTo>
                  <a:lnTo>
                    <a:pt x="106136" y="939355"/>
                  </a:lnTo>
                  <a:lnTo>
                    <a:pt x="112713" y="935496"/>
                  </a:lnTo>
                  <a:lnTo>
                    <a:pt x="119516" y="931865"/>
                  </a:lnTo>
                  <a:lnTo>
                    <a:pt x="126093" y="928687"/>
                  </a:lnTo>
                  <a:close/>
                  <a:moveTo>
                    <a:pt x="418991" y="400883"/>
                  </a:moveTo>
                  <a:lnTo>
                    <a:pt x="418121" y="401410"/>
                  </a:lnTo>
                  <a:lnTo>
                    <a:pt x="410633" y="406173"/>
                  </a:lnTo>
                  <a:lnTo>
                    <a:pt x="403598" y="410935"/>
                  </a:lnTo>
                  <a:lnTo>
                    <a:pt x="395429" y="417058"/>
                  </a:lnTo>
                  <a:lnTo>
                    <a:pt x="387487" y="423635"/>
                  </a:lnTo>
                  <a:lnTo>
                    <a:pt x="379771" y="429985"/>
                  </a:lnTo>
                  <a:lnTo>
                    <a:pt x="372283" y="436789"/>
                  </a:lnTo>
                  <a:lnTo>
                    <a:pt x="364794" y="444046"/>
                  </a:lnTo>
                  <a:lnTo>
                    <a:pt x="357987" y="451530"/>
                  </a:lnTo>
                  <a:lnTo>
                    <a:pt x="351179" y="458787"/>
                  </a:lnTo>
                  <a:lnTo>
                    <a:pt x="344825" y="466724"/>
                  </a:lnTo>
                  <a:lnTo>
                    <a:pt x="338925" y="474662"/>
                  </a:lnTo>
                  <a:lnTo>
                    <a:pt x="333025" y="483053"/>
                  </a:lnTo>
                  <a:lnTo>
                    <a:pt x="327579" y="491444"/>
                  </a:lnTo>
                  <a:lnTo>
                    <a:pt x="322133" y="500062"/>
                  </a:lnTo>
                  <a:lnTo>
                    <a:pt x="316914" y="508680"/>
                  </a:lnTo>
                  <a:lnTo>
                    <a:pt x="312149" y="517978"/>
                  </a:lnTo>
                  <a:lnTo>
                    <a:pt x="307610" y="527276"/>
                  </a:lnTo>
                  <a:lnTo>
                    <a:pt x="303526" y="536348"/>
                  </a:lnTo>
                  <a:lnTo>
                    <a:pt x="299214" y="546099"/>
                  </a:lnTo>
                  <a:lnTo>
                    <a:pt x="295583" y="555851"/>
                  </a:lnTo>
                  <a:lnTo>
                    <a:pt x="292180" y="565830"/>
                  </a:lnTo>
                  <a:lnTo>
                    <a:pt x="288776" y="575808"/>
                  </a:lnTo>
                  <a:lnTo>
                    <a:pt x="285826" y="586014"/>
                  </a:lnTo>
                  <a:lnTo>
                    <a:pt x="283103" y="596673"/>
                  </a:lnTo>
                  <a:lnTo>
                    <a:pt x="280607" y="607105"/>
                  </a:lnTo>
                  <a:lnTo>
                    <a:pt x="278564" y="617764"/>
                  </a:lnTo>
                  <a:lnTo>
                    <a:pt x="276522" y="628649"/>
                  </a:lnTo>
                  <a:lnTo>
                    <a:pt x="274934" y="639535"/>
                  </a:lnTo>
                  <a:lnTo>
                    <a:pt x="273572" y="650648"/>
                  </a:lnTo>
                  <a:lnTo>
                    <a:pt x="272437" y="661760"/>
                  </a:lnTo>
                  <a:lnTo>
                    <a:pt x="271303" y="673099"/>
                  </a:lnTo>
                  <a:lnTo>
                    <a:pt x="270849" y="684665"/>
                  </a:lnTo>
                  <a:lnTo>
                    <a:pt x="270622" y="696005"/>
                  </a:lnTo>
                  <a:lnTo>
                    <a:pt x="270395" y="707571"/>
                  </a:lnTo>
                  <a:lnTo>
                    <a:pt x="270622" y="719364"/>
                  </a:lnTo>
                  <a:lnTo>
                    <a:pt x="271076" y="731157"/>
                  </a:lnTo>
                  <a:lnTo>
                    <a:pt x="271757" y="743176"/>
                  </a:lnTo>
                  <a:lnTo>
                    <a:pt x="272664" y="754969"/>
                  </a:lnTo>
                  <a:lnTo>
                    <a:pt x="274026" y="766989"/>
                  </a:lnTo>
                  <a:lnTo>
                    <a:pt x="275614" y="779008"/>
                  </a:lnTo>
                  <a:lnTo>
                    <a:pt x="277203" y="791255"/>
                  </a:lnTo>
                  <a:lnTo>
                    <a:pt x="279245" y="803501"/>
                  </a:lnTo>
                  <a:lnTo>
                    <a:pt x="281287" y="815521"/>
                  </a:lnTo>
                  <a:lnTo>
                    <a:pt x="284010" y="827994"/>
                  </a:lnTo>
                  <a:lnTo>
                    <a:pt x="286733" y="840467"/>
                  </a:lnTo>
                  <a:lnTo>
                    <a:pt x="289910" y="852714"/>
                  </a:lnTo>
                  <a:lnTo>
                    <a:pt x="293087" y="864960"/>
                  </a:lnTo>
                  <a:lnTo>
                    <a:pt x="296718" y="877660"/>
                  </a:lnTo>
                  <a:lnTo>
                    <a:pt x="300576" y="889906"/>
                  </a:lnTo>
                  <a:lnTo>
                    <a:pt x="304660" y="902380"/>
                  </a:lnTo>
                  <a:lnTo>
                    <a:pt x="308972" y="914853"/>
                  </a:lnTo>
                  <a:lnTo>
                    <a:pt x="313964" y="927099"/>
                  </a:lnTo>
                  <a:lnTo>
                    <a:pt x="318729" y="939800"/>
                  </a:lnTo>
                  <a:lnTo>
                    <a:pt x="323949" y="952046"/>
                  </a:lnTo>
                  <a:lnTo>
                    <a:pt x="329168" y="964519"/>
                  </a:lnTo>
                  <a:lnTo>
                    <a:pt x="334841" y="976766"/>
                  </a:lnTo>
                  <a:lnTo>
                    <a:pt x="340741" y="989466"/>
                  </a:lnTo>
                  <a:lnTo>
                    <a:pt x="347095" y="1001712"/>
                  </a:lnTo>
                  <a:lnTo>
                    <a:pt x="353675" y="1013959"/>
                  </a:lnTo>
                  <a:lnTo>
                    <a:pt x="360256" y="1026205"/>
                  </a:lnTo>
                  <a:lnTo>
                    <a:pt x="367518" y="1038225"/>
                  </a:lnTo>
                  <a:lnTo>
                    <a:pt x="374552" y="1050471"/>
                  </a:lnTo>
                  <a:lnTo>
                    <a:pt x="382041" y="1062491"/>
                  </a:lnTo>
                  <a:lnTo>
                    <a:pt x="389983" y="1074510"/>
                  </a:lnTo>
                  <a:lnTo>
                    <a:pt x="397925" y="1086757"/>
                  </a:lnTo>
                  <a:lnTo>
                    <a:pt x="406321" y="1098323"/>
                  </a:lnTo>
                  <a:lnTo>
                    <a:pt x="414717" y="1110116"/>
                  </a:lnTo>
                  <a:lnTo>
                    <a:pt x="423567" y="1121682"/>
                  </a:lnTo>
                  <a:lnTo>
                    <a:pt x="432190" y="1133021"/>
                  </a:lnTo>
                  <a:lnTo>
                    <a:pt x="441040" y="1143907"/>
                  </a:lnTo>
                  <a:lnTo>
                    <a:pt x="450344" y="1155019"/>
                  </a:lnTo>
                  <a:lnTo>
                    <a:pt x="459648" y="1165451"/>
                  </a:lnTo>
                  <a:lnTo>
                    <a:pt x="468951" y="1175884"/>
                  </a:lnTo>
                  <a:lnTo>
                    <a:pt x="478482" y="1185862"/>
                  </a:lnTo>
                  <a:lnTo>
                    <a:pt x="488013" y="1195841"/>
                  </a:lnTo>
                  <a:lnTo>
                    <a:pt x="497770" y="1205593"/>
                  </a:lnTo>
                  <a:lnTo>
                    <a:pt x="507755" y="1214891"/>
                  </a:lnTo>
                  <a:lnTo>
                    <a:pt x="517740" y="1223962"/>
                  </a:lnTo>
                  <a:lnTo>
                    <a:pt x="527724" y="1233034"/>
                  </a:lnTo>
                  <a:lnTo>
                    <a:pt x="537936" y="1241651"/>
                  </a:lnTo>
                  <a:lnTo>
                    <a:pt x="548147" y="1250269"/>
                  </a:lnTo>
                  <a:lnTo>
                    <a:pt x="558358" y="1258434"/>
                  </a:lnTo>
                  <a:lnTo>
                    <a:pt x="568797" y="1266371"/>
                  </a:lnTo>
                  <a:lnTo>
                    <a:pt x="579462" y="1274082"/>
                  </a:lnTo>
                  <a:lnTo>
                    <a:pt x="589901" y="1281339"/>
                  </a:lnTo>
                  <a:lnTo>
                    <a:pt x="600566" y="1288823"/>
                  </a:lnTo>
                  <a:lnTo>
                    <a:pt x="611231" y="1295626"/>
                  </a:lnTo>
                  <a:lnTo>
                    <a:pt x="621896" y="1302430"/>
                  </a:lnTo>
                  <a:lnTo>
                    <a:pt x="622512" y="1302797"/>
                  </a:lnTo>
                  <a:lnTo>
                    <a:pt x="612180" y="1296195"/>
                  </a:lnTo>
                  <a:lnTo>
                    <a:pt x="601518" y="1289382"/>
                  </a:lnTo>
                  <a:lnTo>
                    <a:pt x="590856" y="1281888"/>
                  </a:lnTo>
                  <a:lnTo>
                    <a:pt x="580422" y="1274621"/>
                  </a:lnTo>
                  <a:lnTo>
                    <a:pt x="569760" y="1266900"/>
                  </a:lnTo>
                  <a:lnTo>
                    <a:pt x="559325" y="1258952"/>
                  </a:lnTo>
                  <a:lnTo>
                    <a:pt x="549118" y="1250777"/>
                  </a:lnTo>
                  <a:lnTo>
                    <a:pt x="538910" y="1242148"/>
                  </a:lnTo>
                  <a:lnTo>
                    <a:pt x="528702" y="1233519"/>
                  </a:lnTo>
                  <a:lnTo>
                    <a:pt x="518721" y="1224435"/>
                  </a:lnTo>
                  <a:lnTo>
                    <a:pt x="508740" y="1215352"/>
                  </a:lnTo>
                  <a:lnTo>
                    <a:pt x="498759" y="1206041"/>
                  </a:lnTo>
                  <a:lnTo>
                    <a:pt x="489005" y="1196276"/>
                  </a:lnTo>
                  <a:lnTo>
                    <a:pt x="479477" y="1186284"/>
                  </a:lnTo>
                  <a:lnTo>
                    <a:pt x="469950" y="1176293"/>
                  </a:lnTo>
                  <a:lnTo>
                    <a:pt x="460649" y="1165847"/>
                  </a:lnTo>
                  <a:lnTo>
                    <a:pt x="451349" y="1155401"/>
                  </a:lnTo>
                  <a:lnTo>
                    <a:pt x="442048" y="1144273"/>
                  </a:lnTo>
                  <a:lnTo>
                    <a:pt x="433201" y="1133373"/>
                  </a:lnTo>
                  <a:lnTo>
                    <a:pt x="424581" y="1122019"/>
                  </a:lnTo>
                  <a:lnTo>
                    <a:pt x="415735" y="1110437"/>
                  </a:lnTo>
                  <a:lnTo>
                    <a:pt x="407341" y="1098629"/>
                  </a:lnTo>
                  <a:lnTo>
                    <a:pt x="398948" y="1087047"/>
                  </a:lnTo>
                  <a:lnTo>
                    <a:pt x="391009" y="1074785"/>
                  </a:lnTo>
                  <a:lnTo>
                    <a:pt x="383069" y="1062749"/>
                  </a:lnTo>
                  <a:lnTo>
                    <a:pt x="375584" y="1050714"/>
                  </a:lnTo>
                  <a:lnTo>
                    <a:pt x="368552" y="1038451"/>
                  </a:lnTo>
                  <a:lnTo>
                    <a:pt x="361293" y="1026415"/>
                  </a:lnTo>
                  <a:lnTo>
                    <a:pt x="354714" y="1014153"/>
                  </a:lnTo>
                  <a:lnTo>
                    <a:pt x="348136" y="1001890"/>
                  </a:lnTo>
                  <a:lnTo>
                    <a:pt x="341784" y="989627"/>
                  </a:lnTo>
                  <a:lnTo>
                    <a:pt x="335886" y="976910"/>
                  </a:lnTo>
                  <a:lnTo>
                    <a:pt x="330215" y="964648"/>
                  </a:lnTo>
                  <a:lnTo>
                    <a:pt x="324998" y="952158"/>
                  </a:lnTo>
                  <a:lnTo>
                    <a:pt x="319781" y="939895"/>
                  </a:lnTo>
                  <a:lnTo>
                    <a:pt x="315017" y="927178"/>
                  </a:lnTo>
                  <a:lnTo>
                    <a:pt x="310026" y="914915"/>
                  </a:lnTo>
                  <a:lnTo>
                    <a:pt x="305716" y="902425"/>
                  </a:lnTo>
                  <a:lnTo>
                    <a:pt x="301633" y="889936"/>
                  </a:lnTo>
                  <a:lnTo>
                    <a:pt x="297777" y="877673"/>
                  </a:lnTo>
                  <a:lnTo>
                    <a:pt x="294147" y="864956"/>
                  </a:lnTo>
                  <a:lnTo>
                    <a:pt x="290972" y="852693"/>
                  </a:lnTo>
                  <a:lnTo>
                    <a:pt x="287796" y="840431"/>
                  </a:lnTo>
                  <a:lnTo>
                    <a:pt x="285074" y="827941"/>
                  </a:lnTo>
                  <a:lnTo>
                    <a:pt x="282352" y="815451"/>
                  </a:lnTo>
                  <a:lnTo>
                    <a:pt x="280310" y="803415"/>
                  </a:lnTo>
                  <a:lnTo>
                    <a:pt x="278269" y="791153"/>
                  </a:lnTo>
                  <a:lnTo>
                    <a:pt x="276681" y="778890"/>
                  </a:lnTo>
                  <a:lnTo>
                    <a:pt x="275093" y="766854"/>
                  </a:lnTo>
                  <a:lnTo>
                    <a:pt x="273732" y="754819"/>
                  </a:lnTo>
                  <a:lnTo>
                    <a:pt x="272824" y="743010"/>
                  </a:lnTo>
                  <a:lnTo>
                    <a:pt x="272144" y="730975"/>
                  </a:lnTo>
                  <a:lnTo>
                    <a:pt x="271690" y="719166"/>
                  </a:lnTo>
                  <a:lnTo>
                    <a:pt x="271463" y="707358"/>
                  </a:lnTo>
                  <a:lnTo>
                    <a:pt x="271690" y="695776"/>
                  </a:lnTo>
                  <a:lnTo>
                    <a:pt x="271917" y="684422"/>
                  </a:lnTo>
                  <a:lnTo>
                    <a:pt x="272371" y="672840"/>
                  </a:lnTo>
                  <a:lnTo>
                    <a:pt x="273505" y="661486"/>
                  </a:lnTo>
                  <a:lnTo>
                    <a:pt x="274639" y="650359"/>
                  </a:lnTo>
                  <a:lnTo>
                    <a:pt x="276000" y="639232"/>
                  </a:lnTo>
                  <a:lnTo>
                    <a:pt x="277588" y="628331"/>
                  </a:lnTo>
                  <a:lnTo>
                    <a:pt x="279630" y="617431"/>
                  </a:lnTo>
                  <a:lnTo>
                    <a:pt x="281671" y="606758"/>
                  </a:lnTo>
                  <a:lnTo>
                    <a:pt x="284166" y="596312"/>
                  </a:lnTo>
                  <a:lnTo>
                    <a:pt x="286888" y="585639"/>
                  </a:lnTo>
                  <a:lnTo>
                    <a:pt x="289837" y="575420"/>
                  </a:lnTo>
                  <a:lnTo>
                    <a:pt x="293240" y="565428"/>
                  </a:lnTo>
                  <a:lnTo>
                    <a:pt x="296643" y="555436"/>
                  </a:lnTo>
                  <a:lnTo>
                    <a:pt x="300272" y="545672"/>
                  </a:lnTo>
                  <a:lnTo>
                    <a:pt x="304582" y="535907"/>
                  </a:lnTo>
                  <a:lnTo>
                    <a:pt x="308665" y="526823"/>
                  </a:lnTo>
                  <a:lnTo>
                    <a:pt x="313202" y="517513"/>
                  </a:lnTo>
                  <a:lnTo>
                    <a:pt x="317966" y="508202"/>
                  </a:lnTo>
                  <a:lnTo>
                    <a:pt x="323183" y="499573"/>
                  </a:lnTo>
                  <a:lnTo>
                    <a:pt x="328627" y="490944"/>
                  </a:lnTo>
                  <a:lnTo>
                    <a:pt x="334072" y="482542"/>
                  </a:lnTo>
                  <a:lnTo>
                    <a:pt x="339969" y="474139"/>
                  </a:lnTo>
                  <a:lnTo>
                    <a:pt x="345867" y="466191"/>
                  </a:lnTo>
                  <a:lnTo>
                    <a:pt x="352219" y="458243"/>
                  </a:lnTo>
                  <a:lnTo>
                    <a:pt x="359024" y="450976"/>
                  </a:lnTo>
                  <a:lnTo>
                    <a:pt x="365829" y="443483"/>
                  </a:lnTo>
                  <a:lnTo>
                    <a:pt x="373315" y="436216"/>
                  </a:lnTo>
                  <a:lnTo>
                    <a:pt x="380801" y="429403"/>
                  </a:lnTo>
                  <a:lnTo>
                    <a:pt x="388514" y="423045"/>
                  </a:lnTo>
                  <a:lnTo>
                    <a:pt x="396453" y="416459"/>
                  </a:lnTo>
                  <a:lnTo>
                    <a:pt x="404619" y="410328"/>
                  </a:lnTo>
                  <a:lnTo>
                    <a:pt x="411651" y="405559"/>
                  </a:lnTo>
                  <a:lnTo>
                    <a:pt x="418991" y="400883"/>
                  </a:lnTo>
                  <a:close/>
                  <a:moveTo>
                    <a:pt x="1336999" y="252412"/>
                  </a:moveTo>
                  <a:lnTo>
                    <a:pt x="1344943" y="252638"/>
                  </a:lnTo>
                  <a:lnTo>
                    <a:pt x="1352660" y="253092"/>
                  </a:lnTo>
                  <a:lnTo>
                    <a:pt x="1360603" y="254224"/>
                  </a:lnTo>
                  <a:lnTo>
                    <a:pt x="1368547" y="255357"/>
                  </a:lnTo>
                  <a:lnTo>
                    <a:pt x="1376264" y="256943"/>
                  </a:lnTo>
                  <a:lnTo>
                    <a:pt x="1383981" y="258982"/>
                  </a:lnTo>
                  <a:lnTo>
                    <a:pt x="1391243" y="261475"/>
                  </a:lnTo>
                  <a:lnTo>
                    <a:pt x="1398733" y="264420"/>
                  </a:lnTo>
                  <a:lnTo>
                    <a:pt x="1406223" y="267365"/>
                  </a:lnTo>
                  <a:lnTo>
                    <a:pt x="1413259" y="270990"/>
                  </a:lnTo>
                  <a:lnTo>
                    <a:pt x="1420295" y="274842"/>
                  </a:lnTo>
                  <a:lnTo>
                    <a:pt x="1427104" y="279147"/>
                  </a:lnTo>
                  <a:lnTo>
                    <a:pt x="1433913" y="283905"/>
                  </a:lnTo>
                  <a:lnTo>
                    <a:pt x="1440268" y="288663"/>
                  </a:lnTo>
                  <a:lnTo>
                    <a:pt x="1446396" y="293874"/>
                  </a:lnTo>
                  <a:lnTo>
                    <a:pt x="1452524" y="299764"/>
                  </a:lnTo>
                  <a:lnTo>
                    <a:pt x="1458425" y="305428"/>
                  </a:lnTo>
                  <a:lnTo>
                    <a:pt x="1463872" y="311999"/>
                  </a:lnTo>
                  <a:lnTo>
                    <a:pt x="1469092" y="318569"/>
                  </a:lnTo>
                  <a:lnTo>
                    <a:pt x="1474086" y="325593"/>
                  </a:lnTo>
                  <a:lnTo>
                    <a:pt x="1478398" y="332390"/>
                  </a:lnTo>
                  <a:lnTo>
                    <a:pt x="1482483" y="339867"/>
                  </a:lnTo>
                  <a:lnTo>
                    <a:pt x="1486342" y="346890"/>
                  </a:lnTo>
                  <a:lnTo>
                    <a:pt x="1489746" y="354593"/>
                  </a:lnTo>
                  <a:lnTo>
                    <a:pt x="1492470" y="362070"/>
                  </a:lnTo>
                  <a:lnTo>
                    <a:pt x="1494966" y="369773"/>
                  </a:lnTo>
                  <a:lnTo>
                    <a:pt x="1497009" y="377703"/>
                  </a:lnTo>
                  <a:lnTo>
                    <a:pt x="1498825" y="385407"/>
                  </a:lnTo>
                  <a:lnTo>
                    <a:pt x="1500186" y="393336"/>
                  </a:lnTo>
                  <a:lnTo>
                    <a:pt x="1500867" y="401266"/>
                  </a:lnTo>
                  <a:lnTo>
                    <a:pt x="1501775" y="409196"/>
                  </a:lnTo>
                  <a:lnTo>
                    <a:pt x="1501775" y="416899"/>
                  </a:lnTo>
                  <a:lnTo>
                    <a:pt x="1501775" y="424829"/>
                  </a:lnTo>
                  <a:lnTo>
                    <a:pt x="1500867" y="432532"/>
                  </a:lnTo>
                  <a:lnTo>
                    <a:pt x="1500186" y="440462"/>
                  </a:lnTo>
                  <a:lnTo>
                    <a:pt x="1498598" y="448165"/>
                  </a:lnTo>
                  <a:lnTo>
                    <a:pt x="1497009" y="456095"/>
                  </a:lnTo>
                  <a:lnTo>
                    <a:pt x="1494966" y="463572"/>
                  </a:lnTo>
                  <a:lnTo>
                    <a:pt x="1492470" y="471275"/>
                  </a:lnTo>
                  <a:lnTo>
                    <a:pt x="1489746" y="478525"/>
                  </a:lnTo>
                  <a:lnTo>
                    <a:pt x="1486569" y="485776"/>
                  </a:lnTo>
                  <a:lnTo>
                    <a:pt x="1482937" y="493026"/>
                  </a:lnTo>
                  <a:lnTo>
                    <a:pt x="1479079" y="500049"/>
                  </a:lnTo>
                  <a:lnTo>
                    <a:pt x="1474993" y="506846"/>
                  </a:lnTo>
                  <a:lnTo>
                    <a:pt x="1470454" y="513417"/>
                  </a:lnTo>
                  <a:lnTo>
                    <a:pt x="1465234" y="519987"/>
                  </a:lnTo>
                  <a:lnTo>
                    <a:pt x="1460241" y="526104"/>
                  </a:lnTo>
                  <a:lnTo>
                    <a:pt x="1454567" y="532222"/>
                  </a:lnTo>
                  <a:lnTo>
                    <a:pt x="1448439" y="537886"/>
                  </a:lnTo>
                  <a:lnTo>
                    <a:pt x="1442311" y="543550"/>
                  </a:lnTo>
                  <a:lnTo>
                    <a:pt x="1435502" y="548761"/>
                  </a:lnTo>
                  <a:lnTo>
                    <a:pt x="1430508" y="552160"/>
                  </a:lnTo>
                  <a:lnTo>
                    <a:pt x="1425515" y="555558"/>
                  </a:lnTo>
                  <a:lnTo>
                    <a:pt x="1420522" y="558730"/>
                  </a:lnTo>
                  <a:lnTo>
                    <a:pt x="1415075" y="561675"/>
                  </a:lnTo>
                  <a:lnTo>
                    <a:pt x="1410082" y="564168"/>
                  </a:lnTo>
                  <a:lnTo>
                    <a:pt x="1404634" y="566886"/>
                  </a:lnTo>
                  <a:lnTo>
                    <a:pt x="1399187" y="569152"/>
                  </a:lnTo>
                  <a:lnTo>
                    <a:pt x="1393967" y="571191"/>
                  </a:lnTo>
                  <a:lnTo>
                    <a:pt x="1388293" y="573230"/>
                  </a:lnTo>
                  <a:lnTo>
                    <a:pt x="1382846" y="575043"/>
                  </a:lnTo>
                  <a:lnTo>
                    <a:pt x="1377172" y="576402"/>
                  </a:lnTo>
                  <a:lnTo>
                    <a:pt x="1371498" y="577762"/>
                  </a:lnTo>
                  <a:lnTo>
                    <a:pt x="1366050" y="578894"/>
                  </a:lnTo>
                  <a:lnTo>
                    <a:pt x="1360376" y="579574"/>
                  </a:lnTo>
                  <a:lnTo>
                    <a:pt x="1354702" y="580480"/>
                  </a:lnTo>
                  <a:lnTo>
                    <a:pt x="1349028" y="580934"/>
                  </a:lnTo>
                  <a:lnTo>
                    <a:pt x="1343354" y="581160"/>
                  </a:lnTo>
                  <a:lnTo>
                    <a:pt x="1337680" y="581387"/>
                  </a:lnTo>
                  <a:lnTo>
                    <a:pt x="1332006" y="581387"/>
                  </a:lnTo>
                  <a:lnTo>
                    <a:pt x="1326332" y="580934"/>
                  </a:lnTo>
                  <a:lnTo>
                    <a:pt x="1320658" y="580707"/>
                  </a:lnTo>
                  <a:lnTo>
                    <a:pt x="1314983" y="579801"/>
                  </a:lnTo>
                  <a:lnTo>
                    <a:pt x="1309309" y="579121"/>
                  </a:lnTo>
                  <a:lnTo>
                    <a:pt x="1304089" y="577988"/>
                  </a:lnTo>
                  <a:lnTo>
                    <a:pt x="1298415" y="576855"/>
                  </a:lnTo>
                  <a:lnTo>
                    <a:pt x="1292968" y="575269"/>
                  </a:lnTo>
                  <a:lnTo>
                    <a:pt x="1287294" y="573683"/>
                  </a:lnTo>
                  <a:lnTo>
                    <a:pt x="1282074" y="571871"/>
                  </a:lnTo>
                  <a:lnTo>
                    <a:pt x="1276626" y="569832"/>
                  </a:lnTo>
                  <a:lnTo>
                    <a:pt x="1271406" y="567793"/>
                  </a:lnTo>
                  <a:lnTo>
                    <a:pt x="1266413" y="565527"/>
                  </a:lnTo>
                  <a:lnTo>
                    <a:pt x="1261193" y="563035"/>
                  </a:lnTo>
                  <a:lnTo>
                    <a:pt x="753246" y="941401"/>
                  </a:lnTo>
                  <a:lnTo>
                    <a:pt x="750296" y="943667"/>
                  </a:lnTo>
                  <a:lnTo>
                    <a:pt x="747118" y="945480"/>
                  </a:lnTo>
                  <a:lnTo>
                    <a:pt x="743941" y="947292"/>
                  </a:lnTo>
                  <a:lnTo>
                    <a:pt x="740990" y="949105"/>
                  </a:lnTo>
                  <a:lnTo>
                    <a:pt x="737586" y="950238"/>
                  </a:lnTo>
                  <a:lnTo>
                    <a:pt x="734181" y="951597"/>
                  </a:lnTo>
                  <a:lnTo>
                    <a:pt x="731004" y="952956"/>
                  </a:lnTo>
                  <a:lnTo>
                    <a:pt x="727599" y="953636"/>
                  </a:lnTo>
                  <a:lnTo>
                    <a:pt x="723968" y="954316"/>
                  </a:lnTo>
                  <a:lnTo>
                    <a:pt x="720790" y="954995"/>
                  </a:lnTo>
                  <a:lnTo>
                    <a:pt x="717159" y="955449"/>
                  </a:lnTo>
                  <a:lnTo>
                    <a:pt x="713754" y="955675"/>
                  </a:lnTo>
                  <a:lnTo>
                    <a:pt x="710123" y="955675"/>
                  </a:lnTo>
                  <a:lnTo>
                    <a:pt x="706945" y="955675"/>
                  </a:lnTo>
                  <a:lnTo>
                    <a:pt x="703314" y="955449"/>
                  </a:lnTo>
                  <a:lnTo>
                    <a:pt x="699910" y="954995"/>
                  </a:lnTo>
                  <a:lnTo>
                    <a:pt x="696505" y="954316"/>
                  </a:lnTo>
                  <a:lnTo>
                    <a:pt x="693101" y="953636"/>
                  </a:lnTo>
                  <a:lnTo>
                    <a:pt x="689696" y="952956"/>
                  </a:lnTo>
                  <a:lnTo>
                    <a:pt x="686519" y="951824"/>
                  </a:lnTo>
                  <a:lnTo>
                    <a:pt x="683341" y="950691"/>
                  </a:lnTo>
                  <a:lnTo>
                    <a:pt x="679937" y="949105"/>
                  </a:lnTo>
                  <a:lnTo>
                    <a:pt x="676986" y="947519"/>
                  </a:lnTo>
                  <a:lnTo>
                    <a:pt x="673809" y="945933"/>
                  </a:lnTo>
                  <a:lnTo>
                    <a:pt x="671085" y="944120"/>
                  </a:lnTo>
                  <a:lnTo>
                    <a:pt x="667908" y="942081"/>
                  </a:lnTo>
                  <a:lnTo>
                    <a:pt x="665184" y="939815"/>
                  </a:lnTo>
                  <a:lnTo>
                    <a:pt x="662460" y="937550"/>
                  </a:lnTo>
                  <a:lnTo>
                    <a:pt x="659737" y="935284"/>
                  </a:lnTo>
                  <a:lnTo>
                    <a:pt x="657240" y="932792"/>
                  </a:lnTo>
                  <a:lnTo>
                    <a:pt x="654971" y="929847"/>
                  </a:lnTo>
                  <a:lnTo>
                    <a:pt x="652474" y="926901"/>
                  </a:lnTo>
                  <a:lnTo>
                    <a:pt x="650431" y="923956"/>
                  </a:lnTo>
                  <a:lnTo>
                    <a:pt x="648389" y="921010"/>
                  </a:lnTo>
                  <a:lnTo>
                    <a:pt x="646573" y="917612"/>
                  </a:lnTo>
                  <a:lnTo>
                    <a:pt x="645211" y="914440"/>
                  </a:lnTo>
                  <a:lnTo>
                    <a:pt x="643622" y="911268"/>
                  </a:lnTo>
                  <a:lnTo>
                    <a:pt x="642261" y="907869"/>
                  </a:lnTo>
                  <a:lnTo>
                    <a:pt x="641353" y="904471"/>
                  </a:lnTo>
                  <a:lnTo>
                    <a:pt x="640218" y="901299"/>
                  </a:lnTo>
                  <a:lnTo>
                    <a:pt x="639537" y="897674"/>
                  </a:lnTo>
                  <a:lnTo>
                    <a:pt x="639083" y="894275"/>
                  </a:lnTo>
                  <a:lnTo>
                    <a:pt x="638629" y="890877"/>
                  </a:lnTo>
                  <a:lnTo>
                    <a:pt x="638402" y="887478"/>
                  </a:lnTo>
                  <a:lnTo>
                    <a:pt x="638175" y="883853"/>
                  </a:lnTo>
                  <a:lnTo>
                    <a:pt x="638402" y="880455"/>
                  </a:lnTo>
                  <a:lnTo>
                    <a:pt x="638629" y="877056"/>
                  </a:lnTo>
                  <a:lnTo>
                    <a:pt x="639083" y="873658"/>
                  </a:lnTo>
                  <a:lnTo>
                    <a:pt x="639764" y="870259"/>
                  </a:lnTo>
                  <a:lnTo>
                    <a:pt x="640218" y="867087"/>
                  </a:lnTo>
                  <a:lnTo>
                    <a:pt x="641353" y="863689"/>
                  </a:lnTo>
                  <a:lnTo>
                    <a:pt x="642261" y="860290"/>
                  </a:lnTo>
                  <a:lnTo>
                    <a:pt x="643622" y="857118"/>
                  </a:lnTo>
                  <a:lnTo>
                    <a:pt x="644984" y="853946"/>
                  </a:lnTo>
                  <a:lnTo>
                    <a:pt x="646346" y="850548"/>
                  </a:lnTo>
                  <a:lnTo>
                    <a:pt x="648162" y="847603"/>
                  </a:lnTo>
                  <a:lnTo>
                    <a:pt x="649977" y="844657"/>
                  </a:lnTo>
                  <a:lnTo>
                    <a:pt x="652020" y="841712"/>
                  </a:lnTo>
                  <a:lnTo>
                    <a:pt x="654063" y="838766"/>
                  </a:lnTo>
                  <a:lnTo>
                    <a:pt x="656332" y="836274"/>
                  </a:lnTo>
                  <a:lnTo>
                    <a:pt x="659056" y="833555"/>
                  </a:lnTo>
                  <a:lnTo>
                    <a:pt x="661553" y="831290"/>
                  </a:lnTo>
                  <a:lnTo>
                    <a:pt x="664276" y="828571"/>
                  </a:lnTo>
                  <a:lnTo>
                    <a:pt x="667227" y="826305"/>
                  </a:lnTo>
                  <a:lnTo>
                    <a:pt x="1174946" y="447939"/>
                  </a:lnTo>
                  <a:lnTo>
                    <a:pt x="1174265" y="442275"/>
                  </a:lnTo>
                  <a:lnTo>
                    <a:pt x="1173358" y="436611"/>
                  </a:lnTo>
                  <a:lnTo>
                    <a:pt x="1172677" y="431173"/>
                  </a:lnTo>
                  <a:lnTo>
                    <a:pt x="1172450" y="425282"/>
                  </a:lnTo>
                  <a:lnTo>
                    <a:pt x="1172223" y="419618"/>
                  </a:lnTo>
                  <a:lnTo>
                    <a:pt x="1172223" y="413954"/>
                  </a:lnTo>
                  <a:lnTo>
                    <a:pt x="1172450" y="408290"/>
                  </a:lnTo>
                  <a:lnTo>
                    <a:pt x="1172677" y="402626"/>
                  </a:lnTo>
                  <a:lnTo>
                    <a:pt x="1173358" y="396961"/>
                  </a:lnTo>
                  <a:lnTo>
                    <a:pt x="1174265" y="391524"/>
                  </a:lnTo>
                  <a:lnTo>
                    <a:pt x="1175173" y="385860"/>
                  </a:lnTo>
                  <a:lnTo>
                    <a:pt x="1176308" y="380195"/>
                  </a:lnTo>
                  <a:lnTo>
                    <a:pt x="1177443" y="374758"/>
                  </a:lnTo>
                  <a:lnTo>
                    <a:pt x="1179032" y="369094"/>
                  </a:lnTo>
                  <a:lnTo>
                    <a:pt x="1180847" y="363883"/>
                  </a:lnTo>
                  <a:lnTo>
                    <a:pt x="1182890" y="358445"/>
                  </a:lnTo>
                  <a:lnTo>
                    <a:pt x="1184933" y="353461"/>
                  </a:lnTo>
                  <a:lnTo>
                    <a:pt x="1187202" y="348023"/>
                  </a:lnTo>
                  <a:lnTo>
                    <a:pt x="1189699" y="342812"/>
                  </a:lnTo>
                  <a:lnTo>
                    <a:pt x="1192423" y="337828"/>
                  </a:lnTo>
                  <a:lnTo>
                    <a:pt x="1195146" y="332843"/>
                  </a:lnTo>
                  <a:lnTo>
                    <a:pt x="1198324" y="328085"/>
                  </a:lnTo>
                  <a:lnTo>
                    <a:pt x="1201274" y="323101"/>
                  </a:lnTo>
                  <a:lnTo>
                    <a:pt x="1204906" y="318569"/>
                  </a:lnTo>
                  <a:lnTo>
                    <a:pt x="1208537" y="314038"/>
                  </a:lnTo>
                  <a:lnTo>
                    <a:pt x="1212168" y="309280"/>
                  </a:lnTo>
                  <a:lnTo>
                    <a:pt x="1216254" y="304975"/>
                  </a:lnTo>
                  <a:lnTo>
                    <a:pt x="1220339" y="300671"/>
                  </a:lnTo>
                  <a:lnTo>
                    <a:pt x="1224425" y="296592"/>
                  </a:lnTo>
                  <a:lnTo>
                    <a:pt x="1228964" y="292514"/>
                  </a:lnTo>
                  <a:lnTo>
                    <a:pt x="1233503" y="288663"/>
                  </a:lnTo>
                  <a:lnTo>
                    <a:pt x="1238496" y="285037"/>
                  </a:lnTo>
                  <a:lnTo>
                    <a:pt x="1245305" y="280280"/>
                  </a:lnTo>
                  <a:lnTo>
                    <a:pt x="1252341" y="275522"/>
                  </a:lnTo>
                  <a:lnTo>
                    <a:pt x="1259604" y="271443"/>
                  </a:lnTo>
                  <a:lnTo>
                    <a:pt x="1266867" y="268045"/>
                  </a:lnTo>
                  <a:lnTo>
                    <a:pt x="1274584" y="264646"/>
                  </a:lnTo>
                  <a:lnTo>
                    <a:pt x="1282074" y="261475"/>
                  </a:lnTo>
                  <a:lnTo>
                    <a:pt x="1289563" y="259209"/>
                  </a:lnTo>
                  <a:lnTo>
                    <a:pt x="1297507" y="256943"/>
                  </a:lnTo>
                  <a:lnTo>
                    <a:pt x="1305224" y="255357"/>
                  </a:lnTo>
                  <a:lnTo>
                    <a:pt x="1313168" y="253998"/>
                  </a:lnTo>
                  <a:lnTo>
                    <a:pt x="1321111" y="253092"/>
                  </a:lnTo>
                  <a:lnTo>
                    <a:pt x="1329055" y="252638"/>
                  </a:lnTo>
                  <a:lnTo>
                    <a:pt x="1336999" y="252412"/>
                  </a:lnTo>
                  <a:close/>
                  <a:moveTo>
                    <a:pt x="545651" y="233362"/>
                  </a:moveTo>
                  <a:lnTo>
                    <a:pt x="557224" y="233589"/>
                  </a:lnTo>
                  <a:lnTo>
                    <a:pt x="568797" y="234042"/>
                  </a:lnTo>
                  <a:lnTo>
                    <a:pt x="580370" y="234723"/>
                  </a:lnTo>
                  <a:lnTo>
                    <a:pt x="592170" y="235403"/>
                  </a:lnTo>
                  <a:lnTo>
                    <a:pt x="603970" y="236764"/>
                  </a:lnTo>
                  <a:lnTo>
                    <a:pt x="615770" y="238351"/>
                  </a:lnTo>
                  <a:lnTo>
                    <a:pt x="627796" y="240165"/>
                  </a:lnTo>
                  <a:lnTo>
                    <a:pt x="639596" y="242207"/>
                  </a:lnTo>
                  <a:lnTo>
                    <a:pt x="651623" y="244701"/>
                  </a:lnTo>
                  <a:lnTo>
                    <a:pt x="663650" y="247196"/>
                  </a:lnTo>
                  <a:lnTo>
                    <a:pt x="675450" y="250144"/>
                  </a:lnTo>
                  <a:lnTo>
                    <a:pt x="687477" y="253319"/>
                  </a:lnTo>
                  <a:lnTo>
                    <a:pt x="699504" y="256721"/>
                  </a:lnTo>
                  <a:lnTo>
                    <a:pt x="711530" y="260576"/>
                  </a:lnTo>
                  <a:lnTo>
                    <a:pt x="723557" y="264658"/>
                  </a:lnTo>
                  <a:lnTo>
                    <a:pt x="735584" y="268740"/>
                  </a:lnTo>
                  <a:lnTo>
                    <a:pt x="747611" y="273276"/>
                  </a:lnTo>
                  <a:lnTo>
                    <a:pt x="759638" y="278265"/>
                  </a:lnTo>
                  <a:lnTo>
                    <a:pt x="771665" y="283255"/>
                  </a:lnTo>
                  <a:lnTo>
                    <a:pt x="783691" y="288471"/>
                  </a:lnTo>
                  <a:lnTo>
                    <a:pt x="795718" y="294140"/>
                  </a:lnTo>
                  <a:lnTo>
                    <a:pt x="807745" y="300037"/>
                  </a:lnTo>
                  <a:lnTo>
                    <a:pt x="819545" y="306160"/>
                  </a:lnTo>
                  <a:lnTo>
                    <a:pt x="831572" y="312510"/>
                  </a:lnTo>
                  <a:lnTo>
                    <a:pt x="843372" y="319087"/>
                  </a:lnTo>
                  <a:lnTo>
                    <a:pt x="855172" y="326117"/>
                  </a:lnTo>
                  <a:lnTo>
                    <a:pt x="866972" y="333148"/>
                  </a:lnTo>
                  <a:lnTo>
                    <a:pt x="878772" y="340405"/>
                  </a:lnTo>
                  <a:lnTo>
                    <a:pt x="890571" y="348115"/>
                  </a:lnTo>
                  <a:lnTo>
                    <a:pt x="901918" y="356053"/>
                  </a:lnTo>
                  <a:lnTo>
                    <a:pt x="913491" y="364217"/>
                  </a:lnTo>
                  <a:lnTo>
                    <a:pt x="925064" y="372382"/>
                  </a:lnTo>
                  <a:lnTo>
                    <a:pt x="936637" y="380999"/>
                  </a:lnTo>
                  <a:lnTo>
                    <a:pt x="947756" y="390071"/>
                  </a:lnTo>
                  <a:lnTo>
                    <a:pt x="959102" y="398915"/>
                  </a:lnTo>
                  <a:lnTo>
                    <a:pt x="970448" y="408440"/>
                  </a:lnTo>
                  <a:lnTo>
                    <a:pt x="981340" y="417965"/>
                  </a:lnTo>
                  <a:lnTo>
                    <a:pt x="992459" y="427717"/>
                  </a:lnTo>
                  <a:lnTo>
                    <a:pt x="1003351" y="437696"/>
                  </a:lnTo>
                  <a:lnTo>
                    <a:pt x="1014017" y="448128"/>
                  </a:lnTo>
                  <a:lnTo>
                    <a:pt x="1024909" y="458560"/>
                  </a:lnTo>
                  <a:lnTo>
                    <a:pt x="1035347" y="469446"/>
                  </a:lnTo>
                  <a:lnTo>
                    <a:pt x="1045786" y="480105"/>
                  </a:lnTo>
                  <a:lnTo>
                    <a:pt x="968447" y="537849"/>
                  </a:lnTo>
                  <a:lnTo>
                    <a:pt x="968548" y="537951"/>
                  </a:lnTo>
                  <a:lnTo>
                    <a:pt x="706546" y="733927"/>
                  </a:lnTo>
                  <a:lnTo>
                    <a:pt x="764164" y="550895"/>
                  </a:lnTo>
                  <a:lnTo>
                    <a:pt x="764617" y="545899"/>
                  </a:lnTo>
                  <a:lnTo>
                    <a:pt x="764617" y="541130"/>
                  </a:lnTo>
                  <a:lnTo>
                    <a:pt x="764164" y="536134"/>
                  </a:lnTo>
                  <a:lnTo>
                    <a:pt x="763256" y="531365"/>
                  </a:lnTo>
                  <a:lnTo>
                    <a:pt x="762122" y="526823"/>
                  </a:lnTo>
                  <a:lnTo>
                    <a:pt x="760534" y="522055"/>
                  </a:lnTo>
                  <a:lnTo>
                    <a:pt x="758493" y="517740"/>
                  </a:lnTo>
                  <a:lnTo>
                    <a:pt x="756224" y="513425"/>
                  </a:lnTo>
                  <a:lnTo>
                    <a:pt x="753729" y="509338"/>
                  </a:lnTo>
                  <a:lnTo>
                    <a:pt x="750553" y="505477"/>
                  </a:lnTo>
                  <a:lnTo>
                    <a:pt x="747377" y="502071"/>
                  </a:lnTo>
                  <a:lnTo>
                    <a:pt x="743975" y="498892"/>
                  </a:lnTo>
                  <a:lnTo>
                    <a:pt x="740345" y="495713"/>
                  </a:lnTo>
                  <a:lnTo>
                    <a:pt x="736489" y="493215"/>
                  </a:lnTo>
                  <a:lnTo>
                    <a:pt x="732406" y="491171"/>
                  </a:lnTo>
                  <a:lnTo>
                    <a:pt x="728096" y="489354"/>
                  </a:lnTo>
                  <a:lnTo>
                    <a:pt x="724013" y="487992"/>
                  </a:lnTo>
                  <a:lnTo>
                    <a:pt x="719929" y="487310"/>
                  </a:lnTo>
                  <a:lnTo>
                    <a:pt x="715846" y="487083"/>
                  </a:lnTo>
                  <a:lnTo>
                    <a:pt x="711990" y="487083"/>
                  </a:lnTo>
                  <a:lnTo>
                    <a:pt x="708134" y="487765"/>
                  </a:lnTo>
                  <a:lnTo>
                    <a:pt x="704504" y="488900"/>
                  </a:lnTo>
                  <a:lnTo>
                    <a:pt x="701102" y="490262"/>
                  </a:lnTo>
                  <a:lnTo>
                    <a:pt x="697926" y="492079"/>
                  </a:lnTo>
                  <a:lnTo>
                    <a:pt x="694977" y="494577"/>
                  </a:lnTo>
                  <a:lnTo>
                    <a:pt x="692255" y="497302"/>
                  </a:lnTo>
                  <a:lnTo>
                    <a:pt x="689986" y="500254"/>
                  </a:lnTo>
                  <a:lnTo>
                    <a:pt x="687945" y="503661"/>
                  </a:lnTo>
                  <a:lnTo>
                    <a:pt x="685903" y="507521"/>
                  </a:lnTo>
                  <a:lnTo>
                    <a:pt x="684542" y="511609"/>
                  </a:lnTo>
                  <a:lnTo>
                    <a:pt x="683181" y="515923"/>
                  </a:lnTo>
                  <a:lnTo>
                    <a:pt x="682501" y="520692"/>
                  </a:lnTo>
                  <a:lnTo>
                    <a:pt x="591310" y="808866"/>
                  </a:lnTo>
                  <a:lnTo>
                    <a:pt x="531651" y="534544"/>
                  </a:lnTo>
                  <a:lnTo>
                    <a:pt x="529156" y="529776"/>
                  </a:lnTo>
                  <a:lnTo>
                    <a:pt x="526433" y="525688"/>
                  </a:lnTo>
                  <a:lnTo>
                    <a:pt x="523258" y="521828"/>
                  </a:lnTo>
                  <a:lnTo>
                    <a:pt x="519855" y="518648"/>
                  </a:lnTo>
                  <a:lnTo>
                    <a:pt x="516452" y="515696"/>
                  </a:lnTo>
                  <a:lnTo>
                    <a:pt x="512823" y="513198"/>
                  </a:lnTo>
                  <a:lnTo>
                    <a:pt x="508967" y="510927"/>
                  </a:lnTo>
                  <a:lnTo>
                    <a:pt x="505110" y="509338"/>
                  </a:lnTo>
                  <a:lnTo>
                    <a:pt x="501481" y="507975"/>
                  </a:lnTo>
                  <a:lnTo>
                    <a:pt x="497624" y="507067"/>
                  </a:lnTo>
                  <a:lnTo>
                    <a:pt x="493768" y="506840"/>
                  </a:lnTo>
                  <a:lnTo>
                    <a:pt x="489912" y="506840"/>
                  </a:lnTo>
                  <a:lnTo>
                    <a:pt x="486509" y="507294"/>
                  </a:lnTo>
                  <a:lnTo>
                    <a:pt x="482880" y="507975"/>
                  </a:lnTo>
                  <a:lnTo>
                    <a:pt x="479477" y="509565"/>
                  </a:lnTo>
                  <a:lnTo>
                    <a:pt x="476301" y="511609"/>
                  </a:lnTo>
                  <a:lnTo>
                    <a:pt x="473352" y="513880"/>
                  </a:lnTo>
                  <a:lnTo>
                    <a:pt x="470857" y="516832"/>
                  </a:lnTo>
                  <a:lnTo>
                    <a:pt x="468589" y="519784"/>
                  </a:lnTo>
                  <a:lnTo>
                    <a:pt x="466774" y="523417"/>
                  </a:lnTo>
                  <a:lnTo>
                    <a:pt x="465186" y="527051"/>
                  </a:lnTo>
                  <a:lnTo>
                    <a:pt x="463825" y="531138"/>
                  </a:lnTo>
                  <a:lnTo>
                    <a:pt x="462918" y="535453"/>
                  </a:lnTo>
                  <a:lnTo>
                    <a:pt x="462464" y="539767"/>
                  </a:lnTo>
                  <a:lnTo>
                    <a:pt x="462010" y="544536"/>
                  </a:lnTo>
                  <a:lnTo>
                    <a:pt x="462464" y="549305"/>
                  </a:lnTo>
                  <a:lnTo>
                    <a:pt x="462691" y="554074"/>
                  </a:lnTo>
                  <a:lnTo>
                    <a:pt x="463371" y="559070"/>
                  </a:lnTo>
                  <a:lnTo>
                    <a:pt x="464506" y="564066"/>
                  </a:lnTo>
                  <a:lnTo>
                    <a:pt x="465867" y="569289"/>
                  </a:lnTo>
                  <a:lnTo>
                    <a:pt x="467455" y="574058"/>
                  </a:lnTo>
                  <a:lnTo>
                    <a:pt x="469496" y="579281"/>
                  </a:lnTo>
                  <a:lnTo>
                    <a:pt x="526207" y="858598"/>
                  </a:lnTo>
                  <a:lnTo>
                    <a:pt x="392143" y="734835"/>
                  </a:lnTo>
                  <a:lnTo>
                    <a:pt x="389194" y="732791"/>
                  </a:lnTo>
                  <a:lnTo>
                    <a:pt x="386018" y="731202"/>
                  </a:lnTo>
                  <a:lnTo>
                    <a:pt x="383069" y="730066"/>
                  </a:lnTo>
                  <a:lnTo>
                    <a:pt x="380120" y="729612"/>
                  </a:lnTo>
                  <a:lnTo>
                    <a:pt x="377398" y="729612"/>
                  </a:lnTo>
                  <a:lnTo>
                    <a:pt x="374676" y="730293"/>
                  </a:lnTo>
                  <a:lnTo>
                    <a:pt x="371954" y="731202"/>
                  </a:lnTo>
                  <a:lnTo>
                    <a:pt x="369459" y="732791"/>
                  </a:lnTo>
                  <a:lnTo>
                    <a:pt x="367190" y="734835"/>
                  </a:lnTo>
                  <a:lnTo>
                    <a:pt x="365149" y="737333"/>
                  </a:lnTo>
                  <a:lnTo>
                    <a:pt x="363107" y="740285"/>
                  </a:lnTo>
                  <a:lnTo>
                    <a:pt x="361293" y="743919"/>
                  </a:lnTo>
                  <a:lnTo>
                    <a:pt x="359932" y="747552"/>
                  </a:lnTo>
                  <a:lnTo>
                    <a:pt x="358797" y="751640"/>
                  </a:lnTo>
                  <a:lnTo>
                    <a:pt x="357663" y="756408"/>
                  </a:lnTo>
                  <a:lnTo>
                    <a:pt x="357209" y="761404"/>
                  </a:lnTo>
                  <a:lnTo>
                    <a:pt x="356756" y="766627"/>
                  </a:lnTo>
                  <a:lnTo>
                    <a:pt x="356756" y="772077"/>
                  </a:lnTo>
                  <a:lnTo>
                    <a:pt x="356983" y="777300"/>
                  </a:lnTo>
                  <a:lnTo>
                    <a:pt x="357436" y="782751"/>
                  </a:lnTo>
                  <a:lnTo>
                    <a:pt x="358117" y="788201"/>
                  </a:lnTo>
                  <a:lnTo>
                    <a:pt x="359251" y="793197"/>
                  </a:lnTo>
                  <a:lnTo>
                    <a:pt x="360612" y="798647"/>
                  </a:lnTo>
                  <a:lnTo>
                    <a:pt x="361746" y="803870"/>
                  </a:lnTo>
                  <a:lnTo>
                    <a:pt x="363561" y="808638"/>
                  </a:lnTo>
                  <a:lnTo>
                    <a:pt x="365376" y="813407"/>
                  </a:lnTo>
                  <a:lnTo>
                    <a:pt x="367417" y="817949"/>
                  </a:lnTo>
                  <a:lnTo>
                    <a:pt x="369686" y="822264"/>
                  </a:lnTo>
                  <a:lnTo>
                    <a:pt x="371954" y="826124"/>
                  </a:lnTo>
                  <a:lnTo>
                    <a:pt x="374676" y="829758"/>
                  </a:lnTo>
                  <a:lnTo>
                    <a:pt x="377172" y="832710"/>
                  </a:lnTo>
                  <a:lnTo>
                    <a:pt x="379667" y="835435"/>
                  </a:lnTo>
                  <a:lnTo>
                    <a:pt x="518267" y="953747"/>
                  </a:lnTo>
                  <a:lnTo>
                    <a:pt x="427077" y="1028686"/>
                  </a:lnTo>
                  <a:lnTo>
                    <a:pt x="425489" y="1030276"/>
                  </a:lnTo>
                  <a:lnTo>
                    <a:pt x="424581" y="1032319"/>
                  </a:lnTo>
                  <a:lnTo>
                    <a:pt x="423447" y="1034590"/>
                  </a:lnTo>
                  <a:lnTo>
                    <a:pt x="422994" y="1037315"/>
                  </a:lnTo>
                  <a:lnTo>
                    <a:pt x="422767" y="1040040"/>
                  </a:lnTo>
                  <a:lnTo>
                    <a:pt x="422994" y="1043220"/>
                  </a:lnTo>
                  <a:lnTo>
                    <a:pt x="423447" y="1046399"/>
                  </a:lnTo>
                  <a:lnTo>
                    <a:pt x="423901" y="1050032"/>
                  </a:lnTo>
                  <a:lnTo>
                    <a:pt x="425262" y="1053893"/>
                  </a:lnTo>
                  <a:lnTo>
                    <a:pt x="426623" y="1057753"/>
                  </a:lnTo>
                  <a:lnTo>
                    <a:pt x="427984" y="1061614"/>
                  </a:lnTo>
                  <a:lnTo>
                    <a:pt x="430026" y="1065701"/>
                  </a:lnTo>
                  <a:lnTo>
                    <a:pt x="432521" y="1069789"/>
                  </a:lnTo>
                  <a:lnTo>
                    <a:pt x="435016" y="1073876"/>
                  </a:lnTo>
                  <a:lnTo>
                    <a:pt x="437738" y="1077964"/>
                  </a:lnTo>
                  <a:lnTo>
                    <a:pt x="440914" y="1082052"/>
                  </a:lnTo>
                  <a:lnTo>
                    <a:pt x="444544" y="1085912"/>
                  </a:lnTo>
                  <a:lnTo>
                    <a:pt x="447719" y="1089773"/>
                  </a:lnTo>
                  <a:lnTo>
                    <a:pt x="451349" y="1093179"/>
                  </a:lnTo>
                  <a:lnTo>
                    <a:pt x="454978" y="1096131"/>
                  </a:lnTo>
                  <a:lnTo>
                    <a:pt x="458608" y="1098629"/>
                  </a:lnTo>
                  <a:lnTo>
                    <a:pt x="462010" y="1101354"/>
                  </a:lnTo>
                  <a:lnTo>
                    <a:pt x="465640" y="1103398"/>
                  </a:lnTo>
                  <a:lnTo>
                    <a:pt x="469042" y="1105214"/>
                  </a:lnTo>
                  <a:lnTo>
                    <a:pt x="472672" y="1106577"/>
                  </a:lnTo>
                  <a:lnTo>
                    <a:pt x="475621" y="1107712"/>
                  </a:lnTo>
                  <a:lnTo>
                    <a:pt x="478797" y="1108394"/>
                  </a:lnTo>
                  <a:lnTo>
                    <a:pt x="481746" y="1108621"/>
                  </a:lnTo>
                  <a:lnTo>
                    <a:pt x="484695" y="1108621"/>
                  </a:lnTo>
                  <a:lnTo>
                    <a:pt x="486963" y="1108394"/>
                  </a:lnTo>
                  <a:lnTo>
                    <a:pt x="489231" y="1107485"/>
                  </a:lnTo>
                  <a:lnTo>
                    <a:pt x="491273" y="1106350"/>
                  </a:lnTo>
                  <a:lnTo>
                    <a:pt x="585185" y="1028913"/>
                  </a:lnTo>
                  <a:lnTo>
                    <a:pt x="670478" y="1199001"/>
                  </a:lnTo>
                  <a:lnTo>
                    <a:pt x="672066" y="1202862"/>
                  </a:lnTo>
                  <a:lnTo>
                    <a:pt x="673881" y="1206495"/>
                  </a:lnTo>
                  <a:lnTo>
                    <a:pt x="676149" y="1210129"/>
                  </a:lnTo>
                  <a:lnTo>
                    <a:pt x="678644" y="1213989"/>
                  </a:lnTo>
                  <a:lnTo>
                    <a:pt x="681366" y="1217850"/>
                  </a:lnTo>
                  <a:lnTo>
                    <a:pt x="684769" y="1221483"/>
                  </a:lnTo>
                  <a:lnTo>
                    <a:pt x="688172" y="1225116"/>
                  </a:lnTo>
                  <a:lnTo>
                    <a:pt x="692028" y="1228296"/>
                  </a:lnTo>
                  <a:lnTo>
                    <a:pt x="695884" y="1231702"/>
                  </a:lnTo>
                  <a:lnTo>
                    <a:pt x="699967" y="1234881"/>
                  </a:lnTo>
                  <a:lnTo>
                    <a:pt x="704051" y="1237606"/>
                  </a:lnTo>
                  <a:lnTo>
                    <a:pt x="708361" y="1240331"/>
                  </a:lnTo>
                  <a:lnTo>
                    <a:pt x="712897" y="1242829"/>
                  </a:lnTo>
                  <a:lnTo>
                    <a:pt x="717434" y="1244873"/>
                  </a:lnTo>
                  <a:lnTo>
                    <a:pt x="722198" y="1246917"/>
                  </a:lnTo>
                  <a:lnTo>
                    <a:pt x="726735" y="1248052"/>
                  </a:lnTo>
                  <a:lnTo>
                    <a:pt x="731272" y="1249415"/>
                  </a:lnTo>
                  <a:lnTo>
                    <a:pt x="735808" y="1249869"/>
                  </a:lnTo>
                  <a:lnTo>
                    <a:pt x="739892" y="1250096"/>
                  </a:lnTo>
                  <a:lnTo>
                    <a:pt x="743748" y="1249869"/>
                  </a:lnTo>
                  <a:lnTo>
                    <a:pt x="747377" y="1249188"/>
                  </a:lnTo>
                  <a:lnTo>
                    <a:pt x="750780" y="1248052"/>
                  </a:lnTo>
                  <a:lnTo>
                    <a:pt x="754183" y="1246690"/>
                  </a:lnTo>
                  <a:lnTo>
                    <a:pt x="756905" y="1244873"/>
                  </a:lnTo>
                  <a:lnTo>
                    <a:pt x="759400" y="1242829"/>
                  </a:lnTo>
                  <a:lnTo>
                    <a:pt x="761668" y="1240104"/>
                  </a:lnTo>
                  <a:lnTo>
                    <a:pt x="763256" y="1237379"/>
                  </a:lnTo>
                  <a:lnTo>
                    <a:pt x="764844" y="1233973"/>
                  </a:lnTo>
                  <a:lnTo>
                    <a:pt x="765751" y="1230794"/>
                  </a:lnTo>
                  <a:lnTo>
                    <a:pt x="766205" y="1227160"/>
                  </a:lnTo>
                  <a:lnTo>
                    <a:pt x="766432" y="1223073"/>
                  </a:lnTo>
                  <a:lnTo>
                    <a:pt x="765978" y="1218985"/>
                  </a:lnTo>
                  <a:lnTo>
                    <a:pt x="688172" y="1040495"/>
                  </a:lnTo>
                  <a:lnTo>
                    <a:pt x="924314" y="1204224"/>
                  </a:lnTo>
                  <a:lnTo>
                    <a:pt x="927490" y="1208312"/>
                  </a:lnTo>
                  <a:lnTo>
                    <a:pt x="930892" y="1212172"/>
                  </a:lnTo>
                  <a:lnTo>
                    <a:pt x="934522" y="1215806"/>
                  </a:lnTo>
                  <a:lnTo>
                    <a:pt x="938378" y="1218985"/>
                  </a:lnTo>
                  <a:lnTo>
                    <a:pt x="942461" y="1221710"/>
                  </a:lnTo>
                  <a:lnTo>
                    <a:pt x="946318" y="1224208"/>
                  </a:lnTo>
                  <a:lnTo>
                    <a:pt x="950401" y="1226252"/>
                  </a:lnTo>
                  <a:lnTo>
                    <a:pt x="954484" y="1227841"/>
                  </a:lnTo>
                  <a:lnTo>
                    <a:pt x="958567" y="1229204"/>
                  </a:lnTo>
                  <a:lnTo>
                    <a:pt x="962423" y="1229885"/>
                  </a:lnTo>
                  <a:lnTo>
                    <a:pt x="966506" y="1230112"/>
                  </a:lnTo>
                  <a:lnTo>
                    <a:pt x="970363" y="1230112"/>
                  </a:lnTo>
                  <a:lnTo>
                    <a:pt x="973992" y="1229658"/>
                  </a:lnTo>
                  <a:lnTo>
                    <a:pt x="977622" y="1228750"/>
                  </a:lnTo>
                  <a:lnTo>
                    <a:pt x="980797" y="1227387"/>
                  </a:lnTo>
                  <a:lnTo>
                    <a:pt x="984200" y="1225343"/>
                  </a:lnTo>
                  <a:lnTo>
                    <a:pt x="986922" y="1223073"/>
                  </a:lnTo>
                  <a:lnTo>
                    <a:pt x="989644" y="1220120"/>
                  </a:lnTo>
                  <a:lnTo>
                    <a:pt x="991686" y="1217168"/>
                  </a:lnTo>
                  <a:lnTo>
                    <a:pt x="993501" y="1213762"/>
                  </a:lnTo>
                  <a:lnTo>
                    <a:pt x="994635" y="1210129"/>
                  </a:lnTo>
                  <a:lnTo>
                    <a:pt x="995769" y="1206268"/>
                  </a:lnTo>
                  <a:lnTo>
                    <a:pt x="996223" y="1202181"/>
                  </a:lnTo>
                  <a:lnTo>
                    <a:pt x="996223" y="1198093"/>
                  </a:lnTo>
                  <a:lnTo>
                    <a:pt x="996223" y="1193778"/>
                  </a:lnTo>
                  <a:lnTo>
                    <a:pt x="995542" y="1189464"/>
                  </a:lnTo>
                  <a:lnTo>
                    <a:pt x="994408" y="1184922"/>
                  </a:lnTo>
                  <a:lnTo>
                    <a:pt x="993274" y="1180380"/>
                  </a:lnTo>
                  <a:lnTo>
                    <a:pt x="991459" y="1175838"/>
                  </a:lnTo>
                  <a:lnTo>
                    <a:pt x="989417" y="1171297"/>
                  </a:lnTo>
                  <a:lnTo>
                    <a:pt x="986695" y="1166982"/>
                  </a:lnTo>
                  <a:lnTo>
                    <a:pt x="983973" y="1162440"/>
                  </a:lnTo>
                  <a:lnTo>
                    <a:pt x="757812" y="992352"/>
                  </a:lnTo>
                  <a:lnTo>
                    <a:pt x="760988" y="990763"/>
                  </a:lnTo>
                  <a:lnTo>
                    <a:pt x="1045901" y="1023690"/>
                  </a:lnTo>
                  <a:lnTo>
                    <a:pt x="1050211" y="1024826"/>
                  </a:lnTo>
                  <a:lnTo>
                    <a:pt x="1054294" y="1025734"/>
                  </a:lnTo>
                  <a:lnTo>
                    <a:pt x="1058377" y="1025961"/>
                  </a:lnTo>
                  <a:lnTo>
                    <a:pt x="1062234" y="1025961"/>
                  </a:lnTo>
                  <a:lnTo>
                    <a:pt x="1066090" y="1025280"/>
                  </a:lnTo>
                  <a:lnTo>
                    <a:pt x="1069493" y="1024144"/>
                  </a:lnTo>
                  <a:lnTo>
                    <a:pt x="1072668" y="1022782"/>
                  </a:lnTo>
                  <a:lnTo>
                    <a:pt x="1075617" y="1020965"/>
                  </a:lnTo>
                  <a:lnTo>
                    <a:pt x="1078339" y="1018694"/>
                  </a:lnTo>
                  <a:lnTo>
                    <a:pt x="1080608" y="1016196"/>
                  </a:lnTo>
                  <a:lnTo>
                    <a:pt x="1083103" y="1013244"/>
                  </a:lnTo>
                  <a:lnTo>
                    <a:pt x="1084464" y="1010065"/>
                  </a:lnTo>
                  <a:lnTo>
                    <a:pt x="1086052" y="1006432"/>
                  </a:lnTo>
                  <a:lnTo>
                    <a:pt x="1087186" y="1002344"/>
                  </a:lnTo>
                  <a:lnTo>
                    <a:pt x="1087640" y="998256"/>
                  </a:lnTo>
                  <a:lnTo>
                    <a:pt x="1087867" y="993715"/>
                  </a:lnTo>
                  <a:lnTo>
                    <a:pt x="1087640" y="988946"/>
                  </a:lnTo>
                  <a:lnTo>
                    <a:pt x="1086733" y="984404"/>
                  </a:lnTo>
                  <a:lnTo>
                    <a:pt x="1085825" y="979862"/>
                  </a:lnTo>
                  <a:lnTo>
                    <a:pt x="1084464" y="975548"/>
                  </a:lnTo>
                  <a:lnTo>
                    <a:pt x="1082423" y="970779"/>
                  </a:lnTo>
                  <a:lnTo>
                    <a:pt x="1080381" y="966464"/>
                  </a:lnTo>
                  <a:lnTo>
                    <a:pt x="1077886" y="962150"/>
                  </a:lnTo>
                  <a:lnTo>
                    <a:pt x="1075164" y="958062"/>
                  </a:lnTo>
                  <a:lnTo>
                    <a:pt x="1071988" y="954202"/>
                  </a:lnTo>
                  <a:lnTo>
                    <a:pt x="1068585" y="950568"/>
                  </a:lnTo>
                  <a:lnTo>
                    <a:pt x="1065183" y="947389"/>
                  </a:lnTo>
                  <a:lnTo>
                    <a:pt x="1061553" y="944210"/>
                  </a:lnTo>
                  <a:lnTo>
                    <a:pt x="1057470" y="941485"/>
                  </a:lnTo>
                  <a:lnTo>
                    <a:pt x="1053387" y="938760"/>
                  </a:lnTo>
                  <a:lnTo>
                    <a:pt x="1048850" y="936716"/>
                  </a:lnTo>
                  <a:lnTo>
                    <a:pt x="1044313" y="934899"/>
                  </a:lnTo>
                  <a:lnTo>
                    <a:pt x="860118" y="918549"/>
                  </a:lnTo>
                  <a:lnTo>
                    <a:pt x="1109698" y="731671"/>
                  </a:lnTo>
                  <a:lnTo>
                    <a:pt x="1109551" y="731383"/>
                  </a:lnTo>
                  <a:lnTo>
                    <a:pt x="1187385" y="673553"/>
                  </a:lnTo>
                  <a:lnTo>
                    <a:pt x="1194873" y="687387"/>
                  </a:lnTo>
                  <a:lnTo>
                    <a:pt x="1202362" y="701221"/>
                  </a:lnTo>
                  <a:lnTo>
                    <a:pt x="1209169" y="715055"/>
                  </a:lnTo>
                  <a:lnTo>
                    <a:pt x="1216204" y="728889"/>
                  </a:lnTo>
                  <a:lnTo>
                    <a:pt x="1222558" y="742723"/>
                  </a:lnTo>
                  <a:lnTo>
                    <a:pt x="1228684" y="756783"/>
                  </a:lnTo>
                  <a:lnTo>
                    <a:pt x="1234811" y="770617"/>
                  </a:lnTo>
                  <a:lnTo>
                    <a:pt x="1240484" y="784678"/>
                  </a:lnTo>
                  <a:lnTo>
                    <a:pt x="1245703" y="798512"/>
                  </a:lnTo>
                  <a:lnTo>
                    <a:pt x="1250923" y="812573"/>
                  </a:lnTo>
                  <a:lnTo>
                    <a:pt x="1255688" y="826406"/>
                  </a:lnTo>
                  <a:lnTo>
                    <a:pt x="1260680" y="840467"/>
                  </a:lnTo>
                  <a:lnTo>
                    <a:pt x="1264992" y="854301"/>
                  </a:lnTo>
                  <a:lnTo>
                    <a:pt x="1269076" y="868362"/>
                  </a:lnTo>
                  <a:lnTo>
                    <a:pt x="1272934" y="882196"/>
                  </a:lnTo>
                  <a:lnTo>
                    <a:pt x="1276338" y="896030"/>
                  </a:lnTo>
                  <a:lnTo>
                    <a:pt x="1279515" y="910090"/>
                  </a:lnTo>
                  <a:lnTo>
                    <a:pt x="1282692" y="923924"/>
                  </a:lnTo>
                  <a:lnTo>
                    <a:pt x="1285415" y="937759"/>
                  </a:lnTo>
                  <a:lnTo>
                    <a:pt x="1288138" y="951366"/>
                  </a:lnTo>
                  <a:lnTo>
                    <a:pt x="1290180" y="964973"/>
                  </a:lnTo>
                  <a:lnTo>
                    <a:pt x="1292222" y="978580"/>
                  </a:lnTo>
                  <a:lnTo>
                    <a:pt x="1294038" y="992187"/>
                  </a:lnTo>
                  <a:lnTo>
                    <a:pt x="1295172" y="1005794"/>
                  </a:lnTo>
                  <a:lnTo>
                    <a:pt x="1296534" y="1019175"/>
                  </a:lnTo>
                  <a:lnTo>
                    <a:pt x="1297215" y="1032555"/>
                  </a:lnTo>
                  <a:lnTo>
                    <a:pt x="1298122" y="1045709"/>
                  </a:lnTo>
                  <a:lnTo>
                    <a:pt x="1298349" y="1059089"/>
                  </a:lnTo>
                  <a:lnTo>
                    <a:pt x="1298576" y="1072016"/>
                  </a:lnTo>
                  <a:lnTo>
                    <a:pt x="1298349" y="1085169"/>
                  </a:lnTo>
                  <a:lnTo>
                    <a:pt x="1297669" y="1098096"/>
                  </a:lnTo>
                  <a:lnTo>
                    <a:pt x="1296988" y="1111023"/>
                  </a:lnTo>
                  <a:lnTo>
                    <a:pt x="1296307" y="1123496"/>
                  </a:lnTo>
                  <a:lnTo>
                    <a:pt x="1294945" y="1135969"/>
                  </a:lnTo>
                  <a:lnTo>
                    <a:pt x="1293357" y="1148669"/>
                  </a:lnTo>
                  <a:lnTo>
                    <a:pt x="1291542" y="1160916"/>
                  </a:lnTo>
                  <a:lnTo>
                    <a:pt x="1289499" y="1173162"/>
                  </a:lnTo>
                  <a:lnTo>
                    <a:pt x="1287230" y="1185182"/>
                  </a:lnTo>
                  <a:lnTo>
                    <a:pt x="1284734" y="1197201"/>
                  </a:lnTo>
                  <a:lnTo>
                    <a:pt x="1282011" y="1208994"/>
                  </a:lnTo>
                  <a:lnTo>
                    <a:pt x="1278834" y="1220560"/>
                  </a:lnTo>
                  <a:lnTo>
                    <a:pt x="1275203" y="1231900"/>
                  </a:lnTo>
                  <a:lnTo>
                    <a:pt x="1271573" y="1243239"/>
                  </a:lnTo>
                  <a:lnTo>
                    <a:pt x="1267715" y="1254578"/>
                  </a:lnTo>
                  <a:lnTo>
                    <a:pt x="1263630" y="1265464"/>
                  </a:lnTo>
                  <a:lnTo>
                    <a:pt x="1259092" y="1276350"/>
                  </a:lnTo>
                  <a:lnTo>
                    <a:pt x="1254553" y="1287009"/>
                  </a:lnTo>
                  <a:lnTo>
                    <a:pt x="1249334" y="1297441"/>
                  </a:lnTo>
                  <a:lnTo>
                    <a:pt x="1244342" y="1307646"/>
                  </a:lnTo>
                  <a:lnTo>
                    <a:pt x="1238669" y="1317625"/>
                  </a:lnTo>
                  <a:lnTo>
                    <a:pt x="1232996" y="1327603"/>
                  </a:lnTo>
                  <a:lnTo>
                    <a:pt x="1226869" y="1337128"/>
                  </a:lnTo>
                  <a:lnTo>
                    <a:pt x="1220515" y="1346653"/>
                  </a:lnTo>
                  <a:lnTo>
                    <a:pt x="1214161" y="1355951"/>
                  </a:lnTo>
                  <a:lnTo>
                    <a:pt x="1207127" y="1365023"/>
                  </a:lnTo>
                  <a:lnTo>
                    <a:pt x="1200092" y="1373868"/>
                  </a:lnTo>
                  <a:lnTo>
                    <a:pt x="1192604" y="1382259"/>
                  </a:lnTo>
                  <a:lnTo>
                    <a:pt x="1184889" y="1390650"/>
                  </a:lnTo>
                  <a:lnTo>
                    <a:pt x="1177173" y="1398587"/>
                  </a:lnTo>
                  <a:lnTo>
                    <a:pt x="1169004" y="1406525"/>
                  </a:lnTo>
                  <a:lnTo>
                    <a:pt x="1160381" y="1414235"/>
                  </a:lnTo>
                  <a:lnTo>
                    <a:pt x="1151531" y="1421493"/>
                  </a:lnTo>
                  <a:lnTo>
                    <a:pt x="1142681" y="1428523"/>
                  </a:lnTo>
                  <a:lnTo>
                    <a:pt x="1133377" y="1435553"/>
                  </a:lnTo>
                  <a:lnTo>
                    <a:pt x="1122939" y="1442584"/>
                  </a:lnTo>
                  <a:lnTo>
                    <a:pt x="1112501" y="1449387"/>
                  </a:lnTo>
                  <a:lnTo>
                    <a:pt x="1101381" y="1455737"/>
                  </a:lnTo>
                  <a:lnTo>
                    <a:pt x="1090489" y="1461634"/>
                  </a:lnTo>
                  <a:lnTo>
                    <a:pt x="1079143" y="1467076"/>
                  </a:lnTo>
                  <a:lnTo>
                    <a:pt x="1067797" y="1472293"/>
                  </a:lnTo>
                  <a:lnTo>
                    <a:pt x="1055997" y="1477282"/>
                  </a:lnTo>
                  <a:lnTo>
                    <a:pt x="1044651" y="1481591"/>
                  </a:lnTo>
                  <a:lnTo>
                    <a:pt x="1032624" y="1485446"/>
                  </a:lnTo>
                  <a:lnTo>
                    <a:pt x="1020597" y="1488848"/>
                  </a:lnTo>
                  <a:lnTo>
                    <a:pt x="1008571" y="1492023"/>
                  </a:lnTo>
                  <a:lnTo>
                    <a:pt x="996090" y="1494744"/>
                  </a:lnTo>
                  <a:lnTo>
                    <a:pt x="983609" y="1497239"/>
                  </a:lnTo>
                  <a:lnTo>
                    <a:pt x="971129" y="1499280"/>
                  </a:lnTo>
                  <a:lnTo>
                    <a:pt x="958648" y="1500641"/>
                  </a:lnTo>
                  <a:lnTo>
                    <a:pt x="945713" y="1502001"/>
                  </a:lnTo>
                  <a:lnTo>
                    <a:pt x="933006" y="1502682"/>
                  </a:lnTo>
                  <a:lnTo>
                    <a:pt x="919844" y="1503362"/>
                  </a:lnTo>
                  <a:lnTo>
                    <a:pt x="906910" y="1503362"/>
                  </a:lnTo>
                  <a:lnTo>
                    <a:pt x="893748" y="1502909"/>
                  </a:lnTo>
                  <a:lnTo>
                    <a:pt x="880587" y="1502228"/>
                  </a:lnTo>
                  <a:lnTo>
                    <a:pt x="867199" y="1501321"/>
                  </a:lnTo>
                  <a:lnTo>
                    <a:pt x="853810" y="1499960"/>
                  </a:lnTo>
                  <a:lnTo>
                    <a:pt x="840195" y="1498146"/>
                  </a:lnTo>
                  <a:lnTo>
                    <a:pt x="827033" y="1496105"/>
                  </a:lnTo>
                  <a:lnTo>
                    <a:pt x="813418" y="1493610"/>
                  </a:lnTo>
                  <a:lnTo>
                    <a:pt x="799803" y="1490662"/>
                  </a:lnTo>
                  <a:lnTo>
                    <a:pt x="786188" y="1487487"/>
                  </a:lnTo>
                  <a:lnTo>
                    <a:pt x="772799" y="1483859"/>
                  </a:lnTo>
                  <a:lnTo>
                    <a:pt x="759184" y="1480003"/>
                  </a:lnTo>
                  <a:lnTo>
                    <a:pt x="745342" y="1475694"/>
                  </a:lnTo>
                  <a:lnTo>
                    <a:pt x="731726" y="1470932"/>
                  </a:lnTo>
                  <a:lnTo>
                    <a:pt x="718111" y="1466169"/>
                  </a:lnTo>
                  <a:lnTo>
                    <a:pt x="704269" y="1460726"/>
                  </a:lnTo>
                  <a:lnTo>
                    <a:pt x="690881" y="1455057"/>
                  </a:lnTo>
                  <a:lnTo>
                    <a:pt x="677265" y="1449387"/>
                  </a:lnTo>
                  <a:lnTo>
                    <a:pt x="663650" y="1442810"/>
                  </a:lnTo>
                  <a:lnTo>
                    <a:pt x="650035" y="1436234"/>
                  </a:lnTo>
                  <a:lnTo>
                    <a:pt x="636419" y="1429203"/>
                  </a:lnTo>
                  <a:lnTo>
                    <a:pt x="623031" y="1422173"/>
                  </a:lnTo>
                  <a:lnTo>
                    <a:pt x="609643" y="1414462"/>
                  </a:lnTo>
                  <a:lnTo>
                    <a:pt x="596254" y="1406525"/>
                  </a:lnTo>
                  <a:lnTo>
                    <a:pt x="583093" y="1398134"/>
                  </a:lnTo>
                  <a:lnTo>
                    <a:pt x="569705" y="1389743"/>
                  </a:lnTo>
                  <a:lnTo>
                    <a:pt x="556316" y="1380671"/>
                  </a:lnTo>
                  <a:lnTo>
                    <a:pt x="543382" y="1371373"/>
                  </a:lnTo>
                  <a:lnTo>
                    <a:pt x="530220" y="1361848"/>
                  </a:lnTo>
                  <a:lnTo>
                    <a:pt x="517513" y="1352096"/>
                  </a:lnTo>
                  <a:lnTo>
                    <a:pt x="504578" y="1341891"/>
                  </a:lnTo>
                  <a:lnTo>
                    <a:pt x="491870" y="1331232"/>
                  </a:lnTo>
                  <a:lnTo>
                    <a:pt x="479390" y="1320573"/>
                  </a:lnTo>
                  <a:lnTo>
                    <a:pt x="466682" y="1309460"/>
                  </a:lnTo>
                  <a:lnTo>
                    <a:pt x="454428" y="1298121"/>
                  </a:lnTo>
                  <a:lnTo>
                    <a:pt x="442175" y="1286555"/>
                  </a:lnTo>
                  <a:lnTo>
                    <a:pt x="430148" y="1274535"/>
                  </a:lnTo>
                  <a:lnTo>
                    <a:pt x="418121" y="1262289"/>
                  </a:lnTo>
                  <a:lnTo>
                    <a:pt x="406321" y="1249589"/>
                  </a:lnTo>
                  <a:lnTo>
                    <a:pt x="394748" y="1236889"/>
                  </a:lnTo>
                  <a:lnTo>
                    <a:pt x="383402" y="1223509"/>
                  </a:lnTo>
                  <a:lnTo>
                    <a:pt x="372056" y="1210355"/>
                  </a:lnTo>
                  <a:lnTo>
                    <a:pt x="360937" y="1196521"/>
                  </a:lnTo>
                  <a:lnTo>
                    <a:pt x="350045" y="1182687"/>
                  </a:lnTo>
                  <a:lnTo>
                    <a:pt x="339152" y="1168173"/>
                  </a:lnTo>
                  <a:lnTo>
                    <a:pt x="328714" y="1153659"/>
                  </a:lnTo>
                  <a:lnTo>
                    <a:pt x="318276" y="1139144"/>
                  </a:lnTo>
                  <a:lnTo>
                    <a:pt x="308291" y="1124176"/>
                  </a:lnTo>
                  <a:lnTo>
                    <a:pt x="298760" y="1109209"/>
                  </a:lnTo>
                  <a:lnTo>
                    <a:pt x="289230" y="1094241"/>
                  </a:lnTo>
                  <a:lnTo>
                    <a:pt x="280380" y="1079273"/>
                  </a:lnTo>
                  <a:lnTo>
                    <a:pt x="271757" y="1064078"/>
                  </a:lnTo>
                  <a:lnTo>
                    <a:pt x="263588" y="1048657"/>
                  </a:lnTo>
                  <a:lnTo>
                    <a:pt x="255191" y="1033689"/>
                  </a:lnTo>
                  <a:lnTo>
                    <a:pt x="247703" y="1018268"/>
                  </a:lnTo>
                  <a:lnTo>
                    <a:pt x="240215" y="1003073"/>
                  </a:lnTo>
                  <a:lnTo>
                    <a:pt x="233180" y="987651"/>
                  </a:lnTo>
                  <a:lnTo>
                    <a:pt x="226599" y="972230"/>
                  </a:lnTo>
                  <a:lnTo>
                    <a:pt x="220246" y="956809"/>
                  </a:lnTo>
                  <a:lnTo>
                    <a:pt x="214119" y="941614"/>
                  </a:lnTo>
                  <a:lnTo>
                    <a:pt x="208219" y="925965"/>
                  </a:lnTo>
                  <a:lnTo>
                    <a:pt x="202773" y="910544"/>
                  </a:lnTo>
                  <a:lnTo>
                    <a:pt x="197780" y="895123"/>
                  </a:lnTo>
                  <a:lnTo>
                    <a:pt x="193015" y="879928"/>
                  </a:lnTo>
                  <a:lnTo>
                    <a:pt x="188477" y="864280"/>
                  </a:lnTo>
                  <a:lnTo>
                    <a:pt x="184392" y="848858"/>
                  </a:lnTo>
                  <a:lnTo>
                    <a:pt x="180534" y="833437"/>
                  </a:lnTo>
                  <a:lnTo>
                    <a:pt x="177130" y="818469"/>
                  </a:lnTo>
                  <a:lnTo>
                    <a:pt x="174180" y="803048"/>
                  </a:lnTo>
                  <a:lnTo>
                    <a:pt x="171004" y="788080"/>
                  </a:lnTo>
                  <a:lnTo>
                    <a:pt x="168734" y="772885"/>
                  </a:lnTo>
                  <a:lnTo>
                    <a:pt x="166465" y="757690"/>
                  </a:lnTo>
                  <a:lnTo>
                    <a:pt x="164650" y="742723"/>
                  </a:lnTo>
                  <a:lnTo>
                    <a:pt x="163061" y="727755"/>
                  </a:lnTo>
                  <a:lnTo>
                    <a:pt x="161927" y="713014"/>
                  </a:lnTo>
                  <a:lnTo>
                    <a:pt x="161019" y="698499"/>
                  </a:lnTo>
                  <a:lnTo>
                    <a:pt x="160565" y="683532"/>
                  </a:lnTo>
                  <a:lnTo>
                    <a:pt x="160338" y="669244"/>
                  </a:lnTo>
                  <a:lnTo>
                    <a:pt x="160338" y="654730"/>
                  </a:lnTo>
                  <a:lnTo>
                    <a:pt x="160792" y="640669"/>
                  </a:lnTo>
                  <a:lnTo>
                    <a:pt x="161473" y="626155"/>
                  </a:lnTo>
                  <a:lnTo>
                    <a:pt x="162607" y="612321"/>
                  </a:lnTo>
                  <a:lnTo>
                    <a:pt x="164196" y="598260"/>
                  </a:lnTo>
                  <a:lnTo>
                    <a:pt x="166011" y="584880"/>
                  </a:lnTo>
                  <a:lnTo>
                    <a:pt x="168053" y="571273"/>
                  </a:lnTo>
                  <a:lnTo>
                    <a:pt x="170323" y="557665"/>
                  </a:lnTo>
                  <a:lnTo>
                    <a:pt x="173046" y="544285"/>
                  </a:lnTo>
                  <a:lnTo>
                    <a:pt x="175996" y="531358"/>
                  </a:lnTo>
                  <a:lnTo>
                    <a:pt x="179400" y="518432"/>
                  </a:lnTo>
                  <a:lnTo>
                    <a:pt x="183030" y="505732"/>
                  </a:lnTo>
                  <a:lnTo>
                    <a:pt x="187115" y="493258"/>
                  </a:lnTo>
                  <a:lnTo>
                    <a:pt x="191426" y="480785"/>
                  </a:lnTo>
                  <a:lnTo>
                    <a:pt x="196192" y="468765"/>
                  </a:lnTo>
                  <a:lnTo>
                    <a:pt x="200957" y="456746"/>
                  </a:lnTo>
                  <a:lnTo>
                    <a:pt x="206403" y="445407"/>
                  </a:lnTo>
                  <a:lnTo>
                    <a:pt x="212076" y="433840"/>
                  </a:lnTo>
                  <a:lnTo>
                    <a:pt x="217976" y="422501"/>
                  </a:lnTo>
                  <a:lnTo>
                    <a:pt x="224330" y="411842"/>
                  </a:lnTo>
                  <a:lnTo>
                    <a:pt x="230911" y="400957"/>
                  </a:lnTo>
                  <a:lnTo>
                    <a:pt x="237945" y="390524"/>
                  </a:lnTo>
                  <a:lnTo>
                    <a:pt x="244980" y="380319"/>
                  </a:lnTo>
                  <a:lnTo>
                    <a:pt x="252695" y="370340"/>
                  </a:lnTo>
                  <a:lnTo>
                    <a:pt x="260638" y="360589"/>
                  </a:lnTo>
                  <a:lnTo>
                    <a:pt x="268807" y="351290"/>
                  </a:lnTo>
                  <a:lnTo>
                    <a:pt x="277657" y="342219"/>
                  </a:lnTo>
                  <a:lnTo>
                    <a:pt x="286507" y="333374"/>
                  </a:lnTo>
                  <a:lnTo>
                    <a:pt x="295810" y="324983"/>
                  </a:lnTo>
                  <a:lnTo>
                    <a:pt x="305114" y="316819"/>
                  </a:lnTo>
                  <a:lnTo>
                    <a:pt x="315099" y="308882"/>
                  </a:lnTo>
                  <a:lnTo>
                    <a:pt x="325537" y="301171"/>
                  </a:lnTo>
                  <a:lnTo>
                    <a:pt x="334614" y="294821"/>
                  </a:lnTo>
                  <a:lnTo>
                    <a:pt x="343918" y="288924"/>
                  </a:lnTo>
                  <a:lnTo>
                    <a:pt x="353675" y="283255"/>
                  </a:lnTo>
                  <a:lnTo>
                    <a:pt x="362979" y="278039"/>
                  </a:lnTo>
                  <a:lnTo>
                    <a:pt x="372964" y="272823"/>
                  </a:lnTo>
                  <a:lnTo>
                    <a:pt x="382948" y="268060"/>
                  </a:lnTo>
                  <a:lnTo>
                    <a:pt x="392933" y="263524"/>
                  </a:lnTo>
                  <a:lnTo>
                    <a:pt x="403371" y="259442"/>
                  </a:lnTo>
                  <a:lnTo>
                    <a:pt x="413583" y="255587"/>
                  </a:lnTo>
                  <a:lnTo>
                    <a:pt x="424021" y="252185"/>
                  </a:lnTo>
                  <a:lnTo>
                    <a:pt x="434459" y="248783"/>
                  </a:lnTo>
                  <a:lnTo>
                    <a:pt x="445352" y="246062"/>
                  </a:lnTo>
                  <a:lnTo>
                    <a:pt x="456017" y="243340"/>
                  </a:lnTo>
                  <a:lnTo>
                    <a:pt x="466909" y="241073"/>
                  </a:lnTo>
                  <a:lnTo>
                    <a:pt x="478028" y="239032"/>
                  </a:lnTo>
                  <a:lnTo>
                    <a:pt x="488920" y="237444"/>
                  </a:lnTo>
                  <a:lnTo>
                    <a:pt x="500267" y="236083"/>
                  </a:lnTo>
                  <a:lnTo>
                    <a:pt x="511613" y="234949"/>
                  </a:lnTo>
                  <a:lnTo>
                    <a:pt x="522732" y="234269"/>
                  </a:lnTo>
                  <a:lnTo>
                    <a:pt x="534078" y="233589"/>
                  </a:lnTo>
                  <a:lnTo>
                    <a:pt x="545651" y="233362"/>
                  </a:lnTo>
                  <a:close/>
                  <a:moveTo>
                    <a:pt x="1471613" y="153987"/>
                  </a:moveTo>
                  <a:lnTo>
                    <a:pt x="1475922" y="153987"/>
                  </a:lnTo>
                  <a:lnTo>
                    <a:pt x="1481819" y="154667"/>
                  </a:lnTo>
                  <a:lnTo>
                    <a:pt x="1488849" y="155799"/>
                  </a:lnTo>
                  <a:lnTo>
                    <a:pt x="1497240" y="157839"/>
                  </a:lnTo>
                  <a:lnTo>
                    <a:pt x="1506538" y="160557"/>
                  </a:lnTo>
                  <a:lnTo>
                    <a:pt x="1511301" y="162143"/>
                  </a:lnTo>
                  <a:lnTo>
                    <a:pt x="1516517" y="164182"/>
                  </a:lnTo>
                  <a:lnTo>
                    <a:pt x="1521733" y="166222"/>
                  </a:lnTo>
                  <a:lnTo>
                    <a:pt x="1527176" y="168714"/>
                  </a:lnTo>
                  <a:lnTo>
                    <a:pt x="1532846" y="171433"/>
                  </a:lnTo>
                  <a:lnTo>
                    <a:pt x="1538515" y="174605"/>
                  </a:lnTo>
                  <a:lnTo>
                    <a:pt x="1544185" y="177550"/>
                  </a:lnTo>
                  <a:lnTo>
                    <a:pt x="1549628" y="181175"/>
                  </a:lnTo>
                  <a:lnTo>
                    <a:pt x="1555524" y="185027"/>
                  </a:lnTo>
                  <a:lnTo>
                    <a:pt x="1561194" y="189105"/>
                  </a:lnTo>
                  <a:lnTo>
                    <a:pt x="1567090" y="193636"/>
                  </a:lnTo>
                  <a:lnTo>
                    <a:pt x="1572760" y="198394"/>
                  </a:lnTo>
                  <a:lnTo>
                    <a:pt x="1578430" y="203379"/>
                  </a:lnTo>
                  <a:lnTo>
                    <a:pt x="1583646" y="209043"/>
                  </a:lnTo>
                  <a:lnTo>
                    <a:pt x="1589315" y="214934"/>
                  </a:lnTo>
                  <a:lnTo>
                    <a:pt x="1594531" y="221051"/>
                  </a:lnTo>
                  <a:lnTo>
                    <a:pt x="1599521" y="227622"/>
                  </a:lnTo>
                  <a:lnTo>
                    <a:pt x="1604737" y="234645"/>
                  </a:lnTo>
                  <a:lnTo>
                    <a:pt x="1609273" y="241669"/>
                  </a:lnTo>
                  <a:lnTo>
                    <a:pt x="1613582" y="248919"/>
                  </a:lnTo>
                  <a:lnTo>
                    <a:pt x="1617437" y="256396"/>
                  </a:lnTo>
                  <a:lnTo>
                    <a:pt x="1621065" y="263420"/>
                  </a:lnTo>
                  <a:lnTo>
                    <a:pt x="1624240" y="270670"/>
                  </a:lnTo>
                  <a:lnTo>
                    <a:pt x="1626962" y="277467"/>
                  </a:lnTo>
                  <a:lnTo>
                    <a:pt x="1629230" y="284717"/>
                  </a:lnTo>
                  <a:lnTo>
                    <a:pt x="1631271" y="291514"/>
                  </a:lnTo>
                  <a:lnTo>
                    <a:pt x="1633085" y="298538"/>
                  </a:lnTo>
                  <a:lnTo>
                    <a:pt x="1634673" y="305108"/>
                  </a:lnTo>
                  <a:lnTo>
                    <a:pt x="1636033" y="311905"/>
                  </a:lnTo>
                  <a:lnTo>
                    <a:pt x="1636714" y="318249"/>
                  </a:lnTo>
                  <a:lnTo>
                    <a:pt x="1637394" y="324593"/>
                  </a:lnTo>
                  <a:lnTo>
                    <a:pt x="1638074" y="330711"/>
                  </a:lnTo>
                  <a:lnTo>
                    <a:pt x="1638301" y="336601"/>
                  </a:lnTo>
                  <a:lnTo>
                    <a:pt x="1638301" y="342492"/>
                  </a:lnTo>
                  <a:lnTo>
                    <a:pt x="1638301" y="347930"/>
                  </a:lnTo>
                  <a:lnTo>
                    <a:pt x="1638074" y="352914"/>
                  </a:lnTo>
                  <a:lnTo>
                    <a:pt x="1637167" y="362657"/>
                  </a:lnTo>
                  <a:lnTo>
                    <a:pt x="1636033" y="371040"/>
                  </a:lnTo>
                  <a:lnTo>
                    <a:pt x="1634673" y="378290"/>
                  </a:lnTo>
                  <a:lnTo>
                    <a:pt x="1632858" y="383954"/>
                  </a:lnTo>
                  <a:lnTo>
                    <a:pt x="1631271" y="387806"/>
                  </a:lnTo>
                  <a:lnTo>
                    <a:pt x="1630817" y="388939"/>
                  </a:lnTo>
                  <a:lnTo>
                    <a:pt x="1630137" y="390072"/>
                  </a:lnTo>
                  <a:lnTo>
                    <a:pt x="1629457" y="390525"/>
                  </a:lnTo>
                  <a:lnTo>
                    <a:pt x="1629003" y="390298"/>
                  </a:lnTo>
                  <a:lnTo>
                    <a:pt x="1628549" y="390072"/>
                  </a:lnTo>
                  <a:lnTo>
                    <a:pt x="1628323" y="389619"/>
                  </a:lnTo>
                  <a:lnTo>
                    <a:pt x="1628096" y="386900"/>
                  </a:lnTo>
                  <a:lnTo>
                    <a:pt x="1627869" y="377157"/>
                  </a:lnTo>
                  <a:lnTo>
                    <a:pt x="1627869" y="370360"/>
                  </a:lnTo>
                  <a:lnTo>
                    <a:pt x="1627415" y="362430"/>
                  </a:lnTo>
                  <a:lnTo>
                    <a:pt x="1626962" y="353141"/>
                  </a:lnTo>
                  <a:lnTo>
                    <a:pt x="1626055" y="343172"/>
                  </a:lnTo>
                  <a:lnTo>
                    <a:pt x="1624694" y="332297"/>
                  </a:lnTo>
                  <a:lnTo>
                    <a:pt x="1622653" y="320742"/>
                  </a:lnTo>
                  <a:lnTo>
                    <a:pt x="1621292" y="314851"/>
                  </a:lnTo>
                  <a:lnTo>
                    <a:pt x="1619932" y="308733"/>
                  </a:lnTo>
                  <a:lnTo>
                    <a:pt x="1618117" y="302616"/>
                  </a:lnTo>
                  <a:lnTo>
                    <a:pt x="1616076" y="296272"/>
                  </a:lnTo>
                  <a:lnTo>
                    <a:pt x="1614035" y="289928"/>
                  </a:lnTo>
                  <a:lnTo>
                    <a:pt x="1611314" y="283358"/>
                  </a:lnTo>
                  <a:lnTo>
                    <a:pt x="1608592" y="277014"/>
                  </a:lnTo>
                  <a:lnTo>
                    <a:pt x="1605417" y="270443"/>
                  </a:lnTo>
                  <a:lnTo>
                    <a:pt x="1602242" y="264099"/>
                  </a:lnTo>
                  <a:lnTo>
                    <a:pt x="1598614" y="257302"/>
                  </a:lnTo>
                  <a:lnTo>
                    <a:pt x="1594531" y="250958"/>
                  </a:lnTo>
                  <a:lnTo>
                    <a:pt x="1590223" y="244614"/>
                  </a:lnTo>
                  <a:lnTo>
                    <a:pt x="1585687" y="238271"/>
                  </a:lnTo>
                  <a:lnTo>
                    <a:pt x="1581151" y="232153"/>
                  </a:lnTo>
                  <a:lnTo>
                    <a:pt x="1576615" y="226262"/>
                  </a:lnTo>
                  <a:lnTo>
                    <a:pt x="1571626" y="220825"/>
                  </a:lnTo>
                  <a:lnTo>
                    <a:pt x="1566864" y="215614"/>
                  </a:lnTo>
                  <a:lnTo>
                    <a:pt x="1561647" y="210856"/>
                  </a:lnTo>
                  <a:lnTo>
                    <a:pt x="1556658" y="205871"/>
                  </a:lnTo>
                  <a:lnTo>
                    <a:pt x="1551442" y="201566"/>
                  </a:lnTo>
                  <a:lnTo>
                    <a:pt x="1546453" y="197488"/>
                  </a:lnTo>
                  <a:lnTo>
                    <a:pt x="1541237" y="193636"/>
                  </a:lnTo>
                  <a:lnTo>
                    <a:pt x="1536247" y="190011"/>
                  </a:lnTo>
                  <a:lnTo>
                    <a:pt x="1531031" y="186839"/>
                  </a:lnTo>
                  <a:lnTo>
                    <a:pt x="1521053" y="180722"/>
                  </a:lnTo>
                  <a:lnTo>
                    <a:pt x="1511301" y="175284"/>
                  </a:lnTo>
                  <a:lnTo>
                    <a:pt x="1502456" y="170980"/>
                  </a:lnTo>
                  <a:lnTo>
                    <a:pt x="1494292" y="167128"/>
                  </a:lnTo>
                  <a:lnTo>
                    <a:pt x="1486808" y="163729"/>
                  </a:lnTo>
                  <a:lnTo>
                    <a:pt x="1480458" y="161237"/>
                  </a:lnTo>
                  <a:lnTo>
                    <a:pt x="1475015" y="159198"/>
                  </a:lnTo>
                  <a:lnTo>
                    <a:pt x="1471386" y="157612"/>
                  </a:lnTo>
                  <a:lnTo>
                    <a:pt x="1469119" y="156253"/>
                  </a:lnTo>
                  <a:lnTo>
                    <a:pt x="1468665" y="155799"/>
                  </a:lnTo>
                  <a:lnTo>
                    <a:pt x="1468438" y="155346"/>
                  </a:lnTo>
                  <a:lnTo>
                    <a:pt x="1468665" y="154893"/>
                  </a:lnTo>
                  <a:lnTo>
                    <a:pt x="1469119" y="154667"/>
                  </a:lnTo>
                  <a:lnTo>
                    <a:pt x="1470253" y="154213"/>
                  </a:lnTo>
                  <a:lnTo>
                    <a:pt x="1471613" y="153987"/>
                  </a:lnTo>
                  <a:close/>
                  <a:moveTo>
                    <a:pt x="1488832" y="74612"/>
                  </a:moveTo>
                  <a:lnTo>
                    <a:pt x="1491542" y="74612"/>
                  </a:lnTo>
                  <a:lnTo>
                    <a:pt x="1494705" y="74839"/>
                  </a:lnTo>
                  <a:lnTo>
                    <a:pt x="1498546" y="75066"/>
                  </a:lnTo>
                  <a:lnTo>
                    <a:pt x="1502838" y="75519"/>
                  </a:lnTo>
                  <a:lnTo>
                    <a:pt x="1507356" y="76426"/>
                  </a:lnTo>
                  <a:lnTo>
                    <a:pt x="1512552" y="77107"/>
                  </a:lnTo>
                  <a:lnTo>
                    <a:pt x="1518200" y="78467"/>
                  </a:lnTo>
                  <a:lnTo>
                    <a:pt x="1524074" y="80055"/>
                  </a:lnTo>
                  <a:lnTo>
                    <a:pt x="1530400" y="81642"/>
                  </a:lnTo>
                  <a:lnTo>
                    <a:pt x="1536951" y="83910"/>
                  </a:lnTo>
                  <a:lnTo>
                    <a:pt x="1543954" y="86178"/>
                  </a:lnTo>
                  <a:lnTo>
                    <a:pt x="1550732" y="88673"/>
                  </a:lnTo>
                  <a:lnTo>
                    <a:pt x="1558187" y="91848"/>
                  </a:lnTo>
                  <a:lnTo>
                    <a:pt x="1565642" y="95023"/>
                  </a:lnTo>
                  <a:lnTo>
                    <a:pt x="1573097" y="98878"/>
                  </a:lnTo>
                  <a:lnTo>
                    <a:pt x="1581004" y="102960"/>
                  </a:lnTo>
                  <a:lnTo>
                    <a:pt x="1588911" y="107496"/>
                  </a:lnTo>
                  <a:lnTo>
                    <a:pt x="1596818" y="112485"/>
                  </a:lnTo>
                  <a:lnTo>
                    <a:pt x="1604725" y="117928"/>
                  </a:lnTo>
                  <a:lnTo>
                    <a:pt x="1612632" y="123371"/>
                  </a:lnTo>
                  <a:lnTo>
                    <a:pt x="1620539" y="129721"/>
                  </a:lnTo>
                  <a:lnTo>
                    <a:pt x="1628446" y="136298"/>
                  </a:lnTo>
                  <a:lnTo>
                    <a:pt x="1636127" y="143328"/>
                  </a:lnTo>
                  <a:lnTo>
                    <a:pt x="1643808" y="151039"/>
                  </a:lnTo>
                  <a:lnTo>
                    <a:pt x="1651489" y="159203"/>
                  </a:lnTo>
                  <a:lnTo>
                    <a:pt x="1658493" y="168048"/>
                  </a:lnTo>
                  <a:lnTo>
                    <a:pt x="1665722" y="177119"/>
                  </a:lnTo>
                  <a:lnTo>
                    <a:pt x="1672499" y="186871"/>
                  </a:lnTo>
                  <a:lnTo>
                    <a:pt x="1679051" y="196623"/>
                  </a:lnTo>
                  <a:lnTo>
                    <a:pt x="1685150" y="206601"/>
                  </a:lnTo>
                  <a:lnTo>
                    <a:pt x="1690346" y="216580"/>
                  </a:lnTo>
                  <a:lnTo>
                    <a:pt x="1695316" y="226559"/>
                  </a:lnTo>
                  <a:lnTo>
                    <a:pt x="1699609" y="236537"/>
                  </a:lnTo>
                  <a:lnTo>
                    <a:pt x="1703449" y="246516"/>
                  </a:lnTo>
                  <a:lnTo>
                    <a:pt x="1706838" y="256268"/>
                  </a:lnTo>
                  <a:lnTo>
                    <a:pt x="1709549" y="266019"/>
                  </a:lnTo>
                  <a:lnTo>
                    <a:pt x="1712034" y="275544"/>
                  </a:lnTo>
                  <a:lnTo>
                    <a:pt x="1714067" y="284616"/>
                  </a:lnTo>
                  <a:lnTo>
                    <a:pt x="1715649" y="293914"/>
                  </a:lnTo>
                  <a:lnTo>
                    <a:pt x="1717004" y="302759"/>
                  </a:lnTo>
                  <a:lnTo>
                    <a:pt x="1717908" y="311830"/>
                  </a:lnTo>
                  <a:lnTo>
                    <a:pt x="1718811" y="320221"/>
                  </a:lnTo>
                  <a:lnTo>
                    <a:pt x="1719037" y="328385"/>
                  </a:lnTo>
                  <a:lnTo>
                    <a:pt x="1719263" y="336323"/>
                  </a:lnTo>
                  <a:lnTo>
                    <a:pt x="1719037" y="344034"/>
                  </a:lnTo>
                  <a:lnTo>
                    <a:pt x="1718811" y="351291"/>
                  </a:lnTo>
                  <a:lnTo>
                    <a:pt x="1718134" y="358094"/>
                  </a:lnTo>
                  <a:lnTo>
                    <a:pt x="1717682" y="364444"/>
                  </a:lnTo>
                  <a:lnTo>
                    <a:pt x="1717004" y="370794"/>
                  </a:lnTo>
                  <a:lnTo>
                    <a:pt x="1715875" y="376237"/>
                  </a:lnTo>
                  <a:lnTo>
                    <a:pt x="1714971" y="381453"/>
                  </a:lnTo>
                  <a:lnTo>
                    <a:pt x="1713841" y="385989"/>
                  </a:lnTo>
                  <a:lnTo>
                    <a:pt x="1712938" y="390298"/>
                  </a:lnTo>
                  <a:lnTo>
                    <a:pt x="1711808" y="393927"/>
                  </a:lnTo>
                  <a:lnTo>
                    <a:pt x="1710904" y="397102"/>
                  </a:lnTo>
                  <a:lnTo>
                    <a:pt x="1709775" y="399596"/>
                  </a:lnTo>
                  <a:lnTo>
                    <a:pt x="1708871" y="401411"/>
                  </a:lnTo>
                  <a:lnTo>
                    <a:pt x="1707742" y="402771"/>
                  </a:lnTo>
                  <a:lnTo>
                    <a:pt x="1707064" y="403225"/>
                  </a:lnTo>
                  <a:lnTo>
                    <a:pt x="1706838" y="403225"/>
                  </a:lnTo>
                  <a:lnTo>
                    <a:pt x="1706160" y="403225"/>
                  </a:lnTo>
                  <a:lnTo>
                    <a:pt x="1705708" y="402771"/>
                  </a:lnTo>
                  <a:lnTo>
                    <a:pt x="1705483" y="401864"/>
                  </a:lnTo>
                  <a:lnTo>
                    <a:pt x="1705257" y="400277"/>
                  </a:lnTo>
                  <a:lnTo>
                    <a:pt x="1705031" y="398236"/>
                  </a:lnTo>
                  <a:lnTo>
                    <a:pt x="1704805" y="392339"/>
                  </a:lnTo>
                  <a:lnTo>
                    <a:pt x="1704805" y="384855"/>
                  </a:lnTo>
                  <a:lnTo>
                    <a:pt x="1704353" y="375330"/>
                  </a:lnTo>
                  <a:lnTo>
                    <a:pt x="1704127" y="363991"/>
                  </a:lnTo>
                  <a:lnTo>
                    <a:pt x="1703449" y="351518"/>
                  </a:lnTo>
                  <a:lnTo>
                    <a:pt x="1702094" y="337457"/>
                  </a:lnTo>
                  <a:lnTo>
                    <a:pt x="1701416" y="329973"/>
                  </a:lnTo>
                  <a:lnTo>
                    <a:pt x="1700061" y="322262"/>
                  </a:lnTo>
                  <a:lnTo>
                    <a:pt x="1698931" y="314325"/>
                  </a:lnTo>
                  <a:lnTo>
                    <a:pt x="1697350" y="306387"/>
                  </a:lnTo>
                  <a:lnTo>
                    <a:pt x="1695542" y="297996"/>
                  </a:lnTo>
                  <a:lnTo>
                    <a:pt x="1693509" y="289605"/>
                  </a:lnTo>
                  <a:lnTo>
                    <a:pt x="1691250" y="280760"/>
                  </a:lnTo>
                  <a:lnTo>
                    <a:pt x="1688313" y="272143"/>
                  </a:lnTo>
                  <a:lnTo>
                    <a:pt x="1685376" y="263525"/>
                  </a:lnTo>
                  <a:lnTo>
                    <a:pt x="1681988" y="254453"/>
                  </a:lnTo>
                  <a:lnTo>
                    <a:pt x="1678147" y="245609"/>
                  </a:lnTo>
                  <a:lnTo>
                    <a:pt x="1673855" y="236310"/>
                  </a:lnTo>
                  <a:lnTo>
                    <a:pt x="1669336" y="227466"/>
                  </a:lnTo>
                  <a:lnTo>
                    <a:pt x="1664140" y="218394"/>
                  </a:lnTo>
                  <a:lnTo>
                    <a:pt x="1658944" y="209550"/>
                  </a:lnTo>
                  <a:lnTo>
                    <a:pt x="1652619" y="200478"/>
                  </a:lnTo>
                  <a:lnTo>
                    <a:pt x="1646519" y="191633"/>
                  </a:lnTo>
                  <a:lnTo>
                    <a:pt x="1640194" y="183016"/>
                  </a:lnTo>
                  <a:lnTo>
                    <a:pt x="1633868" y="175078"/>
                  </a:lnTo>
                  <a:lnTo>
                    <a:pt x="1627091" y="167594"/>
                  </a:lnTo>
                  <a:lnTo>
                    <a:pt x="1620313" y="160337"/>
                  </a:lnTo>
                  <a:lnTo>
                    <a:pt x="1613310" y="153307"/>
                  </a:lnTo>
                  <a:lnTo>
                    <a:pt x="1606307" y="146957"/>
                  </a:lnTo>
                  <a:lnTo>
                    <a:pt x="1599303" y="140833"/>
                  </a:lnTo>
                  <a:lnTo>
                    <a:pt x="1592074" y="135164"/>
                  </a:lnTo>
                  <a:lnTo>
                    <a:pt x="1584845" y="129948"/>
                  </a:lnTo>
                  <a:lnTo>
                    <a:pt x="1577841" y="124732"/>
                  </a:lnTo>
                  <a:lnTo>
                    <a:pt x="1570612" y="120196"/>
                  </a:lnTo>
                  <a:lnTo>
                    <a:pt x="1563835" y="115887"/>
                  </a:lnTo>
                  <a:lnTo>
                    <a:pt x="1556831" y="111805"/>
                  </a:lnTo>
                  <a:lnTo>
                    <a:pt x="1550280" y="107949"/>
                  </a:lnTo>
                  <a:lnTo>
                    <a:pt x="1543728" y="104321"/>
                  </a:lnTo>
                  <a:lnTo>
                    <a:pt x="1531077" y="98198"/>
                  </a:lnTo>
                  <a:lnTo>
                    <a:pt x="1519782" y="92755"/>
                  </a:lnTo>
                  <a:lnTo>
                    <a:pt x="1509390" y="88446"/>
                  </a:lnTo>
                  <a:lnTo>
                    <a:pt x="1500579" y="84817"/>
                  </a:lnTo>
                  <a:lnTo>
                    <a:pt x="1493350" y="81642"/>
                  </a:lnTo>
                  <a:lnTo>
                    <a:pt x="1488380" y="79374"/>
                  </a:lnTo>
                  <a:lnTo>
                    <a:pt x="1486346" y="78694"/>
                  </a:lnTo>
                  <a:lnTo>
                    <a:pt x="1484991" y="78014"/>
                  </a:lnTo>
                  <a:lnTo>
                    <a:pt x="1484539" y="77107"/>
                  </a:lnTo>
                  <a:lnTo>
                    <a:pt x="1484313" y="76653"/>
                  </a:lnTo>
                  <a:lnTo>
                    <a:pt x="1484313" y="76199"/>
                  </a:lnTo>
                  <a:lnTo>
                    <a:pt x="1484539" y="75973"/>
                  </a:lnTo>
                  <a:lnTo>
                    <a:pt x="1485217" y="75292"/>
                  </a:lnTo>
                  <a:lnTo>
                    <a:pt x="1486798" y="74839"/>
                  </a:lnTo>
                  <a:lnTo>
                    <a:pt x="1488832" y="74612"/>
                  </a:lnTo>
                  <a:close/>
                  <a:moveTo>
                    <a:pt x="1523085" y="0"/>
                  </a:moveTo>
                  <a:lnTo>
                    <a:pt x="1526481" y="0"/>
                  </a:lnTo>
                  <a:lnTo>
                    <a:pt x="1530330" y="0"/>
                  </a:lnTo>
                  <a:lnTo>
                    <a:pt x="1534859" y="226"/>
                  </a:lnTo>
                  <a:lnTo>
                    <a:pt x="1540293" y="906"/>
                  </a:lnTo>
                  <a:lnTo>
                    <a:pt x="1545954" y="1811"/>
                  </a:lnTo>
                  <a:lnTo>
                    <a:pt x="1552294" y="2943"/>
                  </a:lnTo>
                  <a:lnTo>
                    <a:pt x="1559313" y="4528"/>
                  </a:lnTo>
                  <a:lnTo>
                    <a:pt x="1566332" y="6339"/>
                  </a:lnTo>
                  <a:lnTo>
                    <a:pt x="1574031" y="8377"/>
                  </a:lnTo>
                  <a:lnTo>
                    <a:pt x="1581956" y="10867"/>
                  </a:lnTo>
                  <a:lnTo>
                    <a:pt x="1590334" y="13810"/>
                  </a:lnTo>
                  <a:lnTo>
                    <a:pt x="1599165" y="16980"/>
                  </a:lnTo>
                  <a:lnTo>
                    <a:pt x="1607995" y="20602"/>
                  </a:lnTo>
                  <a:lnTo>
                    <a:pt x="1617279" y="24678"/>
                  </a:lnTo>
                  <a:lnTo>
                    <a:pt x="1626336" y="29432"/>
                  </a:lnTo>
                  <a:lnTo>
                    <a:pt x="1635846" y="34413"/>
                  </a:lnTo>
                  <a:lnTo>
                    <a:pt x="1645582" y="39846"/>
                  </a:lnTo>
                  <a:lnTo>
                    <a:pt x="1655319" y="45959"/>
                  </a:lnTo>
                  <a:lnTo>
                    <a:pt x="1665055" y="52298"/>
                  </a:lnTo>
                  <a:lnTo>
                    <a:pt x="1674565" y="59317"/>
                  </a:lnTo>
                  <a:lnTo>
                    <a:pt x="1684302" y="66788"/>
                  </a:lnTo>
                  <a:lnTo>
                    <a:pt x="1694038" y="75165"/>
                  </a:lnTo>
                  <a:lnTo>
                    <a:pt x="1703548" y="83768"/>
                  </a:lnTo>
                  <a:lnTo>
                    <a:pt x="1712832" y="93051"/>
                  </a:lnTo>
                  <a:lnTo>
                    <a:pt x="1721889" y="103012"/>
                  </a:lnTo>
                  <a:lnTo>
                    <a:pt x="1730946" y="113427"/>
                  </a:lnTo>
                  <a:lnTo>
                    <a:pt x="1735248" y="119087"/>
                  </a:lnTo>
                  <a:lnTo>
                    <a:pt x="1739550" y="124520"/>
                  </a:lnTo>
                  <a:lnTo>
                    <a:pt x="1743626" y="130407"/>
                  </a:lnTo>
                  <a:lnTo>
                    <a:pt x="1747928" y="136293"/>
                  </a:lnTo>
                  <a:lnTo>
                    <a:pt x="1752004" y="142406"/>
                  </a:lnTo>
                  <a:lnTo>
                    <a:pt x="1755853" y="148745"/>
                  </a:lnTo>
                  <a:lnTo>
                    <a:pt x="1759703" y="154405"/>
                  </a:lnTo>
                  <a:lnTo>
                    <a:pt x="1763099" y="160744"/>
                  </a:lnTo>
                  <a:lnTo>
                    <a:pt x="1769665" y="172970"/>
                  </a:lnTo>
                  <a:lnTo>
                    <a:pt x="1775553" y="184969"/>
                  </a:lnTo>
                  <a:lnTo>
                    <a:pt x="1780987" y="197195"/>
                  </a:lnTo>
                  <a:lnTo>
                    <a:pt x="1785515" y="209194"/>
                  </a:lnTo>
                  <a:lnTo>
                    <a:pt x="1789591" y="220967"/>
                  </a:lnTo>
                  <a:lnTo>
                    <a:pt x="1793214" y="232740"/>
                  </a:lnTo>
                  <a:lnTo>
                    <a:pt x="1795931" y="244513"/>
                  </a:lnTo>
                  <a:lnTo>
                    <a:pt x="1798648" y="255606"/>
                  </a:lnTo>
                  <a:lnTo>
                    <a:pt x="1800686" y="266926"/>
                  </a:lnTo>
                  <a:lnTo>
                    <a:pt x="1802045" y="277793"/>
                  </a:lnTo>
                  <a:lnTo>
                    <a:pt x="1803403" y="288661"/>
                  </a:lnTo>
                  <a:lnTo>
                    <a:pt x="1804083" y="298849"/>
                  </a:lnTo>
                  <a:lnTo>
                    <a:pt x="1804762" y="308810"/>
                  </a:lnTo>
                  <a:lnTo>
                    <a:pt x="1804988" y="318546"/>
                  </a:lnTo>
                  <a:lnTo>
                    <a:pt x="1804762" y="327828"/>
                  </a:lnTo>
                  <a:lnTo>
                    <a:pt x="1804535" y="336658"/>
                  </a:lnTo>
                  <a:lnTo>
                    <a:pt x="1803856" y="345034"/>
                  </a:lnTo>
                  <a:lnTo>
                    <a:pt x="1802950" y="352959"/>
                  </a:lnTo>
                  <a:lnTo>
                    <a:pt x="1802045" y="360430"/>
                  </a:lnTo>
                  <a:lnTo>
                    <a:pt x="1800913" y="367222"/>
                  </a:lnTo>
                  <a:lnTo>
                    <a:pt x="1799780" y="373561"/>
                  </a:lnTo>
                  <a:lnTo>
                    <a:pt x="1798648" y="378995"/>
                  </a:lnTo>
                  <a:lnTo>
                    <a:pt x="1797290" y="384202"/>
                  </a:lnTo>
                  <a:lnTo>
                    <a:pt x="1795705" y="388730"/>
                  </a:lnTo>
                  <a:lnTo>
                    <a:pt x="1794573" y="392352"/>
                  </a:lnTo>
                  <a:lnTo>
                    <a:pt x="1793214" y="395522"/>
                  </a:lnTo>
                  <a:lnTo>
                    <a:pt x="1792082" y="397786"/>
                  </a:lnTo>
                  <a:lnTo>
                    <a:pt x="1790950" y="399371"/>
                  </a:lnTo>
                  <a:lnTo>
                    <a:pt x="1790044" y="400050"/>
                  </a:lnTo>
                  <a:lnTo>
                    <a:pt x="1789591" y="400050"/>
                  </a:lnTo>
                  <a:lnTo>
                    <a:pt x="1789138" y="399823"/>
                  </a:lnTo>
                  <a:lnTo>
                    <a:pt x="1788912" y="399823"/>
                  </a:lnTo>
                  <a:lnTo>
                    <a:pt x="1788685" y="399597"/>
                  </a:lnTo>
                  <a:lnTo>
                    <a:pt x="1788006" y="398239"/>
                  </a:lnTo>
                  <a:lnTo>
                    <a:pt x="1787780" y="396427"/>
                  </a:lnTo>
                  <a:lnTo>
                    <a:pt x="1787553" y="393937"/>
                  </a:lnTo>
                  <a:lnTo>
                    <a:pt x="1787327" y="386919"/>
                  </a:lnTo>
                  <a:lnTo>
                    <a:pt x="1787100" y="377636"/>
                  </a:lnTo>
                  <a:lnTo>
                    <a:pt x="1787100" y="365863"/>
                  </a:lnTo>
                  <a:lnTo>
                    <a:pt x="1786648" y="352279"/>
                  </a:lnTo>
                  <a:lnTo>
                    <a:pt x="1785742" y="336884"/>
                  </a:lnTo>
                  <a:lnTo>
                    <a:pt x="1785063" y="328507"/>
                  </a:lnTo>
                  <a:lnTo>
                    <a:pt x="1784157" y="319904"/>
                  </a:lnTo>
                  <a:lnTo>
                    <a:pt x="1783025" y="310848"/>
                  </a:lnTo>
                  <a:lnTo>
                    <a:pt x="1781666" y="301339"/>
                  </a:lnTo>
                  <a:lnTo>
                    <a:pt x="1780081" y="292057"/>
                  </a:lnTo>
                  <a:lnTo>
                    <a:pt x="1778496" y="282095"/>
                  </a:lnTo>
                  <a:lnTo>
                    <a:pt x="1776005" y="272133"/>
                  </a:lnTo>
                  <a:lnTo>
                    <a:pt x="1773515" y="261493"/>
                  </a:lnTo>
                  <a:lnTo>
                    <a:pt x="1770798" y="251078"/>
                  </a:lnTo>
                  <a:lnTo>
                    <a:pt x="1767401" y="240437"/>
                  </a:lnTo>
                  <a:lnTo>
                    <a:pt x="1763552" y="229570"/>
                  </a:lnTo>
                  <a:lnTo>
                    <a:pt x="1759476" y="218929"/>
                  </a:lnTo>
                  <a:lnTo>
                    <a:pt x="1754948" y="207836"/>
                  </a:lnTo>
                  <a:lnTo>
                    <a:pt x="1749513" y="196968"/>
                  </a:lnTo>
                  <a:lnTo>
                    <a:pt x="1743852" y="185875"/>
                  </a:lnTo>
                  <a:lnTo>
                    <a:pt x="1737739" y="175008"/>
                  </a:lnTo>
                  <a:lnTo>
                    <a:pt x="1731172" y="163914"/>
                  </a:lnTo>
                  <a:lnTo>
                    <a:pt x="1723700" y="153047"/>
                  </a:lnTo>
                  <a:lnTo>
                    <a:pt x="1716228" y="142179"/>
                  </a:lnTo>
                  <a:lnTo>
                    <a:pt x="1708303" y="131765"/>
                  </a:lnTo>
                  <a:lnTo>
                    <a:pt x="1700378" y="122030"/>
                  </a:lnTo>
                  <a:lnTo>
                    <a:pt x="1692227" y="112974"/>
                  </a:lnTo>
                  <a:lnTo>
                    <a:pt x="1683849" y="104144"/>
                  </a:lnTo>
                  <a:lnTo>
                    <a:pt x="1675471" y="95767"/>
                  </a:lnTo>
                  <a:lnTo>
                    <a:pt x="1666867" y="87843"/>
                  </a:lnTo>
                  <a:lnTo>
                    <a:pt x="1658036" y="80372"/>
                  </a:lnTo>
                  <a:lnTo>
                    <a:pt x="1649432" y="73580"/>
                  </a:lnTo>
                  <a:lnTo>
                    <a:pt x="1640601" y="67241"/>
                  </a:lnTo>
                  <a:lnTo>
                    <a:pt x="1631997" y="60902"/>
                  </a:lnTo>
                  <a:lnTo>
                    <a:pt x="1623392" y="55015"/>
                  </a:lnTo>
                  <a:lnTo>
                    <a:pt x="1614788" y="49808"/>
                  </a:lnTo>
                  <a:lnTo>
                    <a:pt x="1606410" y="44827"/>
                  </a:lnTo>
                  <a:lnTo>
                    <a:pt x="1598259" y="40299"/>
                  </a:lnTo>
                  <a:lnTo>
                    <a:pt x="1590334" y="35998"/>
                  </a:lnTo>
                  <a:lnTo>
                    <a:pt x="1582409" y="31922"/>
                  </a:lnTo>
                  <a:lnTo>
                    <a:pt x="1574937" y="28300"/>
                  </a:lnTo>
                  <a:lnTo>
                    <a:pt x="1560898" y="21961"/>
                  </a:lnTo>
                  <a:lnTo>
                    <a:pt x="1548445" y="16527"/>
                  </a:lnTo>
                  <a:lnTo>
                    <a:pt x="1537802" y="12226"/>
                  </a:lnTo>
                  <a:lnTo>
                    <a:pt x="1528972" y="8603"/>
                  </a:lnTo>
                  <a:lnTo>
                    <a:pt x="1522405" y="5886"/>
                  </a:lnTo>
                  <a:lnTo>
                    <a:pt x="1520367" y="4754"/>
                  </a:lnTo>
                  <a:lnTo>
                    <a:pt x="1518556" y="3849"/>
                  </a:lnTo>
                  <a:lnTo>
                    <a:pt x="1517877" y="2717"/>
                  </a:lnTo>
                  <a:lnTo>
                    <a:pt x="1517650" y="2490"/>
                  </a:lnTo>
                  <a:lnTo>
                    <a:pt x="1517650" y="2038"/>
                  </a:lnTo>
                  <a:lnTo>
                    <a:pt x="1517650" y="1811"/>
                  </a:lnTo>
                  <a:lnTo>
                    <a:pt x="1517877" y="1132"/>
                  </a:lnTo>
                  <a:lnTo>
                    <a:pt x="1518782" y="679"/>
                  </a:lnTo>
                  <a:lnTo>
                    <a:pt x="1520594" y="226"/>
                  </a:lnTo>
                  <a:lnTo>
                    <a:pt x="1523085" y="0"/>
                  </a:lnTo>
                  <a:close/>
                </a:path>
              </a:pathLst>
            </a:custGeom>
            <a:solidFill>
              <a:srgbClr val="5CC2C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0364" y="2960"/>
              <a:ext cx="2633" cy="2633"/>
              <a:chOff x="6580864" y="1752600"/>
              <a:chExt cx="1671872" cy="16718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580864" y="1752600"/>
                <a:ext cx="1671872" cy="1671872"/>
                <a:chOff x="797560" y="1739900"/>
                <a:chExt cx="2336800" cy="2336800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797560" y="1739900"/>
                  <a:ext cx="2336800" cy="2336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858418" y="1864393"/>
                  <a:ext cx="2192022" cy="2192021"/>
                </a:xfrm>
                <a:prstGeom prst="ellipse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</a:endParaRPr>
                </a:p>
              </p:txBody>
            </p:sp>
          </p:grpSp>
          <p:sp>
            <p:nvSpPr>
              <p:cNvPr id="23" name="KSO_Shape"/>
              <p:cNvSpPr/>
              <p:nvPr/>
            </p:nvSpPr>
            <p:spPr bwMode="auto">
              <a:xfrm>
                <a:off x="7124913" y="2388157"/>
                <a:ext cx="635708" cy="455592"/>
              </a:xfrm>
              <a:custGeom>
                <a:avLst/>
                <a:gdLst>
                  <a:gd name="T0" fmla="*/ 134077 w 5868"/>
                  <a:gd name="T1" fmla="*/ 590892 h 4208"/>
                  <a:gd name="T2" fmla="*/ 192837 w 5868"/>
                  <a:gd name="T3" fmla="*/ 596084 h 4208"/>
                  <a:gd name="T4" fmla="*/ 512935 w 5868"/>
                  <a:gd name="T5" fmla="*/ 497764 h 4208"/>
                  <a:gd name="T6" fmla="*/ 530465 w 5868"/>
                  <a:gd name="T7" fmla="*/ 456230 h 4208"/>
                  <a:gd name="T8" fmla="*/ 704473 w 5868"/>
                  <a:gd name="T9" fmla="*/ 239797 h 4208"/>
                  <a:gd name="T10" fmla="*/ 980744 w 5868"/>
                  <a:gd name="T11" fmla="*/ 212215 h 4208"/>
                  <a:gd name="T12" fmla="*/ 1253119 w 5868"/>
                  <a:gd name="T13" fmla="*/ 253750 h 4208"/>
                  <a:gd name="T14" fmla="*/ 1374859 w 5868"/>
                  <a:gd name="T15" fmla="*/ 461746 h 4208"/>
                  <a:gd name="T16" fmla="*/ 1400831 w 5868"/>
                  <a:gd name="T17" fmla="*/ 505228 h 4208"/>
                  <a:gd name="T18" fmla="*/ 1725798 w 5868"/>
                  <a:gd name="T19" fmla="*/ 598031 h 4208"/>
                  <a:gd name="T20" fmla="*/ 1779363 w 5868"/>
                  <a:gd name="T21" fmla="*/ 585052 h 4208"/>
                  <a:gd name="T22" fmla="*/ 1901104 w 5868"/>
                  <a:gd name="T23" fmla="*/ 336494 h 4208"/>
                  <a:gd name="T24" fmla="*/ 1897533 w 5868"/>
                  <a:gd name="T25" fmla="*/ 289443 h 4208"/>
                  <a:gd name="T26" fmla="*/ 1777740 w 5868"/>
                  <a:gd name="T27" fmla="*/ 214162 h 4208"/>
                  <a:gd name="T28" fmla="*/ 1493029 w 5868"/>
                  <a:gd name="T29" fmla="*/ 92155 h 4208"/>
                  <a:gd name="T30" fmla="*/ 1208318 w 5868"/>
                  <a:gd name="T31" fmla="*/ 20767 h 4208"/>
                  <a:gd name="T32" fmla="*/ 924256 w 5868"/>
                  <a:gd name="T33" fmla="*/ 649 h 4208"/>
                  <a:gd name="T34" fmla="*/ 639545 w 5868"/>
                  <a:gd name="T35" fmla="*/ 30826 h 4208"/>
                  <a:gd name="T36" fmla="*/ 355158 w 5868"/>
                  <a:gd name="T37" fmla="*/ 112273 h 4208"/>
                  <a:gd name="T38" fmla="*/ 70123 w 5868"/>
                  <a:gd name="T39" fmla="*/ 244664 h 4208"/>
                  <a:gd name="T40" fmla="*/ 3246 w 5868"/>
                  <a:gd name="T41" fmla="*/ 297880 h 4208"/>
                  <a:gd name="T42" fmla="*/ 10713 w 5868"/>
                  <a:gd name="T43" fmla="*/ 355314 h 4208"/>
                  <a:gd name="T44" fmla="*/ 772973 w 5868"/>
                  <a:gd name="T45" fmla="*/ 339414 h 4208"/>
                  <a:gd name="T46" fmla="*/ 960941 w 5868"/>
                  <a:gd name="T47" fmla="*/ 320919 h 4208"/>
                  <a:gd name="T48" fmla="*/ 1130729 w 5868"/>
                  <a:gd name="T49" fmla="*/ 336169 h 4208"/>
                  <a:gd name="T50" fmla="*/ 1259936 w 5868"/>
                  <a:gd name="T51" fmla="*/ 525021 h 4208"/>
                  <a:gd name="T52" fmla="*/ 1298244 w 5868"/>
                  <a:gd name="T53" fmla="*/ 601925 h 4208"/>
                  <a:gd name="T54" fmla="*/ 1598862 w 5868"/>
                  <a:gd name="T55" fmla="*/ 671041 h 4208"/>
                  <a:gd name="T56" fmla="*/ 1662168 w 5868"/>
                  <a:gd name="T57" fmla="*/ 717767 h 4208"/>
                  <a:gd name="T58" fmla="*/ 253546 w 5868"/>
                  <a:gd name="T59" fmla="*/ 1210015 h 4208"/>
                  <a:gd name="T60" fmla="*/ 273024 w 5868"/>
                  <a:gd name="T61" fmla="*/ 698947 h 4208"/>
                  <a:gd name="T62" fmla="*/ 576240 w 5868"/>
                  <a:gd name="T63" fmla="*/ 620745 h 4208"/>
                  <a:gd name="T64" fmla="*/ 641493 w 5868"/>
                  <a:gd name="T65" fmla="*/ 585376 h 4208"/>
                  <a:gd name="T66" fmla="*/ 662595 w 5868"/>
                  <a:gd name="T67" fmla="*/ 367969 h 4208"/>
                  <a:gd name="T68" fmla="*/ 1077163 w 5868"/>
                  <a:gd name="T69" fmla="*/ 564933 h 4208"/>
                  <a:gd name="T70" fmla="*/ 1178776 w 5868"/>
                  <a:gd name="T71" fmla="*/ 636970 h 4208"/>
                  <a:gd name="T72" fmla="*/ 1245003 w 5868"/>
                  <a:gd name="T73" fmla="*/ 759302 h 4208"/>
                  <a:gd name="T74" fmla="*/ 1252145 w 5868"/>
                  <a:gd name="T75" fmla="*/ 867032 h 4208"/>
                  <a:gd name="T76" fmla="*/ 1229095 w 5868"/>
                  <a:gd name="T77" fmla="*/ 949452 h 4208"/>
                  <a:gd name="T78" fmla="*/ 1125210 w 5868"/>
                  <a:gd name="T79" fmla="*/ 852430 h 4208"/>
                  <a:gd name="T80" fmla="*/ 1117094 w 5868"/>
                  <a:gd name="T81" fmla="*/ 775851 h 4208"/>
                  <a:gd name="T82" fmla="*/ 1079435 w 5868"/>
                  <a:gd name="T83" fmla="*/ 716794 h 4208"/>
                  <a:gd name="T84" fmla="*/ 1012883 w 5868"/>
                  <a:gd name="T85" fmla="*/ 676882 h 4208"/>
                  <a:gd name="T86" fmla="*/ 940164 w 5868"/>
                  <a:gd name="T87" fmla="*/ 671365 h 4208"/>
                  <a:gd name="T88" fmla="*/ 867768 w 5868"/>
                  <a:gd name="T89" fmla="*/ 701867 h 4208"/>
                  <a:gd name="T90" fmla="*/ 821994 w 5868"/>
                  <a:gd name="T91" fmla="*/ 754434 h 4208"/>
                  <a:gd name="T92" fmla="*/ 802515 w 5868"/>
                  <a:gd name="T93" fmla="*/ 831662 h 4208"/>
                  <a:gd name="T94" fmla="*/ 818423 w 5868"/>
                  <a:gd name="T95" fmla="*/ 901752 h 4208"/>
                  <a:gd name="T96" fmla="*/ 861600 w 5868"/>
                  <a:gd name="T97" fmla="*/ 956590 h 4208"/>
                  <a:gd name="T98" fmla="*/ 932048 w 5868"/>
                  <a:gd name="T99" fmla="*/ 990337 h 4208"/>
                  <a:gd name="T100" fmla="*/ 999573 w 5868"/>
                  <a:gd name="T101" fmla="*/ 990013 h 4208"/>
                  <a:gd name="T102" fmla="*/ 1060606 w 5868"/>
                  <a:gd name="T103" fmla="*/ 962107 h 4208"/>
                  <a:gd name="T104" fmla="*/ 1081058 w 5868"/>
                  <a:gd name="T105" fmla="*/ 1096445 h 4208"/>
                  <a:gd name="T106" fmla="*/ 964512 w 5868"/>
                  <a:gd name="T107" fmla="*/ 1120781 h 4208"/>
                  <a:gd name="T108" fmla="*/ 826863 w 5868"/>
                  <a:gd name="T109" fmla="*/ 1085736 h 4208"/>
                  <a:gd name="T110" fmla="*/ 732717 w 5868"/>
                  <a:gd name="T111" fmla="*/ 1004614 h 4208"/>
                  <a:gd name="T112" fmla="*/ 678827 w 5868"/>
                  <a:gd name="T113" fmla="*/ 875793 h 4208"/>
                  <a:gd name="T114" fmla="*/ 688241 w 5868"/>
                  <a:gd name="T115" fmla="*/ 745673 h 4208"/>
                  <a:gd name="T116" fmla="*/ 760312 w 5868"/>
                  <a:gd name="T117" fmla="*/ 627235 h 4208"/>
                  <a:gd name="T118" fmla="*/ 865171 w 5868"/>
                  <a:gd name="T119" fmla="*/ 560066 h 4208"/>
                  <a:gd name="T120" fmla="*/ 1577111 w 5868"/>
                  <a:gd name="T121" fmla="*/ 1240842 h 4208"/>
                  <a:gd name="T122" fmla="*/ 345419 w 5868"/>
                  <a:gd name="T123" fmla="*/ 1240842 h 42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868" h="4208">
                    <a:moveTo>
                      <a:pt x="49" y="1128"/>
                    </a:moveTo>
                    <a:lnTo>
                      <a:pt x="49" y="1128"/>
                    </a:lnTo>
                    <a:lnTo>
                      <a:pt x="345" y="1748"/>
                    </a:lnTo>
                    <a:lnTo>
                      <a:pt x="354" y="1764"/>
                    </a:lnTo>
                    <a:lnTo>
                      <a:pt x="364" y="1778"/>
                    </a:lnTo>
                    <a:lnTo>
                      <a:pt x="375" y="1790"/>
                    </a:lnTo>
                    <a:lnTo>
                      <a:pt x="387" y="1803"/>
                    </a:lnTo>
                    <a:lnTo>
                      <a:pt x="400" y="1813"/>
                    </a:lnTo>
                    <a:lnTo>
                      <a:pt x="413" y="1821"/>
                    </a:lnTo>
                    <a:lnTo>
                      <a:pt x="428" y="1828"/>
                    </a:lnTo>
                    <a:lnTo>
                      <a:pt x="443" y="1834"/>
                    </a:lnTo>
                    <a:lnTo>
                      <a:pt x="460" y="1838"/>
                    </a:lnTo>
                    <a:lnTo>
                      <a:pt x="477" y="1842"/>
                    </a:lnTo>
                    <a:lnTo>
                      <a:pt x="495" y="1844"/>
                    </a:lnTo>
                    <a:lnTo>
                      <a:pt x="512" y="1845"/>
                    </a:lnTo>
                    <a:lnTo>
                      <a:pt x="531" y="1845"/>
                    </a:lnTo>
                    <a:lnTo>
                      <a:pt x="551" y="1843"/>
                    </a:lnTo>
                    <a:lnTo>
                      <a:pt x="573" y="1841"/>
                    </a:lnTo>
                    <a:lnTo>
                      <a:pt x="594" y="1837"/>
                    </a:lnTo>
                    <a:lnTo>
                      <a:pt x="1457" y="1607"/>
                    </a:lnTo>
                    <a:lnTo>
                      <a:pt x="1479" y="1599"/>
                    </a:lnTo>
                    <a:lnTo>
                      <a:pt x="1500" y="1589"/>
                    </a:lnTo>
                    <a:lnTo>
                      <a:pt x="1519" y="1579"/>
                    </a:lnTo>
                    <a:lnTo>
                      <a:pt x="1537" y="1569"/>
                    </a:lnTo>
                    <a:lnTo>
                      <a:pt x="1552" y="1557"/>
                    </a:lnTo>
                    <a:lnTo>
                      <a:pt x="1567" y="1546"/>
                    </a:lnTo>
                    <a:lnTo>
                      <a:pt x="1580" y="1534"/>
                    </a:lnTo>
                    <a:lnTo>
                      <a:pt x="1591" y="1522"/>
                    </a:lnTo>
                    <a:lnTo>
                      <a:pt x="1601" y="1510"/>
                    </a:lnTo>
                    <a:lnTo>
                      <a:pt x="1610" y="1496"/>
                    </a:lnTo>
                    <a:lnTo>
                      <a:pt x="1617" y="1482"/>
                    </a:lnTo>
                    <a:lnTo>
                      <a:pt x="1624" y="1467"/>
                    </a:lnTo>
                    <a:lnTo>
                      <a:pt x="1628" y="1453"/>
                    </a:lnTo>
                    <a:lnTo>
                      <a:pt x="1632" y="1438"/>
                    </a:lnTo>
                    <a:lnTo>
                      <a:pt x="1633" y="1423"/>
                    </a:lnTo>
                    <a:lnTo>
                      <a:pt x="1634" y="1406"/>
                    </a:lnTo>
                    <a:lnTo>
                      <a:pt x="1627" y="927"/>
                    </a:lnTo>
                    <a:lnTo>
                      <a:pt x="1664" y="910"/>
                    </a:lnTo>
                    <a:lnTo>
                      <a:pt x="1701" y="894"/>
                    </a:lnTo>
                    <a:lnTo>
                      <a:pt x="1775" y="863"/>
                    </a:lnTo>
                    <a:lnTo>
                      <a:pt x="1851" y="834"/>
                    </a:lnTo>
                    <a:lnTo>
                      <a:pt x="1929" y="807"/>
                    </a:lnTo>
                    <a:lnTo>
                      <a:pt x="2008" y="782"/>
                    </a:lnTo>
                    <a:lnTo>
                      <a:pt x="2089" y="759"/>
                    </a:lnTo>
                    <a:lnTo>
                      <a:pt x="2170" y="739"/>
                    </a:lnTo>
                    <a:lnTo>
                      <a:pt x="2252" y="720"/>
                    </a:lnTo>
                    <a:lnTo>
                      <a:pt x="2335" y="705"/>
                    </a:lnTo>
                    <a:lnTo>
                      <a:pt x="2420" y="690"/>
                    </a:lnTo>
                    <a:lnTo>
                      <a:pt x="2504" y="679"/>
                    </a:lnTo>
                    <a:lnTo>
                      <a:pt x="2589" y="669"/>
                    </a:lnTo>
                    <a:lnTo>
                      <a:pt x="2675" y="661"/>
                    </a:lnTo>
                    <a:lnTo>
                      <a:pt x="2761" y="657"/>
                    </a:lnTo>
                    <a:lnTo>
                      <a:pt x="2848" y="654"/>
                    </a:lnTo>
                    <a:lnTo>
                      <a:pt x="2934" y="652"/>
                    </a:lnTo>
                    <a:lnTo>
                      <a:pt x="3021" y="654"/>
                    </a:lnTo>
                    <a:lnTo>
                      <a:pt x="3106" y="657"/>
                    </a:lnTo>
                    <a:lnTo>
                      <a:pt x="3192" y="661"/>
                    </a:lnTo>
                    <a:lnTo>
                      <a:pt x="3278" y="669"/>
                    </a:lnTo>
                    <a:lnTo>
                      <a:pt x="3364" y="679"/>
                    </a:lnTo>
                    <a:lnTo>
                      <a:pt x="3449" y="690"/>
                    </a:lnTo>
                    <a:lnTo>
                      <a:pt x="3532" y="705"/>
                    </a:lnTo>
                    <a:lnTo>
                      <a:pt x="3616" y="720"/>
                    </a:lnTo>
                    <a:lnTo>
                      <a:pt x="3698" y="739"/>
                    </a:lnTo>
                    <a:lnTo>
                      <a:pt x="3780" y="759"/>
                    </a:lnTo>
                    <a:lnTo>
                      <a:pt x="3860" y="782"/>
                    </a:lnTo>
                    <a:lnTo>
                      <a:pt x="3939" y="807"/>
                    </a:lnTo>
                    <a:lnTo>
                      <a:pt x="4017" y="834"/>
                    </a:lnTo>
                    <a:lnTo>
                      <a:pt x="4093" y="863"/>
                    </a:lnTo>
                    <a:lnTo>
                      <a:pt x="4168" y="894"/>
                    </a:lnTo>
                    <a:lnTo>
                      <a:pt x="4204" y="910"/>
                    </a:lnTo>
                    <a:lnTo>
                      <a:pt x="4241" y="927"/>
                    </a:lnTo>
                    <a:lnTo>
                      <a:pt x="4235" y="1406"/>
                    </a:lnTo>
                    <a:lnTo>
                      <a:pt x="4235" y="1423"/>
                    </a:lnTo>
                    <a:lnTo>
                      <a:pt x="4237" y="1438"/>
                    </a:lnTo>
                    <a:lnTo>
                      <a:pt x="4240" y="1453"/>
                    </a:lnTo>
                    <a:lnTo>
                      <a:pt x="4245" y="1467"/>
                    </a:lnTo>
                    <a:lnTo>
                      <a:pt x="4250" y="1482"/>
                    </a:lnTo>
                    <a:lnTo>
                      <a:pt x="4258" y="1496"/>
                    </a:lnTo>
                    <a:lnTo>
                      <a:pt x="4266" y="1510"/>
                    </a:lnTo>
                    <a:lnTo>
                      <a:pt x="4276" y="1522"/>
                    </a:lnTo>
                    <a:lnTo>
                      <a:pt x="4288" y="1534"/>
                    </a:lnTo>
                    <a:lnTo>
                      <a:pt x="4300" y="1546"/>
                    </a:lnTo>
                    <a:lnTo>
                      <a:pt x="4315" y="1557"/>
                    </a:lnTo>
                    <a:lnTo>
                      <a:pt x="4331" y="1569"/>
                    </a:lnTo>
                    <a:lnTo>
                      <a:pt x="4349" y="1579"/>
                    </a:lnTo>
                    <a:lnTo>
                      <a:pt x="4368" y="1589"/>
                    </a:lnTo>
                    <a:lnTo>
                      <a:pt x="4389" y="1599"/>
                    </a:lnTo>
                    <a:lnTo>
                      <a:pt x="4412" y="1607"/>
                    </a:lnTo>
                    <a:lnTo>
                      <a:pt x="5275" y="1837"/>
                    </a:lnTo>
                    <a:lnTo>
                      <a:pt x="5296" y="1841"/>
                    </a:lnTo>
                    <a:lnTo>
                      <a:pt x="5316" y="1843"/>
                    </a:lnTo>
                    <a:lnTo>
                      <a:pt x="5336" y="1845"/>
                    </a:lnTo>
                    <a:lnTo>
                      <a:pt x="5355" y="1845"/>
                    </a:lnTo>
                    <a:lnTo>
                      <a:pt x="5374" y="1844"/>
                    </a:lnTo>
                    <a:lnTo>
                      <a:pt x="5392" y="1842"/>
                    </a:lnTo>
                    <a:lnTo>
                      <a:pt x="5408" y="1838"/>
                    </a:lnTo>
                    <a:lnTo>
                      <a:pt x="5425" y="1834"/>
                    </a:lnTo>
                    <a:lnTo>
                      <a:pt x="5440" y="1828"/>
                    </a:lnTo>
                    <a:lnTo>
                      <a:pt x="5454" y="1821"/>
                    </a:lnTo>
                    <a:lnTo>
                      <a:pt x="5469" y="1813"/>
                    </a:lnTo>
                    <a:lnTo>
                      <a:pt x="5481" y="1803"/>
                    </a:lnTo>
                    <a:lnTo>
                      <a:pt x="5493" y="1790"/>
                    </a:lnTo>
                    <a:lnTo>
                      <a:pt x="5504" y="1778"/>
                    </a:lnTo>
                    <a:lnTo>
                      <a:pt x="5514" y="1764"/>
                    </a:lnTo>
                    <a:lnTo>
                      <a:pt x="5523" y="1748"/>
                    </a:lnTo>
                    <a:lnTo>
                      <a:pt x="5820" y="1128"/>
                    </a:lnTo>
                    <a:lnTo>
                      <a:pt x="5835" y="1095"/>
                    </a:lnTo>
                    <a:lnTo>
                      <a:pt x="5848" y="1065"/>
                    </a:lnTo>
                    <a:lnTo>
                      <a:pt x="5856" y="1037"/>
                    </a:lnTo>
                    <a:lnTo>
                      <a:pt x="5863" y="1011"/>
                    </a:lnTo>
                    <a:lnTo>
                      <a:pt x="5867" y="988"/>
                    </a:lnTo>
                    <a:lnTo>
                      <a:pt x="5868" y="966"/>
                    </a:lnTo>
                    <a:lnTo>
                      <a:pt x="5868" y="956"/>
                    </a:lnTo>
                    <a:lnTo>
                      <a:pt x="5867" y="946"/>
                    </a:lnTo>
                    <a:lnTo>
                      <a:pt x="5864" y="936"/>
                    </a:lnTo>
                    <a:lnTo>
                      <a:pt x="5862" y="927"/>
                    </a:lnTo>
                    <a:lnTo>
                      <a:pt x="5859" y="918"/>
                    </a:lnTo>
                    <a:lnTo>
                      <a:pt x="5854" y="909"/>
                    </a:lnTo>
                    <a:lnTo>
                      <a:pt x="5845" y="892"/>
                    </a:lnTo>
                    <a:lnTo>
                      <a:pt x="5833" y="876"/>
                    </a:lnTo>
                    <a:lnTo>
                      <a:pt x="5820" y="861"/>
                    </a:lnTo>
                    <a:lnTo>
                      <a:pt x="5803" y="846"/>
                    </a:lnTo>
                    <a:lnTo>
                      <a:pt x="5784" y="832"/>
                    </a:lnTo>
                    <a:lnTo>
                      <a:pt x="5763" y="817"/>
                    </a:lnTo>
                    <a:lnTo>
                      <a:pt x="5741" y="803"/>
                    </a:lnTo>
                    <a:lnTo>
                      <a:pt x="5652" y="754"/>
                    </a:lnTo>
                    <a:lnTo>
                      <a:pt x="5564" y="706"/>
                    </a:lnTo>
                    <a:lnTo>
                      <a:pt x="5476" y="660"/>
                    </a:lnTo>
                    <a:lnTo>
                      <a:pt x="5389" y="616"/>
                    </a:lnTo>
                    <a:lnTo>
                      <a:pt x="5301" y="572"/>
                    </a:lnTo>
                    <a:lnTo>
                      <a:pt x="5213" y="531"/>
                    </a:lnTo>
                    <a:lnTo>
                      <a:pt x="5125" y="491"/>
                    </a:lnTo>
                    <a:lnTo>
                      <a:pt x="5037" y="452"/>
                    </a:lnTo>
                    <a:lnTo>
                      <a:pt x="4950" y="415"/>
                    </a:lnTo>
                    <a:lnTo>
                      <a:pt x="4862" y="381"/>
                    </a:lnTo>
                    <a:lnTo>
                      <a:pt x="4774" y="346"/>
                    </a:lnTo>
                    <a:lnTo>
                      <a:pt x="4686" y="315"/>
                    </a:lnTo>
                    <a:lnTo>
                      <a:pt x="4599" y="284"/>
                    </a:lnTo>
                    <a:lnTo>
                      <a:pt x="4511" y="255"/>
                    </a:lnTo>
                    <a:lnTo>
                      <a:pt x="4423" y="228"/>
                    </a:lnTo>
                    <a:lnTo>
                      <a:pt x="4336" y="201"/>
                    </a:lnTo>
                    <a:lnTo>
                      <a:pt x="4248" y="178"/>
                    </a:lnTo>
                    <a:lnTo>
                      <a:pt x="4161" y="154"/>
                    </a:lnTo>
                    <a:lnTo>
                      <a:pt x="4073" y="133"/>
                    </a:lnTo>
                    <a:lnTo>
                      <a:pt x="3985" y="114"/>
                    </a:lnTo>
                    <a:lnTo>
                      <a:pt x="3898" y="95"/>
                    </a:lnTo>
                    <a:lnTo>
                      <a:pt x="3810" y="80"/>
                    </a:lnTo>
                    <a:lnTo>
                      <a:pt x="3722" y="64"/>
                    </a:lnTo>
                    <a:lnTo>
                      <a:pt x="3635" y="51"/>
                    </a:lnTo>
                    <a:lnTo>
                      <a:pt x="3547" y="39"/>
                    </a:lnTo>
                    <a:lnTo>
                      <a:pt x="3460" y="29"/>
                    </a:lnTo>
                    <a:lnTo>
                      <a:pt x="3372" y="21"/>
                    </a:lnTo>
                    <a:lnTo>
                      <a:pt x="3285" y="14"/>
                    </a:lnTo>
                    <a:lnTo>
                      <a:pt x="3197" y="8"/>
                    </a:lnTo>
                    <a:lnTo>
                      <a:pt x="3109" y="4"/>
                    </a:lnTo>
                    <a:lnTo>
                      <a:pt x="3022" y="2"/>
                    </a:lnTo>
                    <a:lnTo>
                      <a:pt x="2934" y="0"/>
                    </a:lnTo>
                    <a:lnTo>
                      <a:pt x="2847" y="2"/>
                    </a:lnTo>
                    <a:lnTo>
                      <a:pt x="2759" y="4"/>
                    </a:lnTo>
                    <a:lnTo>
                      <a:pt x="2672" y="8"/>
                    </a:lnTo>
                    <a:lnTo>
                      <a:pt x="2584" y="14"/>
                    </a:lnTo>
                    <a:lnTo>
                      <a:pt x="2497" y="21"/>
                    </a:lnTo>
                    <a:lnTo>
                      <a:pt x="2409" y="29"/>
                    </a:lnTo>
                    <a:lnTo>
                      <a:pt x="2320" y="39"/>
                    </a:lnTo>
                    <a:lnTo>
                      <a:pt x="2234" y="51"/>
                    </a:lnTo>
                    <a:lnTo>
                      <a:pt x="2145" y="64"/>
                    </a:lnTo>
                    <a:lnTo>
                      <a:pt x="2059" y="80"/>
                    </a:lnTo>
                    <a:lnTo>
                      <a:pt x="1970" y="95"/>
                    </a:lnTo>
                    <a:lnTo>
                      <a:pt x="1882" y="114"/>
                    </a:lnTo>
                    <a:lnTo>
                      <a:pt x="1795" y="133"/>
                    </a:lnTo>
                    <a:lnTo>
                      <a:pt x="1707" y="154"/>
                    </a:lnTo>
                    <a:lnTo>
                      <a:pt x="1620" y="178"/>
                    </a:lnTo>
                    <a:lnTo>
                      <a:pt x="1532" y="201"/>
                    </a:lnTo>
                    <a:lnTo>
                      <a:pt x="1444" y="228"/>
                    </a:lnTo>
                    <a:lnTo>
                      <a:pt x="1357" y="255"/>
                    </a:lnTo>
                    <a:lnTo>
                      <a:pt x="1269" y="284"/>
                    </a:lnTo>
                    <a:lnTo>
                      <a:pt x="1181" y="315"/>
                    </a:lnTo>
                    <a:lnTo>
                      <a:pt x="1094" y="346"/>
                    </a:lnTo>
                    <a:lnTo>
                      <a:pt x="1006" y="381"/>
                    </a:lnTo>
                    <a:lnTo>
                      <a:pt x="918" y="415"/>
                    </a:lnTo>
                    <a:lnTo>
                      <a:pt x="830" y="452"/>
                    </a:lnTo>
                    <a:lnTo>
                      <a:pt x="743" y="491"/>
                    </a:lnTo>
                    <a:lnTo>
                      <a:pt x="655" y="531"/>
                    </a:lnTo>
                    <a:lnTo>
                      <a:pt x="567" y="572"/>
                    </a:lnTo>
                    <a:lnTo>
                      <a:pt x="479" y="616"/>
                    </a:lnTo>
                    <a:lnTo>
                      <a:pt x="391" y="660"/>
                    </a:lnTo>
                    <a:lnTo>
                      <a:pt x="303" y="706"/>
                    </a:lnTo>
                    <a:lnTo>
                      <a:pt x="216" y="754"/>
                    </a:lnTo>
                    <a:lnTo>
                      <a:pt x="128" y="803"/>
                    </a:lnTo>
                    <a:lnTo>
                      <a:pt x="104" y="817"/>
                    </a:lnTo>
                    <a:lnTo>
                      <a:pt x="84" y="832"/>
                    </a:lnTo>
                    <a:lnTo>
                      <a:pt x="65" y="846"/>
                    </a:lnTo>
                    <a:lnTo>
                      <a:pt x="49" y="861"/>
                    </a:lnTo>
                    <a:lnTo>
                      <a:pt x="34" y="876"/>
                    </a:lnTo>
                    <a:lnTo>
                      <a:pt x="23" y="892"/>
                    </a:lnTo>
                    <a:lnTo>
                      <a:pt x="13" y="909"/>
                    </a:lnTo>
                    <a:lnTo>
                      <a:pt x="10" y="918"/>
                    </a:lnTo>
                    <a:lnTo>
                      <a:pt x="6" y="927"/>
                    </a:lnTo>
                    <a:lnTo>
                      <a:pt x="4" y="936"/>
                    </a:lnTo>
                    <a:lnTo>
                      <a:pt x="2" y="946"/>
                    </a:lnTo>
                    <a:lnTo>
                      <a:pt x="1" y="956"/>
                    </a:lnTo>
                    <a:lnTo>
                      <a:pt x="0" y="966"/>
                    </a:lnTo>
                    <a:lnTo>
                      <a:pt x="1" y="988"/>
                    </a:lnTo>
                    <a:lnTo>
                      <a:pt x="4" y="1011"/>
                    </a:lnTo>
                    <a:lnTo>
                      <a:pt x="11" y="1037"/>
                    </a:lnTo>
                    <a:lnTo>
                      <a:pt x="21" y="1065"/>
                    </a:lnTo>
                    <a:lnTo>
                      <a:pt x="33" y="1095"/>
                    </a:lnTo>
                    <a:lnTo>
                      <a:pt x="49" y="1128"/>
                    </a:lnTo>
                    <a:close/>
                    <a:moveTo>
                      <a:pt x="2041" y="1134"/>
                    </a:moveTo>
                    <a:lnTo>
                      <a:pt x="2041" y="1134"/>
                    </a:lnTo>
                    <a:lnTo>
                      <a:pt x="2096" y="1117"/>
                    </a:lnTo>
                    <a:lnTo>
                      <a:pt x="2153" y="1101"/>
                    </a:lnTo>
                    <a:lnTo>
                      <a:pt x="2210" y="1085"/>
                    </a:lnTo>
                    <a:lnTo>
                      <a:pt x="2267" y="1072"/>
                    </a:lnTo>
                    <a:lnTo>
                      <a:pt x="2324" y="1058"/>
                    </a:lnTo>
                    <a:lnTo>
                      <a:pt x="2381" y="1046"/>
                    </a:lnTo>
                    <a:lnTo>
                      <a:pt x="2438" y="1036"/>
                    </a:lnTo>
                    <a:lnTo>
                      <a:pt x="2495" y="1026"/>
                    </a:lnTo>
                    <a:lnTo>
                      <a:pt x="2553" y="1017"/>
                    </a:lnTo>
                    <a:lnTo>
                      <a:pt x="2610" y="1009"/>
                    </a:lnTo>
                    <a:lnTo>
                      <a:pt x="2668" y="1004"/>
                    </a:lnTo>
                    <a:lnTo>
                      <a:pt x="2726" y="998"/>
                    </a:lnTo>
                    <a:lnTo>
                      <a:pt x="2785" y="995"/>
                    </a:lnTo>
                    <a:lnTo>
                      <a:pt x="2843" y="991"/>
                    </a:lnTo>
                    <a:lnTo>
                      <a:pt x="2902" y="989"/>
                    </a:lnTo>
                    <a:lnTo>
                      <a:pt x="2960" y="989"/>
                    </a:lnTo>
                    <a:lnTo>
                      <a:pt x="3019" y="989"/>
                    </a:lnTo>
                    <a:lnTo>
                      <a:pt x="3079" y="991"/>
                    </a:lnTo>
                    <a:lnTo>
                      <a:pt x="3136" y="995"/>
                    </a:lnTo>
                    <a:lnTo>
                      <a:pt x="3194" y="998"/>
                    </a:lnTo>
                    <a:lnTo>
                      <a:pt x="3252" y="1004"/>
                    </a:lnTo>
                    <a:lnTo>
                      <a:pt x="3310" y="1009"/>
                    </a:lnTo>
                    <a:lnTo>
                      <a:pt x="3368" y="1017"/>
                    </a:lnTo>
                    <a:lnTo>
                      <a:pt x="3426" y="1026"/>
                    </a:lnTo>
                    <a:lnTo>
                      <a:pt x="3483" y="1036"/>
                    </a:lnTo>
                    <a:lnTo>
                      <a:pt x="3541" y="1046"/>
                    </a:lnTo>
                    <a:lnTo>
                      <a:pt x="3598" y="1058"/>
                    </a:lnTo>
                    <a:lnTo>
                      <a:pt x="3655" y="1072"/>
                    </a:lnTo>
                    <a:lnTo>
                      <a:pt x="3712" y="1085"/>
                    </a:lnTo>
                    <a:lnTo>
                      <a:pt x="3769" y="1101"/>
                    </a:lnTo>
                    <a:lnTo>
                      <a:pt x="3824" y="1117"/>
                    </a:lnTo>
                    <a:lnTo>
                      <a:pt x="3881" y="1134"/>
                    </a:lnTo>
                    <a:lnTo>
                      <a:pt x="3881" y="1618"/>
                    </a:lnTo>
                    <a:lnTo>
                      <a:pt x="3884" y="1651"/>
                    </a:lnTo>
                    <a:lnTo>
                      <a:pt x="3890" y="1681"/>
                    </a:lnTo>
                    <a:lnTo>
                      <a:pt x="3898" y="1709"/>
                    </a:lnTo>
                    <a:lnTo>
                      <a:pt x="3907" y="1736"/>
                    </a:lnTo>
                    <a:lnTo>
                      <a:pt x="3918" y="1760"/>
                    </a:lnTo>
                    <a:lnTo>
                      <a:pt x="3931" y="1783"/>
                    </a:lnTo>
                    <a:lnTo>
                      <a:pt x="3946" y="1804"/>
                    </a:lnTo>
                    <a:lnTo>
                      <a:pt x="3961" y="1823"/>
                    </a:lnTo>
                    <a:lnTo>
                      <a:pt x="3979" y="1839"/>
                    </a:lnTo>
                    <a:lnTo>
                      <a:pt x="3999" y="1855"/>
                    </a:lnTo>
                    <a:lnTo>
                      <a:pt x="4020" y="1868"/>
                    </a:lnTo>
                    <a:lnTo>
                      <a:pt x="4043" y="1881"/>
                    </a:lnTo>
                    <a:lnTo>
                      <a:pt x="4066" y="1891"/>
                    </a:lnTo>
                    <a:lnTo>
                      <a:pt x="4092" y="1900"/>
                    </a:lnTo>
                    <a:lnTo>
                      <a:pt x="4119" y="1907"/>
                    </a:lnTo>
                    <a:lnTo>
                      <a:pt x="4146" y="1913"/>
                    </a:lnTo>
                    <a:lnTo>
                      <a:pt x="4896" y="2061"/>
                    </a:lnTo>
                    <a:lnTo>
                      <a:pt x="4925" y="2068"/>
                    </a:lnTo>
                    <a:lnTo>
                      <a:pt x="4951" y="2077"/>
                    </a:lnTo>
                    <a:lnTo>
                      <a:pt x="4977" y="2086"/>
                    </a:lnTo>
                    <a:lnTo>
                      <a:pt x="5001" y="2097"/>
                    </a:lnTo>
                    <a:lnTo>
                      <a:pt x="5024" y="2109"/>
                    </a:lnTo>
                    <a:lnTo>
                      <a:pt x="5044" y="2123"/>
                    </a:lnTo>
                    <a:lnTo>
                      <a:pt x="5063" y="2137"/>
                    </a:lnTo>
                    <a:lnTo>
                      <a:pt x="5081" y="2154"/>
                    </a:lnTo>
                    <a:lnTo>
                      <a:pt x="5095" y="2172"/>
                    </a:lnTo>
                    <a:lnTo>
                      <a:pt x="5108" y="2191"/>
                    </a:lnTo>
                    <a:lnTo>
                      <a:pt x="5120" y="2212"/>
                    </a:lnTo>
                    <a:lnTo>
                      <a:pt x="5129" y="2235"/>
                    </a:lnTo>
                    <a:lnTo>
                      <a:pt x="5134" y="2260"/>
                    </a:lnTo>
                    <a:lnTo>
                      <a:pt x="5139" y="2285"/>
                    </a:lnTo>
                    <a:lnTo>
                      <a:pt x="5141" y="2314"/>
                    </a:lnTo>
                    <a:lnTo>
                      <a:pt x="5141" y="2344"/>
                    </a:lnTo>
                    <a:lnTo>
                      <a:pt x="5141" y="3729"/>
                    </a:lnTo>
                    <a:lnTo>
                      <a:pt x="2960" y="3729"/>
                    </a:lnTo>
                    <a:lnTo>
                      <a:pt x="781" y="3729"/>
                    </a:lnTo>
                    <a:lnTo>
                      <a:pt x="781" y="2344"/>
                    </a:lnTo>
                    <a:lnTo>
                      <a:pt x="780" y="2314"/>
                    </a:lnTo>
                    <a:lnTo>
                      <a:pt x="782" y="2285"/>
                    </a:lnTo>
                    <a:lnTo>
                      <a:pt x="787" y="2260"/>
                    </a:lnTo>
                    <a:lnTo>
                      <a:pt x="793" y="2235"/>
                    </a:lnTo>
                    <a:lnTo>
                      <a:pt x="802" y="2212"/>
                    </a:lnTo>
                    <a:lnTo>
                      <a:pt x="813" y="2191"/>
                    </a:lnTo>
                    <a:lnTo>
                      <a:pt x="826" y="2172"/>
                    </a:lnTo>
                    <a:lnTo>
                      <a:pt x="841" y="2154"/>
                    </a:lnTo>
                    <a:lnTo>
                      <a:pt x="858" y="2137"/>
                    </a:lnTo>
                    <a:lnTo>
                      <a:pt x="877" y="2123"/>
                    </a:lnTo>
                    <a:lnTo>
                      <a:pt x="898" y="2109"/>
                    </a:lnTo>
                    <a:lnTo>
                      <a:pt x="920" y="2097"/>
                    </a:lnTo>
                    <a:lnTo>
                      <a:pt x="944" y="2086"/>
                    </a:lnTo>
                    <a:lnTo>
                      <a:pt x="971" y="2077"/>
                    </a:lnTo>
                    <a:lnTo>
                      <a:pt x="997" y="2068"/>
                    </a:lnTo>
                    <a:lnTo>
                      <a:pt x="1026" y="2061"/>
                    </a:lnTo>
                    <a:lnTo>
                      <a:pt x="1775" y="1913"/>
                    </a:lnTo>
                    <a:lnTo>
                      <a:pt x="1803" y="1907"/>
                    </a:lnTo>
                    <a:lnTo>
                      <a:pt x="1830" y="1900"/>
                    </a:lnTo>
                    <a:lnTo>
                      <a:pt x="1855" y="1891"/>
                    </a:lnTo>
                    <a:lnTo>
                      <a:pt x="1879" y="1881"/>
                    </a:lnTo>
                    <a:lnTo>
                      <a:pt x="1901" y="1868"/>
                    </a:lnTo>
                    <a:lnTo>
                      <a:pt x="1923" y="1855"/>
                    </a:lnTo>
                    <a:lnTo>
                      <a:pt x="1941" y="1839"/>
                    </a:lnTo>
                    <a:lnTo>
                      <a:pt x="1959" y="1823"/>
                    </a:lnTo>
                    <a:lnTo>
                      <a:pt x="1976" y="1804"/>
                    </a:lnTo>
                    <a:lnTo>
                      <a:pt x="1991" y="1783"/>
                    </a:lnTo>
                    <a:lnTo>
                      <a:pt x="2003" y="1760"/>
                    </a:lnTo>
                    <a:lnTo>
                      <a:pt x="2014" y="1736"/>
                    </a:lnTo>
                    <a:lnTo>
                      <a:pt x="2024" y="1709"/>
                    </a:lnTo>
                    <a:lnTo>
                      <a:pt x="2031" y="1681"/>
                    </a:lnTo>
                    <a:lnTo>
                      <a:pt x="2037" y="1651"/>
                    </a:lnTo>
                    <a:lnTo>
                      <a:pt x="2041" y="1618"/>
                    </a:lnTo>
                    <a:lnTo>
                      <a:pt x="2041" y="1134"/>
                    </a:lnTo>
                    <a:close/>
                    <a:moveTo>
                      <a:pt x="2971" y="1671"/>
                    </a:moveTo>
                    <a:lnTo>
                      <a:pt x="2971" y="1671"/>
                    </a:lnTo>
                    <a:lnTo>
                      <a:pt x="3017" y="1672"/>
                    </a:lnTo>
                    <a:lnTo>
                      <a:pt x="3063" y="1676"/>
                    </a:lnTo>
                    <a:lnTo>
                      <a:pt x="3107" y="1682"/>
                    </a:lnTo>
                    <a:lnTo>
                      <a:pt x="3151" y="1690"/>
                    </a:lnTo>
                    <a:lnTo>
                      <a:pt x="3194" y="1699"/>
                    </a:lnTo>
                    <a:lnTo>
                      <a:pt x="3237" y="1711"/>
                    </a:lnTo>
                    <a:lnTo>
                      <a:pt x="3278" y="1726"/>
                    </a:lnTo>
                    <a:lnTo>
                      <a:pt x="3318" y="1741"/>
                    </a:lnTo>
                    <a:lnTo>
                      <a:pt x="3358" y="1759"/>
                    </a:lnTo>
                    <a:lnTo>
                      <a:pt x="3396" y="1779"/>
                    </a:lnTo>
                    <a:lnTo>
                      <a:pt x="3434" y="1800"/>
                    </a:lnTo>
                    <a:lnTo>
                      <a:pt x="3470" y="1824"/>
                    </a:lnTo>
                    <a:lnTo>
                      <a:pt x="3505" y="1848"/>
                    </a:lnTo>
                    <a:lnTo>
                      <a:pt x="3539" y="1875"/>
                    </a:lnTo>
                    <a:lnTo>
                      <a:pt x="3571" y="1903"/>
                    </a:lnTo>
                    <a:lnTo>
                      <a:pt x="3602" y="1933"/>
                    </a:lnTo>
                    <a:lnTo>
                      <a:pt x="3631" y="1963"/>
                    </a:lnTo>
                    <a:lnTo>
                      <a:pt x="3659" y="1995"/>
                    </a:lnTo>
                    <a:lnTo>
                      <a:pt x="3686" y="2030"/>
                    </a:lnTo>
                    <a:lnTo>
                      <a:pt x="3711" y="2065"/>
                    </a:lnTo>
                    <a:lnTo>
                      <a:pt x="3734" y="2100"/>
                    </a:lnTo>
                    <a:lnTo>
                      <a:pt x="3755" y="2138"/>
                    </a:lnTo>
                    <a:lnTo>
                      <a:pt x="3775" y="2176"/>
                    </a:lnTo>
                    <a:lnTo>
                      <a:pt x="3793" y="2216"/>
                    </a:lnTo>
                    <a:lnTo>
                      <a:pt x="3809" y="2256"/>
                    </a:lnTo>
                    <a:lnTo>
                      <a:pt x="3823" y="2298"/>
                    </a:lnTo>
                    <a:lnTo>
                      <a:pt x="3835" y="2340"/>
                    </a:lnTo>
                    <a:lnTo>
                      <a:pt x="3845" y="2383"/>
                    </a:lnTo>
                    <a:lnTo>
                      <a:pt x="3853" y="2427"/>
                    </a:lnTo>
                    <a:lnTo>
                      <a:pt x="3859" y="2471"/>
                    </a:lnTo>
                    <a:lnTo>
                      <a:pt x="3862" y="2517"/>
                    </a:lnTo>
                    <a:lnTo>
                      <a:pt x="3863" y="2563"/>
                    </a:lnTo>
                    <a:lnTo>
                      <a:pt x="3863" y="2591"/>
                    </a:lnTo>
                    <a:lnTo>
                      <a:pt x="3861" y="2617"/>
                    </a:lnTo>
                    <a:lnTo>
                      <a:pt x="3860" y="2645"/>
                    </a:lnTo>
                    <a:lnTo>
                      <a:pt x="3857" y="2672"/>
                    </a:lnTo>
                    <a:lnTo>
                      <a:pt x="3853" y="2699"/>
                    </a:lnTo>
                    <a:lnTo>
                      <a:pt x="3849" y="2726"/>
                    </a:lnTo>
                    <a:lnTo>
                      <a:pt x="3843" y="2751"/>
                    </a:lnTo>
                    <a:lnTo>
                      <a:pt x="3838" y="2778"/>
                    </a:lnTo>
                    <a:lnTo>
                      <a:pt x="3831" y="2802"/>
                    </a:lnTo>
                    <a:lnTo>
                      <a:pt x="3823" y="2828"/>
                    </a:lnTo>
                    <a:lnTo>
                      <a:pt x="3814" y="2854"/>
                    </a:lnTo>
                    <a:lnTo>
                      <a:pt x="3805" y="2878"/>
                    </a:lnTo>
                    <a:lnTo>
                      <a:pt x="3796" y="2903"/>
                    </a:lnTo>
                    <a:lnTo>
                      <a:pt x="3786" y="2926"/>
                    </a:lnTo>
                    <a:lnTo>
                      <a:pt x="3775" y="2950"/>
                    </a:lnTo>
                    <a:lnTo>
                      <a:pt x="3763" y="2973"/>
                    </a:lnTo>
                    <a:lnTo>
                      <a:pt x="3410" y="2802"/>
                    </a:lnTo>
                    <a:lnTo>
                      <a:pt x="3423" y="2776"/>
                    </a:lnTo>
                    <a:lnTo>
                      <a:pt x="3435" y="2748"/>
                    </a:lnTo>
                    <a:lnTo>
                      <a:pt x="3446" y="2719"/>
                    </a:lnTo>
                    <a:lnTo>
                      <a:pt x="3455" y="2689"/>
                    </a:lnTo>
                    <a:lnTo>
                      <a:pt x="3462" y="2659"/>
                    </a:lnTo>
                    <a:lnTo>
                      <a:pt x="3466" y="2627"/>
                    </a:lnTo>
                    <a:lnTo>
                      <a:pt x="3470" y="2595"/>
                    </a:lnTo>
                    <a:lnTo>
                      <a:pt x="3471" y="2563"/>
                    </a:lnTo>
                    <a:lnTo>
                      <a:pt x="3470" y="2537"/>
                    </a:lnTo>
                    <a:lnTo>
                      <a:pt x="3469" y="2512"/>
                    </a:lnTo>
                    <a:lnTo>
                      <a:pt x="3465" y="2487"/>
                    </a:lnTo>
                    <a:lnTo>
                      <a:pt x="3461" y="2462"/>
                    </a:lnTo>
                    <a:lnTo>
                      <a:pt x="3455" y="2438"/>
                    </a:lnTo>
                    <a:lnTo>
                      <a:pt x="3449" y="2415"/>
                    </a:lnTo>
                    <a:lnTo>
                      <a:pt x="3441" y="2391"/>
                    </a:lnTo>
                    <a:lnTo>
                      <a:pt x="3432" y="2369"/>
                    </a:lnTo>
                    <a:lnTo>
                      <a:pt x="3422" y="2347"/>
                    </a:lnTo>
                    <a:lnTo>
                      <a:pt x="3411" y="2325"/>
                    </a:lnTo>
                    <a:lnTo>
                      <a:pt x="3398" y="2304"/>
                    </a:lnTo>
                    <a:lnTo>
                      <a:pt x="3386" y="2284"/>
                    </a:lnTo>
                    <a:lnTo>
                      <a:pt x="3372" y="2264"/>
                    </a:lnTo>
                    <a:lnTo>
                      <a:pt x="3357" y="2245"/>
                    </a:lnTo>
                    <a:lnTo>
                      <a:pt x="3342" y="2227"/>
                    </a:lnTo>
                    <a:lnTo>
                      <a:pt x="3325" y="2209"/>
                    </a:lnTo>
                    <a:lnTo>
                      <a:pt x="3307" y="2193"/>
                    </a:lnTo>
                    <a:lnTo>
                      <a:pt x="3289" y="2177"/>
                    </a:lnTo>
                    <a:lnTo>
                      <a:pt x="3270" y="2163"/>
                    </a:lnTo>
                    <a:lnTo>
                      <a:pt x="3251" y="2149"/>
                    </a:lnTo>
                    <a:lnTo>
                      <a:pt x="3230" y="2136"/>
                    </a:lnTo>
                    <a:lnTo>
                      <a:pt x="3210" y="2124"/>
                    </a:lnTo>
                    <a:lnTo>
                      <a:pt x="3188" y="2113"/>
                    </a:lnTo>
                    <a:lnTo>
                      <a:pt x="3165" y="2102"/>
                    </a:lnTo>
                    <a:lnTo>
                      <a:pt x="3143" y="2094"/>
                    </a:lnTo>
                    <a:lnTo>
                      <a:pt x="3120" y="2086"/>
                    </a:lnTo>
                    <a:lnTo>
                      <a:pt x="3096" y="2079"/>
                    </a:lnTo>
                    <a:lnTo>
                      <a:pt x="3072" y="2074"/>
                    </a:lnTo>
                    <a:lnTo>
                      <a:pt x="3047" y="2069"/>
                    </a:lnTo>
                    <a:lnTo>
                      <a:pt x="3023" y="2066"/>
                    </a:lnTo>
                    <a:lnTo>
                      <a:pt x="2997" y="2065"/>
                    </a:lnTo>
                    <a:lnTo>
                      <a:pt x="2971" y="2063"/>
                    </a:lnTo>
                    <a:lnTo>
                      <a:pt x="2946" y="2065"/>
                    </a:lnTo>
                    <a:lnTo>
                      <a:pt x="2920" y="2066"/>
                    </a:lnTo>
                    <a:lnTo>
                      <a:pt x="2896" y="2069"/>
                    </a:lnTo>
                    <a:lnTo>
                      <a:pt x="2871" y="2074"/>
                    </a:lnTo>
                    <a:lnTo>
                      <a:pt x="2847" y="2079"/>
                    </a:lnTo>
                    <a:lnTo>
                      <a:pt x="2823" y="2086"/>
                    </a:lnTo>
                    <a:lnTo>
                      <a:pt x="2800" y="2094"/>
                    </a:lnTo>
                    <a:lnTo>
                      <a:pt x="2778" y="2102"/>
                    </a:lnTo>
                    <a:lnTo>
                      <a:pt x="2755" y="2113"/>
                    </a:lnTo>
                    <a:lnTo>
                      <a:pt x="2734" y="2124"/>
                    </a:lnTo>
                    <a:lnTo>
                      <a:pt x="2713" y="2136"/>
                    </a:lnTo>
                    <a:lnTo>
                      <a:pt x="2693" y="2149"/>
                    </a:lnTo>
                    <a:lnTo>
                      <a:pt x="2673" y="2163"/>
                    </a:lnTo>
                    <a:lnTo>
                      <a:pt x="2654" y="2177"/>
                    </a:lnTo>
                    <a:lnTo>
                      <a:pt x="2636" y="2193"/>
                    </a:lnTo>
                    <a:lnTo>
                      <a:pt x="2619" y="2209"/>
                    </a:lnTo>
                    <a:lnTo>
                      <a:pt x="2603" y="2227"/>
                    </a:lnTo>
                    <a:lnTo>
                      <a:pt x="2587" y="2245"/>
                    </a:lnTo>
                    <a:lnTo>
                      <a:pt x="2571" y="2264"/>
                    </a:lnTo>
                    <a:lnTo>
                      <a:pt x="2558" y="2284"/>
                    </a:lnTo>
                    <a:lnTo>
                      <a:pt x="2545" y="2304"/>
                    </a:lnTo>
                    <a:lnTo>
                      <a:pt x="2532" y="2325"/>
                    </a:lnTo>
                    <a:lnTo>
                      <a:pt x="2521" y="2347"/>
                    </a:lnTo>
                    <a:lnTo>
                      <a:pt x="2512" y="2369"/>
                    </a:lnTo>
                    <a:lnTo>
                      <a:pt x="2502" y="2391"/>
                    </a:lnTo>
                    <a:lnTo>
                      <a:pt x="2494" y="2415"/>
                    </a:lnTo>
                    <a:lnTo>
                      <a:pt x="2488" y="2438"/>
                    </a:lnTo>
                    <a:lnTo>
                      <a:pt x="2482" y="2462"/>
                    </a:lnTo>
                    <a:lnTo>
                      <a:pt x="2478" y="2487"/>
                    </a:lnTo>
                    <a:lnTo>
                      <a:pt x="2475" y="2512"/>
                    </a:lnTo>
                    <a:lnTo>
                      <a:pt x="2473" y="2537"/>
                    </a:lnTo>
                    <a:lnTo>
                      <a:pt x="2472" y="2563"/>
                    </a:lnTo>
                    <a:lnTo>
                      <a:pt x="2473" y="2588"/>
                    </a:lnTo>
                    <a:lnTo>
                      <a:pt x="2475" y="2614"/>
                    </a:lnTo>
                    <a:lnTo>
                      <a:pt x="2478" y="2639"/>
                    </a:lnTo>
                    <a:lnTo>
                      <a:pt x="2482" y="2663"/>
                    </a:lnTo>
                    <a:lnTo>
                      <a:pt x="2488" y="2688"/>
                    </a:lnTo>
                    <a:lnTo>
                      <a:pt x="2494" y="2711"/>
                    </a:lnTo>
                    <a:lnTo>
                      <a:pt x="2502" y="2734"/>
                    </a:lnTo>
                    <a:lnTo>
                      <a:pt x="2512" y="2757"/>
                    </a:lnTo>
                    <a:lnTo>
                      <a:pt x="2521" y="2779"/>
                    </a:lnTo>
                    <a:lnTo>
                      <a:pt x="2532" y="2801"/>
                    </a:lnTo>
                    <a:lnTo>
                      <a:pt x="2545" y="2821"/>
                    </a:lnTo>
                    <a:lnTo>
                      <a:pt x="2558" y="2841"/>
                    </a:lnTo>
                    <a:lnTo>
                      <a:pt x="2571" y="2861"/>
                    </a:lnTo>
                    <a:lnTo>
                      <a:pt x="2587" y="2880"/>
                    </a:lnTo>
                    <a:lnTo>
                      <a:pt x="2603" y="2898"/>
                    </a:lnTo>
                    <a:lnTo>
                      <a:pt x="2619" y="2916"/>
                    </a:lnTo>
                    <a:lnTo>
                      <a:pt x="2636" y="2933"/>
                    </a:lnTo>
                    <a:lnTo>
                      <a:pt x="2654" y="2948"/>
                    </a:lnTo>
                    <a:lnTo>
                      <a:pt x="2673" y="2963"/>
                    </a:lnTo>
                    <a:lnTo>
                      <a:pt x="2693" y="2976"/>
                    </a:lnTo>
                    <a:lnTo>
                      <a:pt x="2713" y="2990"/>
                    </a:lnTo>
                    <a:lnTo>
                      <a:pt x="2734" y="3002"/>
                    </a:lnTo>
                    <a:lnTo>
                      <a:pt x="2755" y="3013"/>
                    </a:lnTo>
                    <a:lnTo>
                      <a:pt x="2778" y="3023"/>
                    </a:lnTo>
                    <a:lnTo>
                      <a:pt x="2800" y="3032"/>
                    </a:lnTo>
                    <a:lnTo>
                      <a:pt x="2823" y="3040"/>
                    </a:lnTo>
                    <a:lnTo>
                      <a:pt x="2847" y="3047"/>
                    </a:lnTo>
                    <a:lnTo>
                      <a:pt x="2871" y="3052"/>
                    </a:lnTo>
                    <a:lnTo>
                      <a:pt x="2896" y="3057"/>
                    </a:lnTo>
                    <a:lnTo>
                      <a:pt x="2920" y="3060"/>
                    </a:lnTo>
                    <a:lnTo>
                      <a:pt x="2946" y="3061"/>
                    </a:lnTo>
                    <a:lnTo>
                      <a:pt x="2971" y="3062"/>
                    </a:lnTo>
                    <a:lnTo>
                      <a:pt x="2994" y="3061"/>
                    </a:lnTo>
                    <a:lnTo>
                      <a:pt x="3015" y="3060"/>
                    </a:lnTo>
                    <a:lnTo>
                      <a:pt x="3037" y="3058"/>
                    </a:lnTo>
                    <a:lnTo>
                      <a:pt x="3058" y="3054"/>
                    </a:lnTo>
                    <a:lnTo>
                      <a:pt x="3079" y="3051"/>
                    </a:lnTo>
                    <a:lnTo>
                      <a:pt x="3100" y="3045"/>
                    </a:lnTo>
                    <a:lnTo>
                      <a:pt x="3120" y="3040"/>
                    </a:lnTo>
                    <a:lnTo>
                      <a:pt x="3140" y="3033"/>
                    </a:lnTo>
                    <a:lnTo>
                      <a:pt x="3159" y="3025"/>
                    </a:lnTo>
                    <a:lnTo>
                      <a:pt x="3178" y="3018"/>
                    </a:lnTo>
                    <a:lnTo>
                      <a:pt x="3197" y="3009"/>
                    </a:lnTo>
                    <a:lnTo>
                      <a:pt x="3215" y="2999"/>
                    </a:lnTo>
                    <a:lnTo>
                      <a:pt x="3232" y="2989"/>
                    </a:lnTo>
                    <a:lnTo>
                      <a:pt x="3250" y="2977"/>
                    </a:lnTo>
                    <a:lnTo>
                      <a:pt x="3267" y="2965"/>
                    </a:lnTo>
                    <a:lnTo>
                      <a:pt x="3283" y="2953"/>
                    </a:lnTo>
                    <a:lnTo>
                      <a:pt x="3563" y="3229"/>
                    </a:lnTo>
                    <a:lnTo>
                      <a:pt x="3533" y="3255"/>
                    </a:lnTo>
                    <a:lnTo>
                      <a:pt x="3502" y="3279"/>
                    </a:lnTo>
                    <a:lnTo>
                      <a:pt x="3470" y="3303"/>
                    </a:lnTo>
                    <a:lnTo>
                      <a:pt x="3436" y="3324"/>
                    </a:lnTo>
                    <a:lnTo>
                      <a:pt x="3402" y="3344"/>
                    </a:lnTo>
                    <a:lnTo>
                      <a:pt x="3366" y="3362"/>
                    </a:lnTo>
                    <a:lnTo>
                      <a:pt x="3330" y="3379"/>
                    </a:lnTo>
                    <a:lnTo>
                      <a:pt x="3294" y="3394"/>
                    </a:lnTo>
                    <a:lnTo>
                      <a:pt x="3256" y="3408"/>
                    </a:lnTo>
                    <a:lnTo>
                      <a:pt x="3217" y="3420"/>
                    </a:lnTo>
                    <a:lnTo>
                      <a:pt x="3178" y="3430"/>
                    </a:lnTo>
                    <a:lnTo>
                      <a:pt x="3138" y="3439"/>
                    </a:lnTo>
                    <a:lnTo>
                      <a:pt x="3097" y="3446"/>
                    </a:lnTo>
                    <a:lnTo>
                      <a:pt x="3056" y="3450"/>
                    </a:lnTo>
                    <a:lnTo>
                      <a:pt x="3014" y="3453"/>
                    </a:lnTo>
                    <a:lnTo>
                      <a:pt x="2971" y="3454"/>
                    </a:lnTo>
                    <a:lnTo>
                      <a:pt x="2926" y="3453"/>
                    </a:lnTo>
                    <a:lnTo>
                      <a:pt x="2880" y="3450"/>
                    </a:lnTo>
                    <a:lnTo>
                      <a:pt x="2835" y="3444"/>
                    </a:lnTo>
                    <a:lnTo>
                      <a:pt x="2792" y="3435"/>
                    </a:lnTo>
                    <a:lnTo>
                      <a:pt x="2749" y="3427"/>
                    </a:lnTo>
                    <a:lnTo>
                      <a:pt x="2706" y="3414"/>
                    </a:lnTo>
                    <a:lnTo>
                      <a:pt x="2665" y="3400"/>
                    </a:lnTo>
                    <a:lnTo>
                      <a:pt x="2625" y="3384"/>
                    </a:lnTo>
                    <a:lnTo>
                      <a:pt x="2585" y="3366"/>
                    </a:lnTo>
                    <a:lnTo>
                      <a:pt x="2547" y="3346"/>
                    </a:lnTo>
                    <a:lnTo>
                      <a:pt x="2510" y="3325"/>
                    </a:lnTo>
                    <a:lnTo>
                      <a:pt x="2473" y="3302"/>
                    </a:lnTo>
                    <a:lnTo>
                      <a:pt x="2439" y="3277"/>
                    </a:lnTo>
                    <a:lnTo>
                      <a:pt x="2405" y="3250"/>
                    </a:lnTo>
                    <a:lnTo>
                      <a:pt x="2373" y="3223"/>
                    </a:lnTo>
                    <a:lnTo>
                      <a:pt x="2342" y="3193"/>
                    </a:lnTo>
                    <a:lnTo>
                      <a:pt x="2312" y="3162"/>
                    </a:lnTo>
                    <a:lnTo>
                      <a:pt x="2284" y="3130"/>
                    </a:lnTo>
                    <a:lnTo>
                      <a:pt x="2257" y="3096"/>
                    </a:lnTo>
                    <a:lnTo>
                      <a:pt x="2232" y="3061"/>
                    </a:lnTo>
                    <a:lnTo>
                      <a:pt x="2209" y="3025"/>
                    </a:lnTo>
                    <a:lnTo>
                      <a:pt x="2188" y="2987"/>
                    </a:lnTo>
                    <a:lnTo>
                      <a:pt x="2168" y="2950"/>
                    </a:lnTo>
                    <a:lnTo>
                      <a:pt x="2150" y="2909"/>
                    </a:lnTo>
                    <a:lnTo>
                      <a:pt x="2134" y="2869"/>
                    </a:lnTo>
                    <a:lnTo>
                      <a:pt x="2120" y="2828"/>
                    </a:lnTo>
                    <a:lnTo>
                      <a:pt x="2109" y="2786"/>
                    </a:lnTo>
                    <a:lnTo>
                      <a:pt x="2099" y="2742"/>
                    </a:lnTo>
                    <a:lnTo>
                      <a:pt x="2091" y="2699"/>
                    </a:lnTo>
                    <a:lnTo>
                      <a:pt x="2085" y="2654"/>
                    </a:lnTo>
                    <a:lnTo>
                      <a:pt x="2081" y="2608"/>
                    </a:lnTo>
                    <a:lnTo>
                      <a:pt x="2080" y="2563"/>
                    </a:lnTo>
                    <a:lnTo>
                      <a:pt x="2081" y="2517"/>
                    </a:lnTo>
                    <a:lnTo>
                      <a:pt x="2085" y="2471"/>
                    </a:lnTo>
                    <a:lnTo>
                      <a:pt x="2091" y="2427"/>
                    </a:lnTo>
                    <a:lnTo>
                      <a:pt x="2099" y="2383"/>
                    </a:lnTo>
                    <a:lnTo>
                      <a:pt x="2109" y="2340"/>
                    </a:lnTo>
                    <a:lnTo>
                      <a:pt x="2120" y="2298"/>
                    </a:lnTo>
                    <a:lnTo>
                      <a:pt x="2134" y="2256"/>
                    </a:lnTo>
                    <a:lnTo>
                      <a:pt x="2150" y="2216"/>
                    </a:lnTo>
                    <a:lnTo>
                      <a:pt x="2168" y="2176"/>
                    </a:lnTo>
                    <a:lnTo>
                      <a:pt x="2188" y="2138"/>
                    </a:lnTo>
                    <a:lnTo>
                      <a:pt x="2209" y="2100"/>
                    </a:lnTo>
                    <a:lnTo>
                      <a:pt x="2232" y="2065"/>
                    </a:lnTo>
                    <a:lnTo>
                      <a:pt x="2257" y="2030"/>
                    </a:lnTo>
                    <a:lnTo>
                      <a:pt x="2284" y="1995"/>
                    </a:lnTo>
                    <a:lnTo>
                      <a:pt x="2312" y="1963"/>
                    </a:lnTo>
                    <a:lnTo>
                      <a:pt x="2342" y="1933"/>
                    </a:lnTo>
                    <a:lnTo>
                      <a:pt x="2373" y="1903"/>
                    </a:lnTo>
                    <a:lnTo>
                      <a:pt x="2405" y="1875"/>
                    </a:lnTo>
                    <a:lnTo>
                      <a:pt x="2439" y="1848"/>
                    </a:lnTo>
                    <a:lnTo>
                      <a:pt x="2473" y="1824"/>
                    </a:lnTo>
                    <a:lnTo>
                      <a:pt x="2510" y="1800"/>
                    </a:lnTo>
                    <a:lnTo>
                      <a:pt x="2547" y="1779"/>
                    </a:lnTo>
                    <a:lnTo>
                      <a:pt x="2585" y="1759"/>
                    </a:lnTo>
                    <a:lnTo>
                      <a:pt x="2625" y="1741"/>
                    </a:lnTo>
                    <a:lnTo>
                      <a:pt x="2665" y="1726"/>
                    </a:lnTo>
                    <a:lnTo>
                      <a:pt x="2706" y="1711"/>
                    </a:lnTo>
                    <a:lnTo>
                      <a:pt x="2749" y="1699"/>
                    </a:lnTo>
                    <a:lnTo>
                      <a:pt x="2792" y="1690"/>
                    </a:lnTo>
                    <a:lnTo>
                      <a:pt x="2835" y="1682"/>
                    </a:lnTo>
                    <a:lnTo>
                      <a:pt x="2880" y="1676"/>
                    </a:lnTo>
                    <a:lnTo>
                      <a:pt x="2926" y="1672"/>
                    </a:lnTo>
                    <a:lnTo>
                      <a:pt x="2971" y="1671"/>
                    </a:lnTo>
                    <a:close/>
                    <a:moveTo>
                      <a:pt x="4858" y="3824"/>
                    </a:moveTo>
                    <a:lnTo>
                      <a:pt x="4858" y="3824"/>
                    </a:lnTo>
                    <a:lnTo>
                      <a:pt x="4328" y="3824"/>
                    </a:lnTo>
                    <a:lnTo>
                      <a:pt x="4328" y="4208"/>
                    </a:lnTo>
                    <a:lnTo>
                      <a:pt x="4702" y="4208"/>
                    </a:lnTo>
                    <a:lnTo>
                      <a:pt x="4858" y="3824"/>
                    </a:lnTo>
                    <a:close/>
                    <a:moveTo>
                      <a:pt x="1064" y="3824"/>
                    </a:moveTo>
                    <a:lnTo>
                      <a:pt x="1064" y="3824"/>
                    </a:lnTo>
                    <a:lnTo>
                      <a:pt x="1594" y="3824"/>
                    </a:lnTo>
                    <a:lnTo>
                      <a:pt x="1594" y="4208"/>
                    </a:lnTo>
                    <a:lnTo>
                      <a:pt x="1219" y="4208"/>
                    </a:lnTo>
                    <a:lnTo>
                      <a:pt x="1064" y="38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3801" y="5610"/>
              <a:ext cx="2944" cy="2944"/>
              <a:chOff x="8767031" y="3439379"/>
              <a:chExt cx="1869218" cy="186921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8767031" y="3439379"/>
                <a:ext cx="1869218" cy="1869218"/>
                <a:chOff x="797560" y="1739900"/>
                <a:chExt cx="2336800" cy="2336800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797560" y="1739900"/>
                  <a:ext cx="2336800" cy="2336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b="1">
                    <a:solidFill>
                      <a:srgbClr val="404040"/>
                    </a:solidFill>
                    <a:latin typeface="黑体" panose="02010609060101010101" charset="-122"/>
                    <a:ea typeface="黑体" panose="02010609060101010101" charset="-122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942340" y="1884678"/>
                  <a:ext cx="2192020" cy="2152382"/>
                </a:xfrm>
                <a:prstGeom prst="ellipse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b="1" dirty="0">
                    <a:solidFill>
                      <a:srgbClr val="404040"/>
                    </a:solidFill>
                    <a:latin typeface="黑体" panose="02010609060101010101" charset="-122"/>
                    <a:ea typeface="黑体" panose="02010609060101010101" charset="-122"/>
                  </a:endParaRPr>
                </a:p>
              </p:txBody>
            </p:sp>
          </p:grpSp>
          <p:sp>
            <p:nvSpPr>
              <p:cNvPr id="28" name="KSO_Shape"/>
              <p:cNvSpPr/>
              <p:nvPr/>
            </p:nvSpPr>
            <p:spPr>
              <a:xfrm>
                <a:off x="9435748" y="4043487"/>
                <a:ext cx="531784" cy="444928"/>
              </a:xfrm>
              <a:custGeom>
                <a:avLst/>
                <a:gdLst/>
                <a:ahLst/>
                <a:cxnLst/>
                <a:rect l="l" t="t" r="r" b="b"/>
                <a:pathLst>
                  <a:path w="1366582" h="1042046">
                    <a:moveTo>
                      <a:pt x="37022" y="792087"/>
                    </a:moveTo>
                    <a:lnTo>
                      <a:pt x="185104" y="792087"/>
                    </a:lnTo>
                    <a:cubicBezTo>
                      <a:pt x="205551" y="792087"/>
                      <a:pt x="222126" y="808662"/>
                      <a:pt x="222126" y="829109"/>
                    </a:cubicBezTo>
                    <a:lnTo>
                      <a:pt x="222126" y="1005022"/>
                    </a:lnTo>
                    <a:cubicBezTo>
                      <a:pt x="222126" y="1025469"/>
                      <a:pt x="205551" y="1042044"/>
                      <a:pt x="185104" y="1042044"/>
                    </a:cubicBezTo>
                    <a:lnTo>
                      <a:pt x="37022" y="1042044"/>
                    </a:lnTo>
                    <a:cubicBezTo>
                      <a:pt x="16575" y="1042044"/>
                      <a:pt x="0" y="1025469"/>
                      <a:pt x="0" y="1005022"/>
                    </a:cubicBezTo>
                    <a:lnTo>
                      <a:pt x="0" y="829109"/>
                    </a:lnTo>
                    <a:cubicBezTo>
                      <a:pt x="0" y="808662"/>
                      <a:pt x="16575" y="792087"/>
                      <a:pt x="37022" y="792087"/>
                    </a:cubicBezTo>
                    <a:close/>
                    <a:moveTo>
                      <a:pt x="308442" y="614561"/>
                    </a:moveTo>
                    <a:lnTo>
                      <a:pt x="456524" y="614561"/>
                    </a:lnTo>
                    <a:cubicBezTo>
                      <a:pt x="476971" y="614561"/>
                      <a:pt x="493546" y="631136"/>
                      <a:pt x="493546" y="651583"/>
                    </a:cubicBezTo>
                    <a:lnTo>
                      <a:pt x="493546" y="1005023"/>
                    </a:lnTo>
                    <a:cubicBezTo>
                      <a:pt x="493546" y="1025470"/>
                      <a:pt x="476971" y="1042045"/>
                      <a:pt x="456524" y="1042045"/>
                    </a:cubicBezTo>
                    <a:lnTo>
                      <a:pt x="308442" y="1042045"/>
                    </a:lnTo>
                    <a:cubicBezTo>
                      <a:pt x="287995" y="1042045"/>
                      <a:pt x="271420" y="1025470"/>
                      <a:pt x="271420" y="1005023"/>
                    </a:cubicBezTo>
                    <a:lnTo>
                      <a:pt x="271420" y="651583"/>
                    </a:lnTo>
                    <a:cubicBezTo>
                      <a:pt x="271420" y="631136"/>
                      <a:pt x="287995" y="614561"/>
                      <a:pt x="308442" y="614561"/>
                    </a:cubicBezTo>
                    <a:close/>
                    <a:moveTo>
                      <a:pt x="583127" y="432047"/>
                    </a:moveTo>
                    <a:lnTo>
                      <a:pt x="744271" y="432047"/>
                    </a:lnTo>
                    <a:cubicBezTo>
                      <a:pt x="766521" y="432047"/>
                      <a:pt x="784558" y="450084"/>
                      <a:pt x="784558" y="472334"/>
                    </a:cubicBezTo>
                    <a:lnTo>
                      <a:pt x="784558" y="1001758"/>
                    </a:lnTo>
                    <a:cubicBezTo>
                      <a:pt x="784558" y="1024008"/>
                      <a:pt x="766521" y="1042045"/>
                      <a:pt x="744271" y="1042045"/>
                    </a:cubicBezTo>
                    <a:lnTo>
                      <a:pt x="583127" y="1042045"/>
                    </a:lnTo>
                    <a:cubicBezTo>
                      <a:pt x="560877" y="1042045"/>
                      <a:pt x="542840" y="1024008"/>
                      <a:pt x="542840" y="1001758"/>
                    </a:cubicBezTo>
                    <a:lnTo>
                      <a:pt x="542840" y="472334"/>
                    </a:lnTo>
                    <a:cubicBezTo>
                      <a:pt x="542840" y="450084"/>
                      <a:pt x="560877" y="432047"/>
                      <a:pt x="583127" y="432047"/>
                    </a:cubicBezTo>
                    <a:close/>
                    <a:moveTo>
                      <a:pt x="874139" y="210194"/>
                    </a:moveTo>
                    <a:lnTo>
                      <a:pt x="1035283" y="210194"/>
                    </a:lnTo>
                    <a:cubicBezTo>
                      <a:pt x="1057533" y="210194"/>
                      <a:pt x="1075570" y="228231"/>
                      <a:pt x="1075570" y="250481"/>
                    </a:cubicBezTo>
                    <a:lnTo>
                      <a:pt x="1075570" y="1001758"/>
                    </a:lnTo>
                    <a:cubicBezTo>
                      <a:pt x="1075570" y="1024008"/>
                      <a:pt x="1057533" y="1042045"/>
                      <a:pt x="1035283" y="1042045"/>
                    </a:cubicBezTo>
                    <a:lnTo>
                      <a:pt x="874139" y="1042045"/>
                    </a:lnTo>
                    <a:cubicBezTo>
                      <a:pt x="851889" y="1042045"/>
                      <a:pt x="833852" y="1024008"/>
                      <a:pt x="833852" y="1001758"/>
                    </a:cubicBezTo>
                    <a:lnTo>
                      <a:pt x="833852" y="250481"/>
                    </a:lnTo>
                    <a:cubicBezTo>
                      <a:pt x="833852" y="228231"/>
                      <a:pt x="851889" y="210194"/>
                      <a:pt x="874139" y="210194"/>
                    </a:cubicBezTo>
                    <a:close/>
                    <a:moveTo>
                      <a:pt x="1165151" y="0"/>
                    </a:moveTo>
                    <a:lnTo>
                      <a:pt x="1326295" y="0"/>
                    </a:lnTo>
                    <a:cubicBezTo>
                      <a:pt x="1348545" y="0"/>
                      <a:pt x="1366582" y="18037"/>
                      <a:pt x="1366582" y="40287"/>
                    </a:cubicBezTo>
                    <a:lnTo>
                      <a:pt x="1366582" y="1001759"/>
                    </a:lnTo>
                    <a:cubicBezTo>
                      <a:pt x="1366582" y="1024009"/>
                      <a:pt x="1348545" y="1042046"/>
                      <a:pt x="1326295" y="1042046"/>
                    </a:cubicBezTo>
                    <a:lnTo>
                      <a:pt x="1165151" y="1042046"/>
                    </a:lnTo>
                    <a:cubicBezTo>
                      <a:pt x="1142901" y="1042046"/>
                      <a:pt x="1124864" y="1024009"/>
                      <a:pt x="1124864" y="1001759"/>
                    </a:cubicBezTo>
                    <a:lnTo>
                      <a:pt x="1124864" y="40287"/>
                    </a:lnTo>
                    <a:cubicBezTo>
                      <a:pt x="1124864" y="18037"/>
                      <a:pt x="1142901" y="0"/>
                      <a:pt x="1165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>
                  <a:solidFill>
                    <a:srgbClr val="40404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3416300" y="1729105"/>
            <a:ext cx="3044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     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春季。在春季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，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因日照和温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度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变化较大，春季阴雨天气多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，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极容易影响人的情绪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15789" y="3825875"/>
            <a:ext cx="25694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      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重大考试前后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。重大考试（如模考、中考等）前后，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部分学生因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自己或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家长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的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期望值过高，或自身对考试的不正确认识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等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导致巨大的心理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压力。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16315" y="1013460"/>
            <a:ext cx="3260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      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除了以上三个特定时段之外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，学生在学习或生活中遭遇突然打击后，如人际冲突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、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师生冲突、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亲子冲突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、家庭变故等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，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也极易产生冲动情绪行为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110" y="3896187"/>
            <a:ext cx="3368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      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新学期开学前后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，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由于校园生活与假期生活的巨大反差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，同时，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因家长高度关注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学生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寒暑假作业的完成情况、严控电子产品的使用等因素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，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在新学期开学前后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，极易爆发严重的亲子冲突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bc83a71-fd60-47a7-8b98-ede05e147e97"/>
  <p:tag name="COMMONDATA" val="eyJjb3VudCI6NywiaGRpZCI6IjQ0NGMzMTdkZmM3MWQ4NjBiNzk5MWFlNzRiYTQwODlkIiwidXNlckNvdW50Ijo3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633</Words>
  <Application>Microsoft Office PowerPoint</Application>
  <PresentationFormat>自定义</PresentationFormat>
  <Paragraphs>76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大鹏</dc:creator>
  <cp:lastModifiedBy>USER</cp:lastModifiedBy>
  <cp:revision>55</cp:revision>
  <dcterms:created xsi:type="dcterms:W3CDTF">2017-12-11T03:28:00Z</dcterms:created>
  <dcterms:modified xsi:type="dcterms:W3CDTF">2023-05-23T03:56:51Z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v1.0_mb_7lwOJ+ePin4AqmRMwxdrwg==</vt:lpwstr>
  </property>
  <property fmtid="{D5CDD505-2E9C-101B-9397-08002B2CF9AE}" pid="4" name="ICV">
    <vt:lpwstr>A760BF5D41684CB8813844F89C78EDEB_11</vt:lpwstr>
  </property>
</Properties>
</file>