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1.6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7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2" r:id="rId16"/>
    <p:sldId id="269" r:id="rId17"/>
    <p:sldId id="270" r:id="rId18"/>
    <p:sldId id="271" r:id="rId19"/>
    <p:sldId id="273" r:id="rId20"/>
    <p:sldId id="294" r:id="rId21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tags" Target="tags/tag1.xml" /><Relationship Id="rId23" Type="http://schemas.openxmlformats.org/officeDocument/2006/relationships/presProps" Target="presProps.xml" /><Relationship Id="rId24" Type="http://schemas.openxmlformats.org/officeDocument/2006/relationships/viewProps" Target="viewProps.xml" /><Relationship Id="rId25" Type="http://schemas.openxmlformats.org/officeDocument/2006/relationships/theme" Target="theme/theme1.xml" /><Relationship Id="rId26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7B16F2-1658-4253-AED2-7E0E269C4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6EC546C-3644-4D6B-B038-9B6885DDDB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B2D304-13D6-438F-9CD3-683B5DEB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722D-9E70-4F96-A493-70EE6D3C3DBA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99794B-EEED-4A8C-BF58-9947703F1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8BEA4F6-BC00-4A95-9481-87A02E4B6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37CC-D768-4246-AB5B-F47E6E494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0968393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21DCD9-C546-4826-A620-082C308B9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0AEB3CB-26C5-468E-8658-0CE224709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CE31E47-6D70-447B-90C0-64E7461DA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722D-9E70-4F96-A493-70EE6D3C3DBA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61BDE2-0309-4ECD-8F43-AB995962E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598EABF-1D7E-44A0-AFDC-D16EECB05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37CC-D768-4246-AB5B-F47E6E494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2067845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09870E9-EA2D-43A5-9206-8EE3AEF788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27219A-43B7-4859-97E8-DB0384E7B3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13B9FD-A3A1-4EF3-A606-2062B48BA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722D-9E70-4F96-A493-70EE6D3C3DBA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B2BFE0-AF1E-4EEF-A3F0-3551A727C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F45DF16-0DFE-4B31-B67F-7B4A6BCD1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37CC-D768-4246-AB5B-F47E6E494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986343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 sz="1400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400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r"/>
            <a:fld id="{6EA90E31-89F1-45A4-ADE7-4389F148B0CE}" type="slidenum">
              <a:rPr lang="zh-CN" altLang="en-US" sz="1400"/>
              <a:t>*</a:t>
            </a:fld>
            <a:endParaRPr lang="zh-CN" altLang="en-US" sz="1400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 sz="1400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400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r"/>
            <a:fld id="{6EA90E31-89F1-45A4-ADE7-4389F148B0CE}" type="slidenum">
              <a:rPr lang="zh-CN" altLang="en-US" sz="1400"/>
              <a:t>*</a:t>
            </a:fld>
            <a:endParaRPr lang="zh-CN" altLang="en-US" sz="1400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 sz="1400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400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r"/>
            <a:fld id="{6EA90E31-89F1-45A4-ADE7-4389F148B0CE}" type="slidenum">
              <a:rPr lang="zh-CN" altLang="en-US" sz="1400"/>
              <a:t>*</a:t>
            </a:fld>
            <a:endParaRPr lang="zh-CN" altLang="en-US" sz="1400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 sz="1400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400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r"/>
            <a:fld id="{6EA90E31-89F1-45A4-ADE7-4389F148B0CE}" type="slidenum">
              <a:rPr lang="zh-CN" altLang="en-US" sz="1400"/>
              <a:t>*</a:t>
            </a:fld>
            <a:endParaRPr lang="zh-CN" altLang="en-US" sz="1400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 sz="1400"/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400"/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r"/>
            <a:fld id="{6EA90E31-89F1-45A4-ADE7-4389F148B0CE}" type="slidenum">
              <a:rPr lang="zh-CN" altLang="en-US" sz="1400"/>
              <a:t>*</a:t>
            </a:fld>
            <a:endParaRPr lang="zh-CN" altLang="en-US" sz="1400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1027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 sz="1400"/>
          </a:p>
        </p:txBody>
      </p:sp>
      <p:sp>
        <p:nvSpPr>
          <p:cNvPr id="4" name="页脚占位符 1028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400"/>
          </a:p>
        </p:txBody>
      </p:sp>
      <p:sp>
        <p:nvSpPr>
          <p:cNvPr id="5" name="灯片编号占位符 1029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r"/>
            <a:fld id="{6EA90E31-89F1-45A4-ADE7-4389F148B0CE}" type="slidenum">
              <a:rPr lang="zh-CN" altLang="en-US" sz="1400"/>
              <a:t>*</a:t>
            </a:fld>
            <a:endParaRPr lang="zh-CN" altLang="en-US" sz="1400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027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 sz="1400"/>
          </a:p>
        </p:txBody>
      </p:sp>
      <p:sp>
        <p:nvSpPr>
          <p:cNvPr id="3" name="页脚占位符 1028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400"/>
          </a:p>
        </p:txBody>
      </p:sp>
      <p:sp>
        <p:nvSpPr>
          <p:cNvPr id="4" name="灯片编号占位符 1029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r"/>
            <a:fld id="{6EA90E31-89F1-45A4-ADE7-4389F148B0CE}" type="slidenum">
              <a:rPr lang="zh-CN" altLang="en-US" sz="1400"/>
              <a:t>*</a:t>
            </a:fld>
            <a:endParaRPr lang="zh-CN" altLang="en-US" sz="1400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 sz="1400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400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r"/>
            <a:fld id="{6EA90E31-89F1-45A4-ADE7-4389F148B0CE}" type="slidenum">
              <a:rPr lang="zh-CN" altLang="en-US" sz="1400"/>
              <a:t>*</a:t>
            </a:fld>
            <a:endParaRPr lang="zh-CN" altLang="en-US" sz="1400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244149-63F2-489F-ACA6-E1E0795B0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C79C0EB-1981-4429-ABE7-99A8B5961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EA18497-61F5-4A14-8D8E-3E084DB9B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722D-9E70-4F96-A493-70EE6D3C3DBA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060ADE3-8700-48BB-85F9-24ED52A02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EC5E43-A79E-4A72-B45C-7D6744175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37CC-D768-4246-AB5B-F47E6E494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8063124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 sz="1400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400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r"/>
            <a:fld id="{6EA90E31-89F1-45A4-ADE7-4389F148B0CE}" type="slidenum">
              <a:rPr lang="zh-CN" altLang="en-US" sz="1400"/>
              <a:t>*</a:t>
            </a:fld>
            <a:endParaRPr lang="zh-CN" altLang="en-US" sz="1400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 sz="1400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400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r"/>
            <a:fld id="{6EA90E31-89F1-45A4-ADE7-4389F148B0CE}" type="slidenum">
              <a:rPr lang="zh-CN" altLang="en-US" sz="1400"/>
              <a:t>*</a:t>
            </a:fld>
            <a:endParaRPr lang="zh-CN" altLang="en-US" sz="1400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 sz="1400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400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r"/>
            <a:fld id="{6EA90E31-89F1-45A4-ADE7-4389F148B0CE}" type="slidenum">
              <a:rPr lang="zh-CN" altLang="en-US" sz="1400"/>
              <a:t>*</a:t>
            </a:fld>
            <a:endParaRPr lang="zh-CN" altLang="en-US" sz="1400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443759-43DB-4504-9D95-5428B8ACB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F70FEE9-6C8B-47EA-9185-F433E0591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EAFBCE-F3B3-4E61-B711-6CE6C3967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722D-9E70-4F96-A493-70EE6D3C3DBA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95722E-DED3-4100-9927-27B49C21C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549C8B-968E-4A32-91E3-C3D03ECCF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37CC-D768-4246-AB5B-F47E6E494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9093243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95ABE6-FE1D-4875-B4B2-FFDA21063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BF77B74-80BB-4384-8825-19A3D7E257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BDA233B-C816-460E-8A32-CA5EA8AD92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21E9DAA-9E7D-46A1-9B34-5654622C6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722D-9E70-4F96-A493-70EE6D3C3DBA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B4755BA-C659-4E9E-A78D-BFC30D018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68D0C3D-D33D-4FAB-8D12-9FE1438C8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37CC-D768-4246-AB5B-F47E6E494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5637593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6A2D80-1C47-491D-B48C-8AD0622CB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9C2AE55-7F1F-4AF3-90FB-910FD1A12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8192212-40DF-494B-A6D4-DAD384F9D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A5943A1-1C4E-4682-8813-91E9048D5A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9346235-9D56-4407-9493-73751EE70A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49AEB31-1383-4F5F-B22C-C78A8A64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722D-9E70-4F96-A493-70EE6D3C3DBA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47C4F8E-42EA-4259-8C8E-D8BC8D2F4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95ABCDD-8093-4505-BB5D-0356E4759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37CC-D768-4246-AB5B-F47E6E494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2563644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AC46D2-650D-46F2-8A22-7573864C0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DC2EEAB-1C79-45B7-A791-CDED0A353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722D-9E70-4F96-A493-70EE6D3C3DBA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7E3CFB4-13B3-4B3B-9D1A-F60641C15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2BE286F-3FA5-42B4-AD0B-37AC52DFA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37CC-D768-4246-AB5B-F47E6E494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5742340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28439F4-0743-48F1-BFB2-75E988711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722D-9E70-4F96-A493-70EE6D3C3DBA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55BE9A9-50F7-4742-88AD-DCC7BBCCF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F1C9F90-5811-433E-8D5E-17E407724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37CC-D768-4246-AB5B-F47E6E494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6604868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8682C4-82D8-4BCB-9163-496AEE09E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FCE17E1-73D4-4716-9CA4-70C9FC4C4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688E84-B297-4EB0-8584-E523C3AD6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A8F3D21-0517-4194-AA06-196B4DAD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722D-9E70-4F96-A493-70EE6D3C3DBA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9034EA6-BB44-4FAC-B385-C7CC64620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2638D3-DF9E-4286-A594-AF4557B0A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37CC-D768-4246-AB5B-F47E6E494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8966396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2F4A20-8CAF-4F51-9924-C41F7D150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AB31B3E-B394-497D-803B-798FA1A28A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EE0EAA3-66D9-45D8-B51B-C66BC9B12B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3A13A22-874A-480D-B582-6730211E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722D-9E70-4F96-A493-70EE6D3C3DBA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1832DD3-A766-460E-8B7E-24B88D9B4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1C180CB-01E7-4A26-A4D2-D54531CAF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37CC-D768-4246-AB5B-F47E6E494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4515476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3A55A67-7317-406F-8817-FCA363E57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78EA03C-B65B-49E9-AD48-E6F7187D3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683C489-3B5D-461B-87E2-F4868492CF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B722D-9E70-4F96-A493-70EE6D3C3DBA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84204B0-D194-4FED-A796-BF06637B8A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801A83-1E7E-4743-8600-351669E06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737CC-D768-4246-AB5B-F47E6E494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2104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4400" b="0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  <a:cs typeface="+mj-cs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 sz="1400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400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r"/>
            <a:fld id="{6EA90E31-89F1-45A4-ADE7-4389F148B0CE}" type="slidenum">
              <a:rPr lang="zh-CN" altLang="en-US" sz="1400"/>
              <a:t>*</a:t>
            </a:fld>
            <a:endParaRPr lang="zh-CN" alt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4400" b="0" i="0" u="none" kern="1200" baseline="0">
          <a:solidFill>
            <a:schemeClr val="tx2"/>
          </a:solidFill>
          <a:latin typeface="Arial" panose="020b0604020202020204" pitchFamily="34" charset="0"/>
          <a:ea typeface="宋体" pitchFamily="2" charset="-122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jpeg" /><Relationship Id="rId3" Type="http://schemas.openxmlformats.org/officeDocument/2006/relationships/image" Target="../media/image2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jpeg" /><Relationship Id="rId3" Type="http://schemas.openxmlformats.org/officeDocument/2006/relationships/image" Target="../media/image2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jpeg" /><Relationship Id="rId3" Type="http://schemas.openxmlformats.org/officeDocument/2006/relationships/image" Target="../media/image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jpeg" /><Relationship Id="rId3" Type="http://schemas.openxmlformats.org/officeDocument/2006/relationships/image" Target="../media/image2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jpeg" /><Relationship Id="rId3" Type="http://schemas.openxmlformats.org/officeDocument/2006/relationships/image" Target="../media/image2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jpeg" /><Relationship Id="rId3" Type="http://schemas.openxmlformats.org/officeDocument/2006/relationships/image" Target="../media/image2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jpeg" /><Relationship Id="rId3" Type="http://schemas.openxmlformats.org/officeDocument/2006/relationships/image" Target="../media/image2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jpeg" /><Relationship Id="rId3" Type="http://schemas.openxmlformats.org/officeDocument/2006/relationships/image" Target="../media/image2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jpeg" /><Relationship Id="rId3" Type="http://schemas.openxmlformats.org/officeDocument/2006/relationships/image" Target="../media/image2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20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Relationship Id="rId3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Relationship Id="rId3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jpeg" /><Relationship Id="rId3" Type="http://schemas.openxmlformats.org/officeDocument/2006/relationships/image" Target="../media/image2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jpeg" /><Relationship Id="rId3" Type="http://schemas.openxmlformats.org/officeDocument/2006/relationships/image" Target="../media/image2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jpeg" /><Relationship Id="rId3" Type="http://schemas.openxmlformats.org/officeDocument/2006/relationships/image" Target="../media/image2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jpeg" /><Relationship Id="rId3" Type="http://schemas.openxmlformats.org/officeDocument/2006/relationships/image" Target="../media/image2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jpeg" /><Relationship Id="rId3" Type="http://schemas.openxmlformats.org/officeDocument/2006/relationships/image" Target="../media/image2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jpeg" /><Relationship Id="rId3" Type="http://schemas.openxmlformats.org/officeDocument/2006/relationships/image" Target="../media/image2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卡通人物&#10;&#10;中度可信度描述已自动生成">
            <a:extLst>
              <a:ext uri="{FF2B5EF4-FFF2-40B4-BE49-F238E27FC236}">
                <a16:creationId xmlns:a16="http://schemas.microsoft.com/office/drawing/2014/main" id="{B58C1382-E797-43A7-B0D3-4948B9D9C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61912"/>
            <a:ext cx="6858000" cy="6734175"/>
          </a:xfrm>
          <a:prstGeom prst="rect">
            <a:avLst/>
          </a:prstGeom>
        </p:spPr>
      </p:pic>
      <p:sp>
        <p:nvSpPr>
          <p:cNvPr id="6" name="New shape"/>
          <p:cNvSpPr>
            <a:spLocks noGrp="1" noSelect="1" noMove="1" noResize="1" noTextEdit="1"/>
          </p:cNvSpPr>
          <p:nvPr/>
        </p:nvSpPr>
        <p:spPr>
          <a:xfrm>
            <a:off x="8064500" y="6413500"/>
            <a:ext cx="4127500" cy="444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  <p:extLst>
      <p:ext uri="{BB962C8B-B14F-4D97-AF65-F5344CB8AC3E}">
        <p14:creationId xmlns:p14="http://schemas.microsoft.com/office/powerpoint/2010/main" val="212913843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 descr="卡通人物&#10;&#10;低可信度描述已自动生成">
            <a:extLst>
              <a:ext uri="{FF2B5EF4-FFF2-40B4-BE49-F238E27FC236}">
                <a16:creationId xmlns:a16="http://schemas.microsoft.com/office/drawing/2014/main" id="{F4226E00-157A-4901-901F-EE94571FF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028700"/>
            <a:ext cx="8763000" cy="4800600"/>
          </a:xfrm>
          <a:prstGeom prst="rect">
            <a:avLst/>
          </a:prstGeom>
        </p:spPr>
      </p:pic>
      <p:sp>
        <p:nvSpPr>
          <p:cNvPr id="4" name="New shape"/>
          <p:cNvSpPr>
            <a:spLocks noGrp="1" noSelect="1" noMove="1" noResize="1" noTextEdit="1"/>
          </p:cNvSpPr>
          <p:nvPr/>
        </p:nvSpPr>
        <p:spPr>
          <a:xfrm>
            <a:off x="8064500" y="6413500"/>
            <a:ext cx="4127500" cy="444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  <p:extLst>
      <p:ext uri="{BB962C8B-B14F-4D97-AF65-F5344CB8AC3E}">
        <p14:creationId xmlns:p14="http://schemas.microsoft.com/office/powerpoint/2010/main" val="213697822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 descr="树上有许多广告&#10;&#10;描述已自动生成">
            <a:extLst>
              <a:ext uri="{FF2B5EF4-FFF2-40B4-BE49-F238E27FC236}">
                <a16:creationId xmlns:a16="http://schemas.microsoft.com/office/drawing/2014/main" id="{17C95867-1CA9-4559-B140-CB13D7B69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028700"/>
            <a:ext cx="8534400" cy="4800600"/>
          </a:xfrm>
          <a:prstGeom prst="rect">
            <a:avLst/>
          </a:prstGeom>
        </p:spPr>
      </p:pic>
      <p:sp>
        <p:nvSpPr>
          <p:cNvPr id="4" name="New shape"/>
          <p:cNvSpPr>
            <a:spLocks noGrp="1" noSelect="1" noMove="1" noResize="1" noTextEdit="1"/>
          </p:cNvSpPr>
          <p:nvPr/>
        </p:nvSpPr>
        <p:spPr>
          <a:xfrm>
            <a:off x="8064500" y="6413500"/>
            <a:ext cx="4127500" cy="444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  <p:extLst>
      <p:ext uri="{BB962C8B-B14F-4D97-AF65-F5344CB8AC3E}">
        <p14:creationId xmlns:p14="http://schemas.microsoft.com/office/powerpoint/2010/main" val="493156719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 descr="文本&#10;&#10;描述已自动生成">
            <a:extLst>
              <a:ext uri="{FF2B5EF4-FFF2-40B4-BE49-F238E27FC236}">
                <a16:creationId xmlns:a16="http://schemas.microsoft.com/office/drawing/2014/main" id="{A4C16A10-BE84-41B4-ABDC-CF2BB16E98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28700"/>
            <a:ext cx="8839200" cy="4800600"/>
          </a:xfrm>
          <a:prstGeom prst="rect">
            <a:avLst/>
          </a:prstGeom>
        </p:spPr>
      </p:pic>
      <p:sp>
        <p:nvSpPr>
          <p:cNvPr id="4" name="New shape"/>
          <p:cNvSpPr>
            <a:spLocks noGrp="1" noSelect="1" noMove="1" noResize="1" noTextEdit="1"/>
          </p:cNvSpPr>
          <p:nvPr/>
        </p:nvSpPr>
        <p:spPr>
          <a:xfrm>
            <a:off x="8064500" y="6413500"/>
            <a:ext cx="4127500" cy="444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  <p:extLst>
      <p:ext uri="{BB962C8B-B14F-4D97-AF65-F5344CB8AC3E}">
        <p14:creationId xmlns:p14="http://schemas.microsoft.com/office/powerpoint/2010/main" val="2997520243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 descr="文本, 信件&#10;&#10;描述已自动生成">
            <a:extLst>
              <a:ext uri="{FF2B5EF4-FFF2-40B4-BE49-F238E27FC236}">
                <a16:creationId xmlns:a16="http://schemas.microsoft.com/office/drawing/2014/main" id="{DF2D900F-A3B2-4F5E-8939-F16C08C55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1028700"/>
            <a:ext cx="8724900" cy="4800600"/>
          </a:xfrm>
          <a:prstGeom prst="rect">
            <a:avLst/>
          </a:prstGeom>
        </p:spPr>
      </p:pic>
      <p:sp>
        <p:nvSpPr>
          <p:cNvPr id="4" name="New shape"/>
          <p:cNvSpPr>
            <a:spLocks noGrp="1" noSelect="1" noMove="1" noResize="1" noTextEdit="1"/>
          </p:cNvSpPr>
          <p:nvPr/>
        </p:nvSpPr>
        <p:spPr>
          <a:xfrm>
            <a:off x="8064500" y="6413500"/>
            <a:ext cx="4127500" cy="444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  <p:extLst>
      <p:ext uri="{BB962C8B-B14F-4D97-AF65-F5344CB8AC3E}">
        <p14:creationId xmlns:p14="http://schemas.microsoft.com/office/powerpoint/2010/main" val="373382068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 descr="图示&#10;&#10;描述已自动生成">
            <a:extLst>
              <a:ext uri="{FF2B5EF4-FFF2-40B4-BE49-F238E27FC236}">
                <a16:creationId xmlns:a16="http://schemas.microsoft.com/office/drawing/2014/main" id="{3ECFBB6F-5D1E-4C03-A7C5-8A3AFD00A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450" y="1028700"/>
            <a:ext cx="8039100" cy="4800600"/>
          </a:xfrm>
          <a:prstGeom prst="rect">
            <a:avLst/>
          </a:prstGeom>
        </p:spPr>
      </p:pic>
      <p:sp>
        <p:nvSpPr>
          <p:cNvPr id="4" name="New shape"/>
          <p:cNvSpPr>
            <a:spLocks noGrp="1" noSelect="1" noMove="1" noResize="1" noTextEdit="1"/>
          </p:cNvSpPr>
          <p:nvPr/>
        </p:nvSpPr>
        <p:spPr>
          <a:xfrm>
            <a:off x="8064500" y="6413500"/>
            <a:ext cx="4127500" cy="444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  <p:extLst>
      <p:ext uri="{BB962C8B-B14F-4D97-AF65-F5344CB8AC3E}">
        <p14:creationId xmlns:p14="http://schemas.microsoft.com/office/powerpoint/2010/main" val="362431069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 descr="文本&#10;&#10;描述已自动生成">
            <a:extLst>
              <a:ext uri="{FF2B5EF4-FFF2-40B4-BE49-F238E27FC236}">
                <a16:creationId xmlns:a16="http://schemas.microsoft.com/office/drawing/2014/main" id="{552A1BB4-86C1-4468-8247-4F6E4643A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28700"/>
            <a:ext cx="9144000" cy="4800600"/>
          </a:xfrm>
          <a:prstGeom prst="rect">
            <a:avLst/>
          </a:prstGeom>
        </p:spPr>
      </p:pic>
      <p:sp>
        <p:nvSpPr>
          <p:cNvPr id="4" name="New shape"/>
          <p:cNvSpPr>
            <a:spLocks noGrp="1" noSelect="1" noMove="1" noResize="1" noTextEdit="1"/>
          </p:cNvSpPr>
          <p:nvPr/>
        </p:nvSpPr>
        <p:spPr>
          <a:xfrm>
            <a:off x="8064500" y="6413500"/>
            <a:ext cx="4127500" cy="444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  <p:extLst>
      <p:ext uri="{BB962C8B-B14F-4D97-AF65-F5344CB8AC3E}">
        <p14:creationId xmlns:p14="http://schemas.microsoft.com/office/powerpoint/2010/main" val="48315758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 descr="图片包含 图示&#10;&#10;描述已自动生成">
            <a:extLst>
              <a:ext uri="{FF2B5EF4-FFF2-40B4-BE49-F238E27FC236}">
                <a16:creationId xmlns:a16="http://schemas.microsoft.com/office/drawing/2014/main" id="{39285695-FE85-475B-9028-8725643FD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028700"/>
            <a:ext cx="8534400" cy="4800600"/>
          </a:xfrm>
          <a:prstGeom prst="rect">
            <a:avLst/>
          </a:prstGeom>
        </p:spPr>
      </p:pic>
      <p:sp>
        <p:nvSpPr>
          <p:cNvPr id="4" name="New shape"/>
          <p:cNvSpPr>
            <a:spLocks noGrp="1" noSelect="1" noMove="1" noResize="1" noTextEdit="1"/>
          </p:cNvSpPr>
          <p:nvPr/>
        </p:nvSpPr>
        <p:spPr>
          <a:xfrm>
            <a:off x="8064500" y="6413500"/>
            <a:ext cx="4127500" cy="444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  <p:extLst>
      <p:ext uri="{BB962C8B-B14F-4D97-AF65-F5344CB8AC3E}">
        <p14:creationId xmlns:p14="http://schemas.microsoft.com/office/powerpoint/2010/main" val="3720671523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 descr="电脑屏幕的照片上有文字&#10;&#10;中度可信度描述已自动生成">
            <a:extLst>
              <a:ext uri="{FF2B5EF4-FFF2-40B4-BE49-F238E27FC236}">
                <a16:creationId xmlns:a16="http://schemas.microsoft.com/office/drawing/2014/main" id="{EB0E2492-376B-4F19-9E86-BE36A3D02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028700"/>
            <a:ext cx="9753600" cy="4800600"/>
          </a:xfrm>
          <a:prstGeom prst="rect">
            <a:avLst/>
          </a:prstGeom>
        </p:spPr>
      </p:pic>
      <p:sp>
        <p:nvSpPr>
          <p:cNvPr id="4" name="New shape"/>
          <p:cNvSpPr>
            <a:spLocks noGrp="1" noSelect="1" noMove="1" noResize="1" noTextEdit="1"/>
          </p:cNvSpPr>
          <p:nvPr/>
        </p:nvSpPr>
        <p:spPr>
          <a:xfrm>
            <a:off x="8064500" y="6413500"/>
            <a:ext cx="4127500" cy="444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  <p:extLst>
      <p:ext uri="{BB962C8B-B14F-4D97-AF65-F5344CB8AC3E}">
        <p14:creationId xmlns:p14="http://schemas.microsoft.com/office/powerpoint/2010/main" val="2888164856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 descr="树上的叶子&#10;&#10;描述已自动生成">
            <a:extLst>
              <a:ext uri="{FF2B5EF4-FFF2-40B4-BE49-F238E27FC236}">
                <a16:creationId xmlns:a16="http://schemas.microsoft.com/office/drawing/2014/main" id="{EC204E2F-1EC6-4CDD-AC7F-B11D7E952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028700"/>
            <a:ext cx="10287000" cy="4800600"/>
          </a:xfrm>
          <a:prstGeom prst="rect">
            <a:avLst/>
          </a:prstGeom>
        </p:spPr>
      </p:pic>
      <p:sp>
        <p:nvSpPr>
          <p:cNvPr id="4" name="New shape"/>
          <p:cNvSpPr>
            <a:spLocks noGrp="1" noSelect="1" noMove="1" noResize="1" noTextEdit="1"/>
          </p:cNvSpPr>
          <p:nvPr/>
        </p:nvSpPr>
        <p:spPr>
          <a:xfrm>
            <a:off x="8064500" y="6413500"/>
            <a:ext cx="4127500" cy="444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  <p:extLst>
      <p:ext uri="{BB962C8B-B14F-4D97-AF65-F5344CB8AC3E}">
        <p14:creationId xmlns:p14="http://schemas.microsoft.com/office/powerpoint/2010/main" val="2313341342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7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miter lim="800000"/>
          </a:ln>
        </p:spPr>
        <p:txBody>
          <a:bodyPr anchor="b" anchorCtr="0"/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4400" b="0" i="0" u="none" baseline="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1pPr>
          </a:lstStyle>
          <a:p>
            <a:pPr marL="0" lvl="0" indent="0" defTabSz="914400"/>
            <a:endParaRPr lang="zh-CN" altLang="en-US" sz="4500"/>
          </a:p>
        </p:txBody>
      </p:sp>
      <p:sp>
        <p:nvSpPr>
          <p:cNvPr id="4098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miter lim="800000"/>
          </a:ln>
        </p:spPr>
        <p:txBody>
          <a:bodyPr anchor="t" anchorCtr="0"/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32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2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lang="zh-CN" altLang="en-US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marL="0" lvl="0" indent="0" algn="ctr" defTabSz="914400">
              <a:buNone/>
            </a:pPr>
            <a:endParaRPr lang="zh-CN" altLang="en-US" sz="1800"/>
          </a:p>
        </p:txBody>
      </p:sp>
      <p:pic>
        <p:nvPicPr>
          <p:cNvPr id="4099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1123950"/>
            <a:ext cx="8753475" cy="445770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 descr="猫的照片上写着字&#10;&#10;描述已自动生成">
            <a:extLst>
              <a:ext uri="{FF2B5EF4-FFF2-40B4-BE49-F238E27FC236}">
                <a16:creationId xmlns:a16="http://schemas.microsoft.com/office/drawing/2014/main" id="{52D80802-C2B2-4CD9-99F4-E70A95E1EA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028700"/>
            <a:ext cx="10287000" cy="4800600"/>
          </a:xfrm>
          <a:prstGeom prst="rect">
            <a:avLst/>
          </a:prstGeom>
        </p:spPr>
      </p:pic>
      <p:sp>
        <p:nvSpPr>
          <p:cNvPr id="4" name="New shape"/>
          <p:cNvSpPr>
            <a:spLocks noGrp="1" noSelect="1" noMove="1" noResize="1" noTextEdit="1"/>
          </p:cNvSpPr>
          <p:nvPr/>
        </p:nvSpPr>
        <p:spPr>
          <a:xfrm>
            <a:off x="8064500" y="6413500"/>
            <a:ext cx="4127500" cy="444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  <p:extLst>
      <p:ext uri="{BB962C8B-B14F-4D97-AF65-F5344CB8AC3E}">
        <p14:creationId xmlns:p14="http://schemas.microsoft.com/office/powerpoint/2010/main" val="407075858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 descr="文本&#10;&#10;描述已自动生成">
            <a:extLst>
              <a:ext uri="{FF2B5EF4-FFF2-40B4-BE49-F238E27FC236}">
                <a16:creationId xmlns:a16="http://schemas.microsoft.com/office/drawing/2014/main" id="{61586DED-8168-4F62-8D3A-F7ECAE066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0" y="1028700"/>
            <a:ext cx="8420100" cy="4800600"/>
          </a:xfrm>
          <a:prstGeom prst="rect">
            <a:avLst/>
          </a:prstGeom>
        </p:spPr>
      </p:pic>
      <p:sp>
        <p:nvSpPr>
          <p:cNvPr id="4" name="New shape"/>
          <p:cNvSpPr>
            <a:spLocks noGrp="1" noSelect="1" noMove="1" noResize="1" noTextEdit="1"/>
          </p:cNvSpPr>
          <p:nvPr/>
        </p:nvSpPr>
        <p:spPr>
          <a:xfrm>
            <a:off x="8064500" y="6413500"/>
            <a:ext cx="4127500" cy="444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  <p:extLst>
      <p:ext uri="{BB962C8B-B14F-4D97-AF65-F5344CB8AC3E}">
        <p14:creationId xmlns:p14="http://schemas.microsoft.com/office/powerpoint/2010/main" val="775080019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 descr="卡通人物&#10;&#10;中度可信度描述已自动生成">
            <a:extLst>
              <a:ext uri="{FF2B5EF4-FFF2-40B4-BE49-F238E27FC236}">
                <a16:creationId xmlns:a16="http://schemas.microsoft.com/office/drawing/2014/main" id="{452FCA03-7777-490A-8548-471F2E35E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1028700"/>
            <a:ext cx="8572500" cy="4800600"/>
          </a:xfrm>
          <a:prstGeom prst="rect">
            <a:avLst/>
          </a:prstGeom>
        </p:spPr>
      </p:pic>
      <p:sp>
        <p:nvSpPr>
          <p:cNvPr id="4" name="New shape"/>
          <p:cNvSpPr>
            <a:spLocks noGrp="1" noSelect="1" noMove="1" noResize="1" noTextEdit="1"/>
          </p:cNvSpPr>
          <p:nvPr/>
        </p:nvSpPr>
        <p:spPr>
          <a:xfrm>
            <a:off x="8064500" y="6413500"/>
            <a:ext cx="4127500" cy="444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  <p:extLst>
      <p:ext uri="{BB962C8B-B14F-4D97-AF65-F5344CB8AC3E}">
        <p14:creationId xmlns:p14="http://schemas.microsoft.com/office/powerpoint/2010/main" val="2252435319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 descr="文本&#10;&#10;描述已自动生成">
            <a:extLst>
              <a:ext uri="{FF2B5EF4-FFF2-40B4-BE49-F238E27FC236}">
                <a16:creationId xmlns:a16="http://schemas.microsoft.com/office/drawing/2014/main" id="{95848345-75EB-4527-B3E0-469A9E52F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028700"/>
            <a:ext cx="9448800" cy="4800600"/>
          </a:xfrm>
          <a:prstGeom prst="rect">
            <a:avLst/>
          </a:prstGeom>
        </p:spPr>
      </p:pic>
      <p:sp>
        <p:nvSpPr>
          <p:cNvPr id="4" name="New shape"/>
          <p:cNvSpPr>
            <a:spLocks noGrp="1" noSelect="1" noMove="1" noResize="1" noTextEdit="1"/>
          </p:cNvSpPr>
          <p:nvPr/>
        </p:nvSpPr>
        <p:spPr>
          <a:xfrm>
            <a:off x="8064500" y="6413500"/>
            <a:ext cx="4127500" cy="444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  <p:extLst>
      <p:ext uri="{BB962C8B-B14F-4D97-AF65-F5344CB8AC3E}">
        <p14:creationId xmlns:p14="http://schemas.microsoft.com/office/powerpoint/2010/main" val="2142682073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 descr="图片包含 图示&#10;&#10;描述已自动生成">
            <a:extLst>
              <a:ext uri="{FF2B5EF4-FFF2-40B4-BE49-F238E27FC236}">
                <a16:creationId xmlns:a16="http://schemas.microsoft.com/office/drawing/2014/main" id="{3AFEDCEF-57EB-4931-9968-3EE4C1ED7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1028700"/>
            <a:ext cx="9029700" cy="4800600"/>
          </a:xfrm>
          <a:prstGeom prst="rect">
            <a:avLst/>
          </a:prstGeom>
        </p:spPr>
      </p:pic>
      <p:sp>
        <p:nvSpPr>
          <p:cNvPr id="4" name="New shape"/>
          <p:cNvSpPr>
            <a:spLocks noGrp="1" noSelect="1" noMove="1" noResize="1" noTextEdit="1"/>
          </p:cNvSpPr>
          <p:nvPr/>
        </p:nvSpPr>
        <p:spPr>
          <a:xfrm>
            <a:off x="8064500" y="6413500"/>
            <a:ext cx="4127500" cy="444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  <p:extLst>
      <p:ext uri="{BB962C8B-B14F-4D97-AF65-F5344CB8AC3E}">
        <p14:creationId xmlns:p14="http://schemas.microsoft.com/office/powerpoint/2010/main" val="126832211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 descr="猫的照片上写着字&#10;&#10;描述已自动生成">
            <a:extLst>
              <a:ext uri="{FF2B5EF4-FFF2-40B4-BE49-F238E27FC236}">
                <a16:creationId xmlns:a16="http://schemas.microsoft.com/office/drawing/2014/main" id="{567E8198-5D52-4CAD-A4A7-819C7C1476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0" y="1028700"/>
            <a:ext cx="9182100" cy="4800600"/>
          </a:xfrm>
          <a:prstGeom prst="rect">
            <a:avLst/>
          </a:prstGeom>
        </p:spPr>
      </p:pic>
      <p:sp>
        <p:nvSpPr>
          <p:cNvPr id="4" name="New shape"/>
          <p:cNvSpPr>
            <a:spLocks noGrp="1" noSelect="1" noMove="1" noResize="1" noTextEdit="1"/>
          </p:cNvSpPr>
          <p:nvPr/>
        </p:nvSpPr>
        <p:spPr>
          <a:xfrm>
            <a:off x="8064500" y="6413500"/>
            <a:ext cx="4127500" cy="444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  <p:extLst>
      <p:ext uri="{BB962C8B-B14F-4D97-AF65-F5344CB8AC3E}">
        <p14:creationId xmlns:p14="http://schemas.microsoft.com/office/powerpoint/2010/main" val="3273822798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 descr="图示&#10;&#10;中度可信度描述已自动生成">
            <a:extLst>
              <a:ext uri="{FF2B5EF4-FFF2-40B4-BE49-F238E27FC236}">
                <a16:creationId xmlns:a16="http://schemas.microsoft.com/office/drawing/2014/main" id="{7957449F-67C6-4410-BE07-BE3518968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50" y="1028700"/>
            <a:ext cx="8648700" cy="4800600"/>
          </a:xfrm>
          <a:prstGeom prst="rect">
            <a:avLst/>
          </a:prstGeom>
        </p:spPr>
      </p:pic>
      <p:sp>
        <p:nvSpPr>
          <p:cNvPr id="4" name="New shape"/>
          <p:cNvSpPr>
            <a:spLocks noGrp="1" noSelect="1" noMove="1" noResize="1" noTextEdit="1"/>
          </p:cNvSpPr>
          <p:nvPr/>
        </p:nvSpPr>
        <p:spPr>
          <a:xfrm>
            <a:off x="8064500" y="6413500"/>
            <a:ext cx="4127500" cy="444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  <p:extLst>
      <p:ext uri="{BB962C8B-B14F-4D97-AF65-F5344CB8AC3E}">
        <p14:creationId xmlns:p14="http://schemas.microsoft.com/office/powerpoint/2010/main" val="1954263169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 descr="日程表&#10;&#10;低可信度描述已自动生成">
            <a:extLst>
              <a:ext uri="{FF2B5EF4-FFF2-40B4-BE49-F238E27FC236}">
                <a16:creationId xmlns:a16="http://schemas.microsoft.com/office/drawing/2014/main" id="{CDF987EE-4999-4A9B-8FAB-43DD1F3A1A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1028700"/>
            <a:ext cx="9029700" cy="4800600"/>
          </a:xfrm>
          <a:prstGeom prst="rect">
            <a:avLst/>
          </a:prstGeom>
        </p:spPr>
      </p:pic>
      <p:sp>
        <p:nvSpPr>
          <p:cNvPr id="4" name="New shape"/>
          <p:cNvSpPr>
            <a:spLocks noGrp="1" noSelect="1" noMove="1" noResize="1" noTextEdit="1"/>
          </p:cNvSpPr>
          <p:nvPr/>
        </p:nvSpPr>
        <p:spPr>
          <a:xfrm>
            <a:off x="8064500" y="6413500"/>
            <a:ext cx="4127500" cy="444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  <p:extLst>
      <p:ext uri="{BB962C8B-B14F-4D97-AF65-F5344CB8AC3E}">
        <p14:creationId xmlns:p14="http://schemas.microsoft.com/office/powerpoint/2010/main" val="2594378374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1.06.14"/>
  <p:tag name="AS_TITLE" val="Aspose.Slides for .NET 4.0 Client Profile"/>
  <p:tag name="AS_VERSION" val="21.6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0</Paragraphs>
  <Slides>19</Slides>
  <Notes>0</Notes>
  <TotalTime>5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baseType="lpstr" size="24">
      <vt:lpstr>Arial</vt:lpstr>
      <vt:lpstr>等线 Light</vt:lpstr>
      <vt:lpstr>等线</vt:lpstr>
      <vt:lpstr>宋体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21.0600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 演示文稿</dc:title>
  <dc:creator>张小婷</dc:creator>
  <cp:lastModifiedBy>张小婷</cp:lastModifiedBy>
  <cp:revision>1</cp:revision>
  <dcterms:created xsi:type="dcterms:W3CDTF">2021-02-09T02:55:48Z</dcterms:created>
  <dcterms:modified xsi:type="dcterms:W3CDTF">2022-02-18T06:37:10Z</dcterms:modified>
</cp:coreProperties>
</file>