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9F32F-7E7A-4A32-B6E3-FA583DE1C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318820-9ECF-4CCE-8671-B6BCD07F4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C8B94B-D397-4F65-8586-3972564B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1645E4-07E2-4F8E-BE11-ABB1F17A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D8E5E1-C89E-4825-9C0A-3BD68BC0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55930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1DCFF-44D1-4465-A3C4-9BD63AAB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095746-6DF5-4214-B727-5AF445D68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37793E-2E6A-4DEA-9868-6A46C15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35AB80-298C-4B76-A406-ECEE9215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C8948F-81EE-462A-824C-C497CBF5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88726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08B5B0-759F-49A6-84E3-27B91FFDA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C2DF93-EB9F-4E06-A402-F31CE88DA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3ABDBE-073F-4FF0-89CB-C880242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437038-DDFA-44C1-A6F4-109F25A7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DFDF7A-41C8-43E0-A32D-F79BB5E6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48326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A3882-4B0E-4F6E-A2C9-0734B4A6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390641-A038-46FC-9EF4-3189C1C4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D0303-7419-4D97-AEFF-4B92C0BB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69D1B5-35DA-42ED-96E8-5B297E92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44CDF6-822A-418E-970F-FA732BCD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59791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85F41-0BDE-41F5-9C9D-A22B4DD5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5F03AF-4575-4416-B25B-9DCDD9A75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058887-72A9-42B2-8380-6EE51F24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72AC4-4099-4788-A892-FBA4475F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E5707D-A407-4C69-8EC2-2329FC83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5012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9F63E-B808-4F52-A077-8EFF66EA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ABD3A-BED2-4F1E-B7A4-BC5189DEF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18923F-11A7-476F-86E4-64447E626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FD58C2-3ACE-41D1-A35E-3D01DEF5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5D4B5E-FC02-4C9C-8A16-2451B29C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A6F0B8-5E3A-412F-A183-DEC220D1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04191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7D7C68-8FC9-4F03-A0DF-09D052D3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4C368E-69C8-4D73-9D08-C1E75774A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D49808-56F6-48D3-BED4-E798701F4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5C65D97-45D7-403F-B0E3-EB2610115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2A9BADF-20D8-4A2D-A21B-6B45B1910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2BECF0-564B-4A73-B3DD-DB8CE17A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FEEDD1-C923-44EF-B9AC-BC6348AA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4C7DB1-DAB7-4AF1-8495-2B73CC16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1116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257C2-0738-4507-BAC7-E8224460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C612BF-6082-4C09-9E4B-BF22728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69ECBB-B790-4911-B673-F7B4BAE1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80929E-CFDD-4505-8CB4-9C6C6D66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44728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209CD9-1D9F-4F81-99D8-446A5CD80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B11775-00E8-4CCF-871D-4AD58624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E891E3-B738-41E9-8501-49B64313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0572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CA44E-0410-4CBB-B623-C5401DD0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EBC9D8-EBDB-4310-A7DB-745C4049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64FDDA-CF59-49DE-A982-A0EBD64BE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E30A4A-3774-4AC9-A05C-61EFEC8B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D2D9BC-CA7A-4D0F-8D36-3F83044C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EC6CBE-9A03-4EB1-B89F-1904FBDD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23734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9DD2D-C1F6-405D-8E45-F3EDD1A8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134403-10AB-4C3E-B86B-7A3FF779E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81741A-EFC7-4024-AD5B-749A46757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FD4E40-10B7-4B38-A13C-0D68BCFA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5DDE80-B8A1-4C83-BD08-852368A4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6E25F6-C073-4D22-86E0-2D753F32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9915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E28ABB4-BB2F-439F-891C-C77C7F83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AFFE29-923E-40A2-B2E5-5C6BE6F4E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BC69B4-088A-46B4-A4C7-50FC28FF1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E64-4E82-4D52-A09E-FE1B6BDDB7F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4C6982-1324-4527-969A-5E53CAF7E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09E911-36A3-427D-B17E-7BF824D8D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0A55-895A-4644-A397-288BD8DA2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15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BFB74870-04D7-42C2-859A-2A7E9A353A4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itchFamily="2" charset="-122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71A702-28CD-471E-BFE5-1590DAED2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7" y="571500"/>
            <a:ext cx="4657725" cy="5715000"/>
          </a:xfrm>
          <a:prstGeom prst="rect">
            <a:avLst/>
          </a:prstGeom>
        </p:spPr>
      </p:pic>
      <p:sp>
        <p:nvSpPr>
          <p:cNvPr id="6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70336877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FFB9CF4-F2E5-4050-BA87-B58A719E9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9" y="135680"/>
            <a:ext cx="10884763" cy="6675988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24712630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 marL="0" lvl="0" indent="0" defTabSz="914400"/>
            <a:endParaRPr lang="zh-CN" altLang="en-US" sz="4500"/>
          </a:p>
        </p:txBody>
      </p:sp>
      <p:sp>
        <p:nvSpPr>
          <p:cNvPr id="4098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marL="0" lvl="0" indent="0" algn="ctr" defTabSz="914400">
              <a:buNone/>
            </a:pPr>
            <a:endParaRPr lang="zh-CN" altLang="en-US" sz="1800"/>
          </a:p>
        </p:txBody>
      </p:sp>
      <p:pic>
        <p:nvPicPr>
          <p:cNvPr id="409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123950"/>
            <a:ext cx="8753475" cy="44577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9AE9D4-C522-44DA-A3C2-3CBC3980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7" y="0"/>
            <a:ext cx="10460937" cy="6416041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16740544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D76457-2465-487E-9312-DD8C182AB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5" y="37729"/>
            <a:ext cx="10577213" cy="6487357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35014631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75CBCE-1AD2-4878-B51C-4B7D11CFE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4" y="135681"/>
            <a:ext cx="10778231" cy="6610648"/>
          </a:xfrm>
          <a:prstGeom prst="rect">
            <a:avLst/>
          </a:prstGeom>
        </p:spPr>
      </p:pic>
      <p:sp>
        <p:nvSpPr>
          <p:cNvPr id="6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409577991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76946C-2443-4F8A-A6EA-05E27D78B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5" y="117925"/>
            <a:ext cx="11026807" cy="6763108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134379455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3ADD6A-8290-4E19-BB99-BD017D12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6" y="64659"/>
            <a:ext cx="10698332" cy="6561644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11384225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E1B6D6-7EAE-4B2F-92D3-333188846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26" y="277723"/>
            <a:ext cx="10680577" cy="6550754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58972976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390342-9C78-40E3-8423-97ABBE4AC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7" y="117924"/>
            <a:ext cx="10547412" cy="6469079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194107249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9F6A85-E566-472C-B64D-0579465B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16" y="197824"/>
            <a:ext cx="10591800" cy="6496304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17094208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6.14"/>
  <p:tag name="AS_TITLE" val="Aspose.Slides for .NET 4.0 Client Profile"/>
  <p:tag name="AS_VERSION" val="21.6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0</Paragraphs>
  <Slides>11</Slides>
  <Notes>0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6">
      <vt:lpstr>Arial</vt:lpstr>
      <vt:lpstr>等线 Light</vt:lpstr>
      <vt:lpstr>等线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演示文稿</dc:title>
  <dc:creator>张小婷</dc:creator>
  <cp:lastModifiedBy>张小婷</cp:lastModifiedBy>
  <cp:revision>2</cp:revision>
  <dcterms:created xsi:type="dcterms:W3CDTF">2021-02-21T01:28:40Z</dcterms:created>
  <dcterms:modified xsi:type="dcterms:W3CDTF">2022-02-18T06:37:10Z</dcterms:modified>
</cp:coreProperties>
</file>