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57" r:id="rId4"/>
    <p:sldId id="258" r:id="rId6"/>
    <p:sldId id="259" r:id="rId7"/>
    <p:sldId id="260" r:id="rId8"/>
    <p:sldId id="261" r:id="rId9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老师的手,真巧！捏只小鸭“呷呷呷”——身子直摇。</a:t>
            </a:r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老师的手，真巧！折只小狗“汪汪汪”——冲我直叫。</a:t>
            </a:r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老师的手，真巧！画只小羊“咩咩咩”——要吃青草。</a:t>
            </a:r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老师的手，真巧！做架飞船“嗖嗖嗖”——飞得高高。</a:t>
            </a: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44520" y="477520"/>
            <a:ext cx="5902325" cy="59023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37890" y="394970"/>
            <a:ext cx="5829300" cy="58293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21000" y="571500"/>
            <a:ext cx="6350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21000" y="247650"/>
            <a:ext cx="6350000" cy="63627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88615" y="208280"/>
            <a:ext cx="2948940" cy="294894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4295" y="114935"/>
            <a:ext cx="3136265" cy="313626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8615" y="3747135"/>
            <a:ext cx="2878455" cy="25908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8925" y="3157220"/>
            <a:ext cx="3526155" cy="35337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文字</Application>
  <PresentationFormat>宽屏</PresentationFormat>
  <Paragraphs>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8" baseType="lpstr">
      <vt:lpstr>Arial</vt:lpstr>
      <vt:lpstr>方正书宋_GBK</vt:lpstr>
      <vt:lpstr>Wingdings</vt:lpstr>
      <vt:lpstr>宋体</vt:lpstr>
      <vt:lpstr>Arial Unicode MS</vt:lpstr>
      <vt:lpstr>Calibri Light</vt:lpstr>
      <vt:lpstr>Helvetica Neue</vt:lpstr>
      <vt:lpstr>汉仪书宋二KW</vt:lpstr>
      <vt:lpstr>Calibri</vt:lpstr>
      <vt:lpstr>微软雅黑</vt:lpstr>
      <vt:lpstr>汉仪旗黑KW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teiiwa</dc:creator>
  <cp:lastModifiedBy>teiiwa</cp:lastModifiedBy>
  <cp:revision>3</cp:revision>
  <dcterms:created xsi:type="dcterms:W3CDTF">2019-04-30T09:11:20Z</dcterms:created>
  <dcterms:modified xsi:type="dcterms:W3CDTF">2019-04-30T09:11:20Z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2052-1.0.1.1354</vt:lpwstr>
  </property>
</Properties>
</file>