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1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老师的手,真巧！捏只小鸭“呷呷呷”——身子直摇。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老师的手，真巧！折只小狗“汪汪汪”——冲我直叫。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老师的手，真巧！画只小羊“咩咩咩”——要吃青草。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老师的手，真巧！做架飞船“嗖嗖嗖”——飞得高高。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4520" y="477520"/>
            <a:ext cx="5902325" cy="5902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7890" y="394970"/>
            <a:ext cx="5829300" cy="5829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000" y="571500"/>
            <a:ext cx="635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000" y="247650"/>
            <a:ext cx="6350000" cy="6362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8615" y="208280"/>
            <a:ext cx="2948940" cy="29489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295" y="114935"/>
            <a:ext cx="3136265" cy="31362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615" y="3747135"/>
            <a:ext cx="2878455" cy="2590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8925" y="3157220"/>
            <a:ext cx="3526155" cy="3533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方正书宋_GBK</vt:lpstr>
      <vt:lpstr>Wingdings</vt:lpstr>
      <vt:lpstr>宋体</vt:lpstr>
      <vt:lpstr>Arial Unicode MS</vt:lpstr>
      <vt:lpstr>Calibri Light</vt:lpstr>
      <vt:lpstr>Helvetica Neue</vt:lpstr>
      <vt:lpstr>汉仪书宋二KW</vt:lpstr>
      <vt:lpstr>Calibri</vt:lpstr>
      <vt:lpstr>微软雅黑</vt:lpstr>
      <vt:lpstr>汉仪旗黑KW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teiiwa</dc:creator>
  <cp:lastModifiedBy>teiiwa</cp:lastModifiedBy>
  <cp:revision>3</cp:revision>
  <dcterms:created xsi:type="dcterms:W3CDTF">2019-04-30T09:11:20Z</dcterms:created>
  <dcterms:modified xsi:type="dcterms:W3CDTF">2019-04-30T09:11:20Z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2052-1.0.1.1354</vt:lpwstr>
  </property>
</Properties>
</file>