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www.ppsbo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44450"/>
            <a:ext cx="5257800" cy="6824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39237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6388" name="图片 1638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7412" name="图片 1741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8436" name="图片 18435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9460" name="图片 19459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0484" name="图片 20483" descr="18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0825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144000" cy="576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幸福说我太小</cp:lastModifiedBy>
  <cp:revision>2</cp:revision>
  <dcterms:created xsi:type="dcterms:W3CDTF">2010-11-20T17:19:20Z</dcterms:created>
  <dcterms:modified xsi:type="dcterms:W3CDTF">2023-05-15T08:12:47Z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E99969916F3D4A50B681057C87FED881_13</vt:lpwstr>
  </property>
</Properties>
</file>