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36941125" cy="30279975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40" userDrawn="1">
          <p15:clr>
            <a:srgbClr val="A4A3A4"/>
          </p15:clr>
        </p15:guide>
        <p15:guide id="2" pos="11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9540"/>
        <p:guide pos="1163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17641" y="4955544"/>
            <a:ext cx="27705844" cy="10541917"/>
          </a:xfrm>
        </p:spPr>
        <p:txBody>
          <a:bodyPr anchor="b"/>
          <a:lstStyle>
            <a:lvl1pPr algn="ctr">
              <a:defRPr sz="181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17641" y="15903998"/>
            <a:ext cx="27705844" cy="7310649"/>
          </a:xfrm>
        </p:spPr>
        <p:txBody>
          <a:bodyPr/>
          <a:lstStyle>
            <a:lvl1pPr marL="0" indent="0" algn="ctr">
              <a:buNone/>
              <a:defRPr sz="7270"/>
            </a:lvl1pPr>
            <a:lvl2pPr marL="1385570" indent="0" algn="ctr">
              <a:buNone/>
              <a:defRPr sz="6060"/>
            </a:lvl2pPr>
            <a:lvl3pPr marL="2770505" indent="0" algn="ctr">
              <a:buNone/>
              <a:defRPr sz="5455"/>
            </a:lvl3pPr>
            <a:lvl4pPr marL="4156075" indent="0" algn="ctr">
              <a:buNone/>
              <a:defRPr sz="4850"/>
            </a:lvl4pPr>
            <a:lvl5pPr marL="5541010" indent="0" algn="ctr">
              <a:buNone/>
              <a:defRPr sz="4850"/>
            </a:lvl5pPr>
            <a:lvl6pPr marL="6926580" indent="0" algn="ctr">
              <a:buNone/>
              <a:defRPr sz="4850"/>
            </a:lvl6pPr>
            <a:lvl7pPr marL="8311515" indent="0" algn="ctr">
              <a:buNone/>
              <a:defRPr sz="4850"/>
            </a:lvl7pPr>
            <a:lvl8pPr marL="9697085" indent="0" algn="ctr">
              <a:buNone/>
              <a:defRPr sz="4850"/>
            </a:lvl8pPr>
            <a:lvl9pPr marL="11082655" indent="0" algn="ctr">
              <a:buNone/>
              <a:defRPr sz="485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785094" y="1217613"/>
            <a:ext cx="8314531" cy="25836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41500" y="1217613"/>
            <a:ext cx="24461592" cy="25836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62" y="7548968"/>
            <a:ext cx="31861720" cy="12595626"/>
          </a:xfrm>
        </p:spPr>
        <p:txBody>
          <a:bodyPr anchor="b"/>
          <a:lstStyle>
            <a:lvl1pPr>
              <a:defRPr sz="181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20462" y="20263754"/>
            <a:ext cx="31861720" cy="6623742"/>
          </a:xfrm>
        </p:spPr>
        <p:txBody>
          <a:bodyPr/>
          <a:lstStyle>
            <a:lvl1pPr marL="0" indent="0">
              <a:buNone/>
              <a:defRPr sz="7270">
                <a:solidFill>
                  <a:schemeClr val="tx1">
                    <a:tint val="75000"/>
                  </a:schemeClr>
                </a:solidFill>
              </a:defRPr>
            </a:lvl1pPr>
            <a:lvl2pPr marL="1385570" indent="0">
              <a:buNone/>
              <a:defRPr sz="6060">
                <a:solidFill>
                  <a:schemeClr val="tx1">
                    <a:tint val="75000"/>
                  </a:schemeClr>
                </a:solidFill>
              </a:defRPr>
            </a:lvl2pPr>
            <a:lvl3pPr marL="2770505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3pPr>
            <a:lvl4pPr marL="4156075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4pPr>
            <a:lvl5pPr marL="55410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5pPr>
            <a:lvl6pPr marL="692658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6pPr>
            <a:lvl7pPr marL="8311515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7pPr>
            <a:lvl8pPr marL="9697085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8pPr>
            <a:lvl9pPr marL="11082655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41500" y="7067550"/>
            <a:ext cx="16296481" cy="1998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803144" y="7067550"/>
            <a:ext cx="16296481" cy="1998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4514" y="1612128"/>
            <a:ext cx="31861720" cy="58527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95863" y="7852298"/>
            <a:ext cx="14766675" cy="3637800"/>
          </a:xfrm>
        </p:spPr>
        <p:txBody>
          <a:bodyPr anchor="ctr" anchorCtr="0"/>
          <a:lstStyle>
            <a:lvl1pPr marL="0" indent="0">
              <a:buNone/>
              <a:defRPr sz="8485"/>
            </a:lvl1pPr>
            <a:lvl2pPr marL="1385570" indent="0">
              <a:buNone/>
              <a:defRPr sz="7270"/>
            </a:lvl2pPr>
            <a:lvl3pPr marL="2770505" indent="0">
              <a:buNone/>
              <a:defRPr sz="6060"/>
            </a:lvl3pPr>
            <a:lvl4pPr marL="4156075" indent="0">
              <a:buNone/>
              <a:defRPr sz="5455"/>
            </a:lvl4pPr>
            <a:lvl5pPr marL="5541010" indent="0">
              <a:buNone/>
              <a:defRPr sz="5455"/>
            </a:lvl5pPr>
            <a:lvl6pPr marL="6926580" indent="0">
              <a:buNone/>
              <a:defRPr sz="5455"/>
            </a:lvl6pPr>
            <a:lvl7pPr marL="8311515" indent="0">
              <a:buNone/>
              <a:defRPr sz="5455"/>
            </a:lvl7pPr>
            <a:lvl8pPr marL="9697085" indent="0">
              <a:buNone/>
              <a:defRPr sz="5455"/>
            </a:lvl8pPr>
            <a:lvl9pPr marL="11082655" indent="0">
              <a:buNone/>
              <a:defRPr sz="54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95863" y="11768389"/>
            <a:ext cx="14766675" cy="155606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958196" y="7852298"/>
            <a:ext cx="14839400" cy="3637800"/>
          </a:xfrm>
        </p:spPr>
        <p:txBody>
          <a:bodyPr anchor="ctr" anchorCtr="0"/>
          <a:lstStyle>
            <a:lvl1pPr marL="0" indent="0">
              <a:buNone/>
              <a:defRPr sz="8485"/>
            </a:lvl1pPr>
            <a:lvl2pPr marL="1385570" indent="0">
              <a:buNone/>
              <a:defRPr sz="7270"/>
            </a:lvl2pPr>
            <a:lvl3pPr marL="2770505" indent="0">
              <a:buNone/>
              <a:defRPr sz="6060"/>
            </a:lvl3pPr>
            <a:lvl4pPr marL="4156075" indent="0">
              <a:buNone/>
              <a:defRPr sz="5455"/>
            </a:lvl4pPr>
            <a:lvl5pPr marL="5541010" indent="0">
              <a:buNone/>
              <a:defRPr sz="5455"/>
            </a:lvl5pPr>
            <a:lvl6pPr marL="6926580" indent="0">
              <a:buNone/>
              <a:defRPr sz="5455"/>
            </a:lvl6pPr>
            <a:lvl7pPr marL="8311515" indent="0">
              <a:buNone/>
              <a:defRPr sz="5455"/>
            </a:lvl7pPr>
            <a:lvl8pPr marL="9697085" indent="0">
              <a:buNone/>
              <a:defRPr sz="5455"/>
            </a:lvl8pPr>
            <a:lvl9pPr marL="11082655" indent="0">
              <a:buNone/>
              <a:defRPr sz="54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958196" y="11768389"/>
            <a:ext cx="14839400" cy="155606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4514" y="2018665"/>
            <a:ext cx="11914473" cy="7065328"/>
          </a:xfrm>
        </p:spPr>
        <p:txBody>
          <a:bodyPr anchor="b"/>
          <a:lstStyle>
            <a:lvl1pPr>
              <a:defRPr sz="96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04790" y="4359756"/>
            <a:ext cx="18701445" cy="21518408"/>
          </a:xfrm>
        </p:spPr>
        <p:txBody>
          <a:bodyPr/>
          <a:lstStyle>
            <a:lvl1pPr>
              <a:defRPr sz="9695"/>
            </a:lvl1pPr>
            <a:lvl2pPr>
              <a:defRPr sz="8485"/>
            </a:lvl2pPr>
            <a:lvl3pPr>
              <a:defRPr sz="7270"/>
            </a:lvl3pPr>
            <a:lvl4pPr>
              <a:defRPr sz="6060"/>
            </a:lvl4pPr>
            <a:lvl5pPr>
              <a:defRPr sz="6060"/>
            </a:lvl5pPr>
            <a:lvl6pPr>
              <a:defRPr sz="6060"/>
            </a:lvl6pPr>
            <a:lvl7pPr>
              <a:defRPr sz="6060"/>
            </a:lvl7pPr>
            <a:lvl8pPr>
              <a:defRPr sz="6060"/>
            </a:lvl8pPr>
            <a:lvl9pPr>
              <a:defRPr sz="60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4514" y="9083993"/>
            <a:ext cx="11914473" cy="16829220"/>
          </a:xfrm>
        </p:spPr>
        <p:txBody>
          <a:bodyPr/>
          <a:lstStyle>
            <a:lvl1pPr marL="0" indent="0">
              <a:buNone/>
              <a:defRPr sz="4850"/>
            </a:lvl1pPr>
            <a:lvl2pPr marL="1385570" indent="0">
              <a:buNone/>
              <a:defRPr sz="4240"/>
            </a:lvl2pPr>
            <a:lvl3pPr marL="2770505" indent="0">
              <a:buNone/>
              <a:defRPr sz="3635"/>
            </a:lvl3pPr>
            <a:lvl4pPr marL="4156075" indent="0">
              <a:buNone/>
              <a:defRPr sz="3030"/>
            </a:lvl4pPr>
            <a:lvl5pPr marL="5541010" indent="0">
              <a:buNone/>
              <a:defRPr sz="3030"/>
            </a:lvl5pPr>
            <a:lvl6pPr marL="6926580" indent="0">
              <a:buNone/>
              <a:defRPr sz="3030"/>
            </a:lvl6pPr>
            <a:lvl7pPr marL="8311515" indent="0">
              <a:buNone/>
              <a:defRPr sz="3030"/>
            </a:lvl7pPr>
            <a:lvl8pPr marL="9697085" indent="0">
              <a:buNone/>
              <a:defRPr sz="3030"/>
            </a:lvl8pPr>
            <a:lvl9pPr marL="11082655" indent="0">
              <a:buNone/>
              <a:defRPr sz="30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4514" y="2018665"/>
            <a:ext cx="12620791" cy="7065328"/>
          </a:xfrm>
        </p:spPr>
        <p:txBody>
          <a:bodyPr anchor="b"/>
          <a:lstStyle>
            <a:lvl1pPr>
              <a:defRPr sz="96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704790" y="2018669"/>
            <a:ext cx="18701445" cy="23859499"/>
          </a:xfrm>
        </p:spPr>
        <p:txBody>
          <a:bodyPr/>
          <a:lstStyle>
            <a:lvl1pPr marL="0" indent="0">
              <a:buNone/>
              <a:defRPr sz="9695"/>
            </a:lvl1pPr>
            <a:lvl2pPr marL="1385570" indent="0">
              <a:buNone/>
              <a:defRPr sz="8485"/>
            </a:lvl2pPr>
            <a:lvl3pPr marL="2770505" indent="0">
              <a:buNone/>
              <a:defRPr sz="7270"/>
            </a:lvl3pPr>
            <a:lvl4pPr marL="4156075" indent="0">
              <a:buNone/>
              <a:defRPr sz="6060"/>
            </a:lvl4pPr>
            <a:lvl5pPr marL="5541010" indent="0">
              <a:buNone/>
              <a:defRPr sz="6060"/>
            </a:lvl5pPr>
            <a:lvl6pPr marL="6926580" indent="0">
              <a:buNone/>
              <a:defRPr sz="6060"/>
            </a:lvl6pPr>
            <a:lvl7pPr marL="8311515" indent="0">
              <a:buNone/>
              <a:defRPr sz="6060"/>
            </a:lvl7pPr>
            <a:lvl8pPr marL="9697085" indent="0">
              <a:buNone/>
              <a:defRPr sz="6060"/>
            </a:lvl8pPr>
            <a:lvl9pPr marL="11082655" indent="0">
              <a:buNone/>
              <a:defRPr sz="606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4514" y="9083993"/>
            <a:ext cx="12620791" cy="16829220"/>
          </a:xfrm>
        </p:spPr>
        <p:txBody>
          <a:bodyPr/>
          <a:lstStyle>
            <a:lvl1pPr marL="0" indent="0">
              <a:buNone/>
              <a:defRPr sz="6060"/>
            </a:lvl1pPr>
            <a:lvl2pPr marL="1385570" indent="0">
              <a:buNone/>
              <a:defRPr sz="5455"/>
            </a:lvl2pPr>
            <a:lvl3pPr marL="2770505" indent="0">
              <a:buNone/>
              <a:defRPr sz="4850"/>
            </a:lvl3pPr>
            <a:lvl4pPr marL="4156075" indent="0">
              <a:buNone/>
              <a:defRPr sz="4240"/>
            </a:lvl4pPr>
            <a:lvl5pPr marL="5541010" indent="0">
              <a:buNone/>
              <a:defRPr sz="4240"/>
            </a:lvl5pPr>
            <a:lvl6pPr marL="6926580" indent="0">
              <a:buNone/>
              <a:defRPr sz="4240"/>
            </a:lvl6pPr>
            <a:lvl7pPr marL="8311515" indent="0">
              <a:buNone/>
              <a:defRPr sz="4240"/>
            </a:lvl7pPr>
            <a:lvl8pPr marL="9697085" indent="0">
              <a:buNone/>
              <a:defRPr sz="4240"/>
            </a:lvl8pPr>
            <a:lvl9pPr marL="11082655" indent="0">
              <a:buNone/>
              <a:defRPr sz="42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841500" y="1217613"/>
            <a:ext cx="33258125" cy="5048250"/>
          </a:xfrm>
          <a:prstGeom prst="rect">
            <a:avLst/>
          </a:prstGeom>
          <a:noFill/>
          <a:ln w="9525">
            <a:noFill/>
          </a:ln>
        </p:spPr>
        <p:txBody>
          <a:bodyPr lIns="301469" tIns="150734" rIns="301469" bIns="150734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841500" y="7067550"/>
            <a:ext cx="33258125" cy="19986625"/>
          </a:xfrm>
          <a:prstGeom prst="rect">
            <a:avLst/>
          </a:prstGeom>
          <a:noFill/>
          <a:ln w="9525">
            <a:noFill/>
          </a:ln>
        </p:spPr>
        <p:txBody>
          <a:bodyPr lIns="301469" tIns="150734" rIns="301469" bIns="150734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841500" y="27581225"/>
            <a:ext cx="8626475" cy="2095500"/>
          </a:xfrm>
          <a:prstGeom prst="rect">
            <a:avLst/>
          </a:prstGeom>
          <a:noFill/>
          <a:ln w="9525">
            <a:noFill/>
          </a:ln>
        </p:spPr>
        <p:txBody>
          <a:bodyPr lIns="301469" tIns="150734" rIns="301469" bIns="150734"/>
          <a:lstStyle>
            <a:lvl1pPr>
              <a:defRPr sz="4600"/>
            </a:lvl1pPr>
          </a:lstStyle>
          <a:p>
            <a:pPr lvl="0" defTabSz="301498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2620625" y="27581225"/>
            <a:ext cx="11699875" cy="2095500"/>
          </a:xfrm>
          <a:prstGeom prst="rect">
            <a:avLst/>
          </a:prstGeom>
          <a:noFill/>
          <a:ln w="9525">
            <a:noFill/>
          </a:ln>
        </p:spPr>
        <p:txBody>
          <a:bodyPr lIns="301469" tIns="150734" rIns="301469" bIns="150734"/>
          <a:lstStyle>
            <a:lvl1pPr algn="ctr">
              <a:defRPr sz="4600"/>
            </a:lvl1pPr>
          </a:lstStyle>
          <a:p>
            <a:pPr lvl="0" defTabSz="301498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6473150" y="27581225"/>
            <a:ext cx="8626475" cy="2095500"/>
          </a:xfrm>
          <a:prstGeom prst="rect">
            <a:avLst/>
          </a:prstGeom>
          <a:noFill/>
          <a:ln w="9525">
            <a:noFill/>
          </a:ln>
        </p:spPr>
        <p:txBody>
          <a:bodyPr lIns="301469" tIns="150734" rIns="301469" bIns="150734"/>
          <a:lstStyle>
            <a:lvl1pPr algn="r">
              <a:defRPr sz="4600"/>
            </a:lvl1pPr>
          </a:lstStyle>
          <a:p>
            <a:pPr lvl="0" defTabSz="301498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30149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5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30300" lvl="0" indent="-113030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0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49830" lvl="1" indent="-941705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9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768725" lvl="2" indent="-753745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7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275580" lvl="3" indent="-752475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783705" lvl="4" indent="-75438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30149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6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http://www.ppsboo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摇摇晃晃的桥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0" y="0"/>
            <a:ext cx="18794413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G:/d盘论坛资料/最近必须上传/摇摇晃晃的桥/图片10.jpg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369284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摇摇晃晃的桥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摇摇晃晃的桥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摇摇晃晃的桥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摇摇晃晃的桥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G:/d盘论坛资料/最近必须上传/摇摇晃晃的桥/图片15.jpg图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369284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摇摇晃晃的桥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摇摇晃晃的桥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摇摇晃晃的桥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摇摇晃晃的桥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摇摇晃晃的桥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G:/d盘论坛资料/最近必须上传/摇摇晃晃的桥/图片20.jpg图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369284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摇摇晃晃的桥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摇摇晃晃的桥22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G:/d盘论坛资料/最近必须上传/摇摇晃晃的桥/图片3.jpg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0" y="0"/>
            <a:ext cx="185007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摇摇晃晃的桥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G:/d盘论坛资料/最近必须上传/摇摇晃晃的桥/图片5.jpg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369284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摇摇晃晃的桥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摇摇晃晃的桥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摇摇晃晃的桥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摇摇晃晃的桥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941125" cy="3027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幸福说我太小</cp:lastModifiedBy>
  <cp:revision>15</cp:revision>
  <dcterms:created xsi:type="dcterms:W3CDTF">2009-11-24T08:07:29Z</dcterms:created>
  <dcterms:modified xsi:type="dcterms:W3CDTF">2023-05-08T08:15:18Z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2EF058BE09EE4A64ACE87234F9A9A90B_13</vt:lpwstr>
  </property>
</Properties>
</file>