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47629d3ddc97485a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1c3a542af8f14e1a" /><Relationship Type="http://schemas.openxmlformats.org/package/2006/relationships/metadata/core-properties" Target="/package/services/metadata/core-properties/3bc1bd7b6f5f43b09b16f90aaada4d1e.psmdcp" Id="Rce572b23ca924238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