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E23B2-2FDE-43A1-98EE-B17784F2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9A6B49-6E2A-4DD3-8CD9-E050675A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2CB3A-BEF5-477C-9EDF-8CF9FB8C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5C320A-BCEF-4A10-B3F7-FA2C5F8B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3D336-EA39-4670-AE4C-85EC1B75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3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07885-F8A4-4271-A6F1-45622048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CAB43D-17A5-439C-9C5F-A604AC321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89A8BF-B2A5-4CFF-975B-FABABF16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F1B39-F5BA-4B36-97BB-AB3FEE1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EA57C6-75C2-455D-9D07-8AFB2865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7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B67AF2-81EA-4FC1-B21F-D145690A3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B6AB5B-E61F-424A-829D-D9A7D4D55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AD856-B5A9-4741-A4F9-F3FAA655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CD8EA6-EDBA-4064-9AD3-4C8BE4A0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F88B8C-F461-4FB2-9180-BE2E4AF4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2A09-FEA1-44B6-BF95-AE60C4F6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9BE83E-66F9-4B48-AAC5-0ADCA036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D6DF8-772D-4BB1-8F69-04FDD351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87DE58-EC1E-4539-B9D3-229EDCEB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F78F6-6C89-40BD-A8D7-0B40F86A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3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84974-B803-4E75-9944-3006B6AD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54A3D-6A32-4C7F-BA2B-7D4DEB2F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F97B06-6AB9-43ED-A1AC-B708EA37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BE2A7D-D7B7-43D1-8F8E-A3FDCE33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C8F76-F2B9-49EC-ACC0-DDD30BCC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4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2B7DD-D775-41C9-A16C-E4A394CA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8E4B2-0A77-49D2-B4ED-670066F50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A38293-D66F-42CA-8183-066096AB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DDB59-41E0-4954-81F9-4D4C7F20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B977D1-CB07-4E93-9821-EE7F5AE4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726871-EC75-4488-9327-175963DA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62522-32C9-4EDD-B912-BA1014FA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222DC0-9299-49D5-8A02-200326ACE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E06270-2779-40EC-BA76-65B2B14D0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C617A7-F974-458A-81D6-814B3ED5F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019321-5EC5-4060-B57B-AED48CE23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78CAD7-F558-4E03-BB49-2B3CFE57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F869B1-F117-4D7B-AF14-30110897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671CE7-350E-4F0B-8457-D18B660E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59ABD-C83C-49DD-A0B5-7C4742A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5FBA1-6094-43E9-813E-C36552DA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A2BF12-9C4F-4D56-8875-5EDFBE4C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99D971-C227-4D5B-ABE8-F109E947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70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484C30-5010-45DC-8EC8-49DDFF5C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0E0B98-1593-44C2-8A1E-32629EE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885787-5013-40FF-8C12-2CE23CD7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05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42056-FE91-4604-AB1F-E04C3F95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C93DC0-2133-4214-B8D2-EB1E6625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DBC028-3D63-4346-8E65-C7980D96A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68745B-CAC0-4FFF-A649-A0BDFA3C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2E64-C2BC-4673-A5E3-9034815D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5F0A52-55D1-44F0-984D-2FE42F5D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2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7C55C-9F19-4BA1-AFF3-906588F7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251A1F-4D3F-489B-AEB0-172C6B595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BB559D-43DF-44D3-AA35-BDC9CF475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B58F4-17C9-45E4-80BB-6480C2B1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52FBAC-FA33-42BF-BC85-E9DF4469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AABBC3-BD8E-46EA-A2B5-892DCB78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E8D689-E9AB-4BCC-A761-55DFFE58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B2E2E-7104-4CDD-95A7-E5906B35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21461-1DEA-4813-BEA0-832F8030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9E3A-C73A-4F34-BE08-D395A4DEEDC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E3E2F-6FE6-439C-9202-C68502150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8193FB-00D1-4FAE-8855-539E12679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2977-2184-4C24-AAD1-43AA0D5341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6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373944-6C1F-4DD4-8A73-2B08D8EE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1" y="0"/>
            <a:ext cx="73846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CC3D6E-A35A-44F5-B22E-FBB1B62C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52" y="0"/>
            <a:ext cx="81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4F66AA-3DF8-4B51-9203-C6B0EDAA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58" y="-45894"/>
            <a:ext cx="8111364" cy="69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4F8B0E-A119-4533-AA62-82FBC497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82" y="0"/>
            <a:ext cx="8244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123603-D4AA-4DDF-AFC8-9CE0120AC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9" y="0"/>
            <a:ext cx="827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A96750-0D25-425B-BAAB-302EE788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13" y="0"/>
            <a:ext cx="8183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B13C89-960F-4BF5-8EF0-53249D13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9" y="-42810"/>
            <a:ext cx="8131616" cy="69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EA1A2A-3A09-4AAA-997F-16F463426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15" y="0"/>
            <a:ext cx="788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356965-49DD-45EB-BA4C-AECFE8E9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37" y="5725"/>
            <a:ext cx="8090075" cy="69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B9069D-7E35-4B09-834C-0C889B7D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3" y="-51352"/>
            <a:ext cx="8188316" cy="69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73DE34-E049-429C-B138-62F11D0B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3" y="-15016"/>
            <a:ext cx="7896361" cy="68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8C40A4-501E-44B5-A067-E406E3DF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39" y="0"/>
            <a:ext cx="775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EA4E1A-10CA-4BD9-B18A-796C58DC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5" y="0"/>
            <a:ext cx="849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A7EC25-0022-4A25-A2F3-3E621F3BA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70" y="0"/>
            <a:ext cx="7349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6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2F3F1D-0836-412C-A780-E08838BA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5" y="0"/>
            <a:ext cx="845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78FB1B-5D41-4FB4-874E-C2E6ABCC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64" y="0"/>
            <a:ext cx="78320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6D6600-26B8-4FC3-8D2A-3B5411A5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6" y="5720"/>
            <a:ext cx="8121728" cy="68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93C2D4-9648-44DB-9B2B-10280EA62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9" y="0"/>
            <a:ext cx="8141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773ED4-4720-43FB-B6FD-7E027974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5" y="16560"/>
            <a:ext cx="8134639" cy="68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4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CC2A76-6917-499A-8F2D-2C7E3B2B5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4" y="0"/>
            <a:ext cx="824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D6F0A3-FBFE-4D63-8740-DC07E8928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99" y="0"/>
            <a:ext cx="82526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D683B1-9A55-4744-8441-DAEBEC9F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49" y="0"/>
            <a:ext cx="850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F9DE4F-3EB2-48A7-9586-C29E3629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3" y="0"/>
            <a:ext cx="8084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C04010-639A-4776-A389-129F317D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71" y="0"/>
            <a:ext cx="776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2020-12-09T02:59:17Z</dcterms:created>
  <dcterms:modified xsi:type="dcterms:W3CDTF">2020-12-09T03:03:34Z</dcterms:modified>
</cp:coreProperties>
</file>