
<file path=[Content_Types].xml><?xml version="1.0" encoding="utf-8"?>
<Types xmlns="http://schemas.openxmlformats.org/package/2006/content-types">
  <Default Extension="jpeg" ContentType="image/jpeg"/>
  <Default Extension="JPG" ContentType="image/.jpg"/>
  <Default Extension="emf" ContentType="image/x-emf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91" r:id="rId22"/>
    <p:sldId id="277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93" r:id="rId33"/>
  </p:sldIdLst>
  <p:sldSz cx="11910695" cy="6858000"/>
  <p:notesSz cx="6858000" cy="9144000"/>
  <p:custDataLst>
    <p:tags r:id="rId3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75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5E74"/>
    <a:srgbClr val="33CC33"/>
    <a:srgbClr val="CAE65F"/>
    <a:srgbClr val="FF5E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14" autoAdjust="0"/>
    <p:restoredTop sz="94660"/>
  </p:normalViewPr>
  <p:slideViewPr>
    <p:cSldViewPr showGuides="1">
      <p:cViewPr varScale="1">
        <p:scale>
          <a:sx n="67" d="100"/>
          <a:sy n="67" d="100"/>
        </p:scale>
        <p:origin x="702" y="24"/>
      </p:cViewPr>
      <p:guideLst>
        <p:guide orient="horz" pos="2160"/>
        <p:guide pos="375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7" Type="http://schemas.openxmlformats.org/officeDocument/2006/relationships/tags" Target="tags/tag1.xml"/><Relationship Id="rId36" Type="http://schemas.openxmlformats.org/officeDocument/2006/relationships/tableStyles" Target="tableStyles.xml"/><Relationship Id="rId35" Type="http://schemas.openxmlformats.org/officeDocument/2006/relationships/viewProps" Target="viewProps.xml"/><Relationship Id="rId34" Type="http://schemas.openxmlformats.org/officeDocument/2006/relationships/presProps" Target="presProps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2A61C2-7209-4C63-B7E3-14210D4B1CE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52438" y="685800"/>
            <a:ext cx="59531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4D2D60-CB6B-40AA-BD02-88C1E7CC96C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4D2D60-CB6B-40AA-BD02-88C1E7CC96C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4D2D60-CB6B-40AA-BD02-88C1E7CC96C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4D2D60-CB6B-40AA-BD02-88C1E7CC96C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4D2D60-CB6B-40AA-BD02-88C1E7CC96C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4D2D60-CB6B-40AA-BD02-88C1E7CC96C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4D2D60-CB6B-40AA-BD02-88C1E7CC96C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4D2D60-CB6B-40AA-BD02-88C1E7CC96C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4D2D60-CB6B-40AA-BD02-88C1E7CC96C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4D2D60-CB6B-40AA-BD02-88C1E7CC96C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4D2D60-CB6B-40AA-BD02-88C1E7CC96C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4D2D60-CB6B-40AA-BD02-88C1E7CC96C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4D2D60-CB6B-40AA-BD02-88C1E7CC96C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4D2D60-CB6B-40AA-BD02-88C1E7CC96C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4D2D60-CB6B-40AA-BD02-88C1E7CC96C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4D2D60-CB6B-40AA-BD02-88C1E7CC96C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4D2D60-CB6B-40AA-BD02-88C1E7CC96C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4D2D60-CB6B-40AA-BD02-88C1E7CC96C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4D2D60-CB6B-40AA-BD02-88C1E7CC96C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4D2D60-CB6B-40AA-BD02-88C1E7CC96C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4D2D60-CB6B-40AA-BD02-88C1E7CC96C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4D2D60-CB6B-40AA-BD02-88C1E7CC96C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4D2D60-CB6B-40AA-BD02-88C1E7CC96C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4D2D60-CB6B-40AA-BD02-88C1E7CC96C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4D2D60-CB6B-40AA-BD02-88C1E7CC96C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4D2D60-CB6B-40AA-BD02-88C1E7CC96C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4D2D60-CB6B-40AA-BD02-88C1E7CC96C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4D2D60-CB6B-40AA-BD02-88C1E7CC96C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4D2D60-CB6B-40AA-BD02-88C1E7CC96C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4D2D60-CB6B-40AA-BD02-88C1E7CC96C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4D2D60-CB6B-40AA-BD02-88C1E7CC96C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893326" y="2130426"/>
            <a:ext cx="10124361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786652" y="3886200"/>
            <a:ext cx="8337709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82B83-F68B-4011-B04D-379142B4D16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9B16B-2BBB-4DCF-867A-F542E1B71F6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82B83-F68B-4011-B04D-379142B4D16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9B16B-2BBB-4DCF-867A-F542E1B71F6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40888" y="4406901"/>
            <a:ext cx="10124361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40888" y="2906713"/>
            <a:ext cx="10124361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82B83-F68B-4011-B04D-379142B4D16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9B16B-2BBB-4DCF-867A-F542E1B71F6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775457" y="1600201"/>
            <a:ext cx="688191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7855893" y="1600201"/>
            <a:ext cx="6883986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82B83-F68B-4011-B04D-379142B4D16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9B16B-2BBB-4DCF-867A-F542E1B71F6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95551" y="274638"/>
            <a:ext cx="10719912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95551" y="1535113"/>
            <a:ext cx="5262766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95551" y="2174875"/>
            <a:ext cx="5262766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050630" y="1535113"/>
            <a:ext cx="52648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050630" y="2174875"/>
            <a:ext cx="52648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82B83-F68B-4011-B04D-379142B4D16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9B16B-2BBB-4DCF-867A-F542E1B71F6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82B83-F68B-4011-B04D-379142B4D16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9B16B-2BBB-4DCF-867A-F542E1B71F6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82B83-F68B-4011-B04D-379142B4D16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9B16B-2BBB-4DCF-867A-F542E1B71F6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95551" y="273050"/>
            <a:ext cx="3918641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656875" y="273051"/>
            <a:ext cx="665858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595551" y="1435101"/>
            <a:ext cx="3918641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82B83-F68B-4011-B04D-379142B4D16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9B16B-2BBB-4DCF-867A-F542E1B71F6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34642" y="4800600"/>
            <a:ext cx="7146608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34642" y="612775"/>
            <a:ext cx="7146608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34642" y="5367338"/>
            <a:ext cx="7146608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82B83-F68B-4011-B04D-379142B4D16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9B16B-2BBB-4DCF-867A-F542E1B71F6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82B83-F68B-4011-B04D-379142B4D16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9B16B-2BBB-4DCF-867A-F542E1B71F6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1249290" y="274639"/>
            <a:ext cx="3490589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775458" y="274639"/>
            <a:ext cx="10275316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82B83-F68B-4011-B04D-379142B4D16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9B16B-2BBB-4DCF-867A-F542E1B71F6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595551" y="274638"/>
            <a:ext cx="1071991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95551" y="1600201"/>
            <a:ext cx="1071991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595551" y="6356351"/>
            <a:ext cx="27792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F82B83-F68B-4011-B04D-379142B4D16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69596" y="6356351"/>
            <a:ext cx="3771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536226" y="6356351"/>
            <a:ext cx="27792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29B16B-2BBB-4DCF-867A-F542E1B71F6C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5.png"/><Relationship Id="rId8" Type="http://schemas.openxmlformats.org/officeDocument/2006/relationships/image" Target="../media/image4.png"/><Relationship Id="rId7" Type="http://schemas.microsoft.com/office/2007/relationships/media" Target="../media/media2.mp3"/><Relationship Id="rId6" Type="http://schemas.openxmlformats.org/officeDocument/2006/relationships/audio" Target="../media/media2.mp3"/><Relationship Id="rId5" Type="http://schemas.openxmlformats.org/officeDocument/2006/relationships/image" Target="../media/image3.png"/><Relationship Id="rId4" Type="http://schemas.microsoft.com/office/2007/relationships/media" Target="../media/media1.mp3"/><Relationship Id="rId3" Type="http://schemas.openxmlformats.org/officeDocument/2006/relationships/audio" Target="../media/media1.mp3"/><Relationship Id="rId25" Type="http://schemas.openxmlformats.org/officeDocument/2006/relationships/notesSlide" Target="../notesSlides/notesSlide1.xml"/><Relationship Id="rId24" Type="http://schemas.openxmlformats.org/officeDocument/2006/relationships/slideLayout" Target="../slideLayouts/slideLayout1.xml"/><Relationship Id="rId23" Type="http://schemas.openxmlformats.org/officeDocument/2006/relationships/image" Target="../media/image17.png"/><Relationship Id="rId22" Type="http://schemas.microsoft.com/office/2007/relationships/media" Target="../media/media3.mp3"/><Relationship Id="rId21" Type="http://schemas.openxmlformats.org/officeDocument/2006/relationships/audio" Target="../media/media3.mp3"/><Relationship Id="rId20" Type="http://schemas.openxmlformats.org/officeDocument/2006/relationships/image" Target="../media/image16.png"/><Relationship Id="rId2" Type="http://schemas.openxmlformats.org/officeDocument/2006/relationships/image" Target="../media/image2.png"/><Relationship Id="rId19" Type="http://schemas.openxmlformats.org/officeDocument/2006/relationships/image" Target="../media/image15.png"/><Relationship Id="rId18" Type="http://schemas.openxmlformats.org/officeDocument/2006/relationships/image" Target="../media/image14.png"/><Relationship Id="rId17" Type="http://schemas.openxmlformats.org/officeDocument/2006/relationships/image" Target="../media/image13.png"/><Relationship Id="rId16" Type="http://schemas.openxmlformats.org/officeDocument/2006/relationships/image" Target="../media/image12.png"/><Relationship Id="rId15" Type="http://schemas.openxmlformats.org/officeDocument/2006/relationships/image" Target="../media/image11.png"/><Relationship Id="rId14" Type="http://schemas.openxmlformats.org/officeDocument/2006/relationships/image" Target="../media/image10.emf"/><Relationship Id="rId13" Type="http://schemas.openxmlformats.org/officeDocument/2006/relationships/image" Target="../media/image9.emf"/><Relationship Id="rId12" Type="http://schemas.openxmlformats.org/officeDocument/2006/relationships/image" Target="../media/image8.png"/><Relationship Id="rId11" Type="http://schemas.openxmlformats.org/officeDocument/2006/relationships/image" Target="../media/image7.png"/><Relationship Id="rId10" Type="http://schemas.openxmlformats.org/officeDocument/2006/relationships/image" Target="../media/image6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16.png"/><Relationship Id="rId7" Type="http://schemas.openxmlformats.org/officeDocument/2006/relationships/image" Target="../media/image15.png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9.png"/><Relationship Id="rId3" Type="http://schemas.openxmlformats.org/officeDocument/2006/relationships/image" Target="../media/image6.png"/><Relationship Id="rId2" Type="http://schemas.openxmlformats.org/officeDocument/2006/relationships/image" Target="../media/image18.png"/><Relationship Id="rId10" Type="http://schemas.openxmlformats.org/officeDocument/2006/relationships/notesSlide" Target="../notesSlides/notesSlide2.xml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3.xml"/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16.png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3" Type="http://schemas.openxmlformats.org/officeDocument/2006/relationships/image" Target="../media/image6.png"/><Relationship Id="rId2" Type="http://schemas.openxmlformats.org/officeDocument/2006/relationships/image" Target="../media/image20.png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image" Target="../media/image16.png"/><Relationship Id="rId8" Type="http://schemas.openxmlformats.org/officeDocument/2006/relationships/image" Target="../media/image15.png"/><Relationship Id="rId7" Type="http://schemas.openxmlformats.org/officeDocument/2006/relationships/image" Target="../media/image14.png"/><Relationship Id="rId6" Type="http://schemas.openxmlformats.org/officeDocument/2006/relationships/image" Target="../media/image24.png"/><Relationship Id="rId5" Type="http://schemas.openxmlformats.org/officeDocument/2006/relationships/image" Target="../media/image23.jpeg"/><Relationship Id="rId4" Type="http://schemas.openxmlformats.org/officeDocument/2006/relationships/image" Target="../media/image22.jpeg"/><Relationship Id="rId3" Type="http://schemas.openxmlformats.org/officeDocument/2006/relationships/image" Target="../media/image6.png"/><Relationship Id="rId2" Type="http://schemas.openxmlformats.org/officeDocument/2006/relationships/image" Target="../media/image21.png"/><Relationship Id="rId11" Type="http://schemas.openxmlformats.org/officeDocument/2006/relationships/notesSlide" Target="../notesSlides/notesSlide4.xml"/><Relationship Id="rId10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image" Target="../media/image14.png"/><Relationship Id="rId8" Type="http://schemas.openxmlformats.org/officeDocument/2006/relationships/image" Target="../media/image13.png"/><Relationship Id="rId7" Type="http://schemas.openxmlformats.org/officeDocument/2006/relationships/image" Target="../media/image31.png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3" Type="http://schemas.openxmlformats.org/officeDocument/2006/relationships/notesSlide" Target="../notesSlides/notesSlide5.xml"/><Relationship Id="rId12" Type="http://schemas.openxmlformats.org/officeDocument/2006/relationships/slideLayout" Target="../slideLayouts/slideLayout2.xml"/><Relationship Id="rId11" Type="http://schemas.openxmlformats.org/officeDocument/2006/relationships/image" Target="../media/image16.png"/><Relationship Id="rId10" Type="http://schemas.openxmlformats.org/officeDocument/2006/relationships/image" Target="../media/image15.png"/><Relationship Id="rId1" Type="http://schemas.openxmlformats.org/officeDocument/2006/relationships/image" Target="../media/image25.jpe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image" Target="../media/image14.png"/><Relationship Id="rId8" Type="http://schemas.openxmlformats.org/officeDocument/2006/relationships/image" Target="../media/image13.png"/><Relationship Id="rId7" Type="http://schemas.openxmlformats.org/officeDocument/2006/relationships/image" Target="../media/image31.png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Relationship Id="rId3" Type="http://schemas.openxmlformats.org/officeDocument/2006/relationships/image" Target="../media/image32.jpeg"/><Relationship Id="rId2" Type="http://schemas.openxmlformats.org/officeDocument/2006/relationships/image" Target="../media/image26.png"/><Relationship Id="rId13" Type="http://schemas.openxmlformats.org/officeDocument/2006/relationships/notesSlide" Target="../notesSlides/notesSlide6.xml"/><Relationship Id="rId12" Type="http://schemas.openxmlformats.org/officeDocument/2006/relationships/slideLayout" Target="../slideLayouts/slideLayout2.xml"/><Relationship Id="rId11" Type="http://schemas.openxmlformats.org/officeDocument/2006/relationships/image" Target="../media/image16.png"/><Relationship Id="rId10" Type="http://schemas.openxmlformats.org/officeDocument/2006/relationships/image" Target="../media/image15.png"/><Relationship Id="rId1" Type="http://schemas.openxmlformats.org/officeDocument/2006/relationships/image" Target="../media/image25.jpe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image" Target="../media/image42.jpeg"/><Relationship Id="rId8" Type="http://schemas.openxmlformats.org/officeDocument/2006/relationships/image" Target="../media/image41.jpeg"/><Relationship Id="rId7" Type="http://schemas.openxmlformats.org/officeDocument/2006/relationships/image" Target="../media/image40.jpeg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Relationship Id="rId3" Type="http://schemas.openxmlformats.org/officeDocument/2006/relationships/image" Target="../media/image36.jpeg"/><Relationship Id="rId2" Type="http://schemas.openxmlformats.org/officeDocument/2006/relationships/image" Target="../media/image26.png"/><Relationship Id="rId18" Type="http://schemas.openxmlformats.org/officeDocument/2006/relationships/notesSlide" Target="../notesSlides/notesSlide7.xml"/><Relationship Id="rId17" Type="http://schemas.openxmlformats.org/officeDocument/2006/relationships/slideLayout" Target="../slideLayouts/slideLayout2.xml"/><Relationship Id="rId16" Type="http://schemas.openxmlformats.org/officeDocument/2006/relationships/image" Target="../media/image16.png"/><Relationship Id="rId15" Type="http://schemas.openxmlformats.org/officeDocument/2006/relationships/image" Target="../media/image15.png"/><Relationship Id="rId14" Type="http://schemas.openxmlformats.org/officeDocument/2006/relationships/image" Target="../media/image14.png"/><Relationship Id="rId13" Type="http://schemas.openxmlformats.org/officeDocument/2006/relationships/image" Target="../media/image13.png"/><Relationship Id="rId12" Type="http://schemas.openxmlformats.org/officeDocument/2006/relationships/image" Target="../media/image31.png"/><Relationship Id="rId11" Type="http://schemas.openxmlformats.org/officeDocument/2006/relationships/image" Target="../media/image44.jpeg"/><Relationship Id="rId10" Type="http://schemas.openxmlformats.org/officeDocument/2006/relationships/image" Target="../media/image43.jpeg"/><Relationship Id="rId1" Type="http://schemas.openxmlformats.org/officeDocument/2006/relationships/image" Target="../media/image25.jpe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image" Target="../media/image14.png"/><Relationship Id="rId8" Type="http://schemas.openxmlformats.org/officeDocument/2006/relationships/image" Target="../media/image13.png"/><Relationship Id="rId7" Type="http://schemas.openxmlformats.org/officeDocument/2006/relationships/image" Target="../media/image31.png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Relationship Id="rId3" Type="http://schemas.openxmlformats.org/officeDocument/2006/relationships/image" Target="../media/image45.jpeg"/><Relationship Id="rId2" Type="http://schemas.openxmlformats.org/officeDocument/2006/relationships/image" Target="../media/image26.png"/><Relationship Id="rId13" Type="http://schemas.openxmlformats.org/officeDocument/2006/relationships/notesSlide" Target="../notesSlides/notesSlide8.xml"/><Relationship Id="rId12" Type="http://schemas.openxmlformats.org/officeDocument/2006/relationships/slideLayout" Target="../slideLayouts/slideLayout2.xml"/><Relationship Id="rId11" Type="http://schemas.openxmlformats.org/officeDocument/2006/relationships/image" Target="../media/image16.png"/><Relationship Id="rId10" Type="http://schemas.openxmlformats.org/officeDocument/2006/relationships/image" Target="../media/image15.png"/><Relationship Id="rId1" Type="http://schemas.openxmlformats.org/officeDocument/2006/relationships/image" Target="../media/image25.jpe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image" Target="../media/image15.png"/><Relationship Id="rId8" Type="http://schemas.openxmlformats.org/officeDocument/2006/relationships/image" Target="../media/image14.png"/><Relationship Id="rId7" Type="http://schemas.openxmlformats.org/officeDocument/2006/relationships/image" Target="../media/image13.png"/><Relationship Id="rId6" Type="http://schemas.openxmlformats.org/officeDocument/2006/relationships/image" Target="../media/image31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Relationship Id="rId3" Type="http://schemas.openxmlformats.org/officeDocument/2006/relationships/image" Target="../media/image49.png"/><Relationship Id="rId2" Type="http://schemas.openxmlformats.org/officeDocument/2006/relationships/image" Target="../media/image26.png"/><Relationship Id="rId12" Type="http://schemas.openxmlformats.org/officeDocument/2006/relationships/notesSlide" Target="../notesSlides/notesSlide9.xml"/><Relationship Id="rId11" Type="http://schemas.openxmlformats.org/officeDocument/2006/relationships/slideLayout" Target="../slideLayouts/slideLayout2.xml"/><Relationship Id="rId10" Type="http://schemas.openxmlformats.org/officeDocument/2006/relationships/image" Target="../media/image16.png"/><Relationship Id="rId1" Type="http://schemas.openxmlformats.org/officeDocument/2006/relationships/image" Target="../media/image25.jpe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image" Target="../media/image14.png"/><Relationship Id="rId8" Type="http://schemas.openxmlformats.org/officeDocument/2006/relationships/image" Target="../media/image13.png"/><Relationship Id="rId7" Type="http://schemas.openxmlformats.org/officeDocument/2006/relationships/image" Target="../media/image31.png"/><Relationship Id="rId6" Type="http://schemas.openxmlformats.org/officeDocument/2006/relationships/image" Target="../media/image48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Relationship Id="rId3" Type="http://schemas.openxmlformats.org/officeDocument/2006/relationships/image" Target="../media/image52.png"/><Relationship Id="rId2" Type="http://schemas.openxmlformats.org/officeDocument/2006/relationships/image" Target="../media/image26.png"/><Relationship Id="rId13" Type="http://schemas.openxmlformats.org/officeDocument/2006/relationships/notesSlide" Target="../notesSlides/notesSlide10.xml"/><Relationship Id="rId12" Type="http://schemas.openxmlformats.org/officeDocument/2006/relationships/slideLayout" Target="../slideLayouts/slideLayout2.xml"/><Relationship Id="rId11" Type="http://schemas.openxmlformats.org/officeDocument/2006/relationships/image" Target="../media/image16.png"/><Relationship Id="rId10" Type="http://schemas.openxmlformats.org/officeDocument/2006/relationships/image" Target="../media/image15.png"/><Relationship Id="rId1" Type="http://schemas.openxmlformats.org/officeDocument/2006/relationships/image" Target="../media/image25.jpeg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image" Target="../media/image15.png"/><Relationship Id="rId8" Type="http://schemas.openxmlformats.org/officeDocument/2006/relationships/image" Target="../media/image14.png"/><Relationship Id="rId7" Type="http://schemas.openxmlformats.org/officeDocument/2006/relationships/image" Target="../media/image13.png"/><Relationship Id="rId6" Type="http://schemas.openxmlformats.org/officeDocument/2006/relationships/image" Target="../media/image31.png"/><Relationship Id="rId5" Type="http://schemas.openxmlformats.org/officeDocument/2006/relationships/image" Target="../media/image58.jpeg"/><Relationship Id="rId4" Type="http://schemas.openxmlformats.org/officeDocument/2006/relationships/image" Target="../media/image57.emf"/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2" Type="http://schemas.openxmlformats.org/officeDocument/2006/relationships/notesSlide" Target="../notesSlides/notesSlide11.xml"/><Relationship Id="rId11" Type="http://schemas.openxmlformats.org/officeDocument/2006/relationships/slideLayout" Target="../slideLayouts/slideLayout2.xml"/><Relationship Id="rId10" Type="http://schemas.openxmlformats.org/officeDocument/2006/relationships/image" Target="../media/image16.png"/><Relationship Id="rId1" Type="http://schemas.openxmlformats.org/officeDocument/2006/relationships/image" Target="../media/image25.jpeg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image" Target="../media/image65.png"/><Relationship Id="rId8" Type="http://schemas.openxmlformats.org/officeDocument/2006/relationships/image" Target="../media/image64.jpeg"/><Relationship Id="rId7" Type="http://schemas.openxmlformats.org/officeDocument/2006/relationships/image" Target="../media/image63.png"/><Relationship Id="rId6" Type="http://schemas.openxmlformats.org/officeDocument/2006/relationships/image" Target="../media/image62.jpeg"/><Relationship Id="rId5" Type="http://schemas.openxmlformats.org/officeDocument/2006/relationships/image" Target="../media/image61.jpeg"/><Relationship Id="rId4" Type="http://schemas.openxmlformats.org/officeDocument/2006/relationships/image" Target="../media/image60.jpeg"/><Relationship Id="rId3" Type="http://schemas.openxmlformats.org/officeDocument/2006/relationships/image" Target="../media/image59.png"/><Relationship Id="rId2" Type="http://schemas.openxmlformats.org/officeDocument/2006/relationships/image" Target="../media/image26.png"/><Relationship Id="rId16" Type="http://schemas.openxmlformats.org/officeDocument/2006/relationships/notesSlide" Target="../notesSlides/notesSlide12.xml"/><Relationship Id="rId15" Type="http://schemas.openxmlformats.org/officeDocument/2006/relationships/slideLayout" Target="../slideLayouts/slideLayout2.xml"/><Relationship Id="rId14" Type="http://schemas.openxmlformats.org/officeDocument/2006/relationships/image" Target="../media/image16.png"/><Relationship Id="rId13" Type="http://schemas.openxmlformats.org/officeDocument/2006/relationships/image" Target="../media/image15.png"/><Relationship Id="rId12" Type="http://schemas.openxmlformats.org/officeDocument/2006/relationships/image" Target="../media/image14.png"/><Relationship Id="rId11" Type="http://schemas.openxmlformats.org/officeDocument/2006/relationships/image" Target="../media/image13.png"/><Relationship Id="rId10" Type="http://schemas.openxmlformats.org/officeDocument/2006/relationships/image" Target="../media/image31.png"/><Relationship Id="rId1" Type="http://schemas.openxmlformats.org/officeDocument/2006/relationships/image" Target="../media/image25.jpeg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image" Target="../media/image14.png"/><Relationship Id="rId8" Type="http://schemas.openxmlformats.org/officeDocument/2006/relationships/image" Target="../media/image13.png"/><Relationship Id="rId7" Type="http://schemas.openxmlformats.org/officeDocument/2006/relationships/image" Target="../media/image31.png"/><Relationship Id="rId6" Type="http://schemas.openxmlformats.org/officeDocument/2006/relationships/image" Target="../media/image51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Relationship Id="rId3" Type="http://schemas.openxmlformats.org/officeDocument/2006/relationships/image" Target="../media/image66.png"/><Relationship Id="rId2" Type="http://schemas.openxmlformats.org/officeDocument/2006/relationships/image" Target="../media/image26.png"/><Relationship Id="rId13" Type="http://schemas.openxmlformats.org/officeDocument/2006/relationships/notesSlide" Target="../notesSlides/notesSlide13.xml"/><Relationship Id="rId12" Type="http://schemas.openxmlformats.org/officeDocument/2006/relationships/slideLayout" Target="../slideLayouts/slideLayout2.xml"/><Relationship Id="rId11" Type="http://schemas.openxmlformats.org/officeDocument/2006/relationships/image" Target="../media/image16.png"/><Relationship Id="rId10" Type="http://schemas.openxmlformats.org/officeDocument/2006/relationships/image" Target="../media/image15.png"/><Relationship Id="rId1" Type="http://schemas.openxmlformats.org/officeDocument/2006/relationships/image" Target="../media/image25.jpeg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image" Target="../media/image13.png"/><Relationship Id="rId8" Type="http://schemas.openxmlformats.org/officeDocument/2006/relationships/image" Target="../media/image31.png"/><Relationship Id="rId7" Type="http://schemas.openxmlformats.org/officeDocument/2006/relationships/image" Target="../media/image73.png"/><Relationship Id="rId6" Type="http://schemas.openxmlformats.org/officeDocument/2006/relationships/image" Target="../media/image72.jpeg"/><Relationship Id="rId5" Type="http://schemas.openxmlformats.org/officeDocument/2006/relationships/image" Target="../media/image71.png"/><Relationship Id="rId4" Type="http://schemas.openxmlformats.org/officeDocument/2006/relationships/image" Target="../media/image70.png"/><Relationship Id="rId3" Type="http://schemas.openxmlformats.org/officeDocument/2006/relationships/image" Target="../media/image69.png"/><Relationship Id="rId2" Type="http://schemas.openxmlformats.org/officeDocument/2006/relationships/image" Target="../media/image26.png"/><Relationship Id="rId14" Type="http://schemas.openxmlformats.org/officeDocument/2006/relationships/notesSlide" Target="../notesSlides/notesSlide14.xml"/><Relationship Id="rId13" Type="http://schemas.openxmlformats.org/officeDocument/2006/relationships/slideLayout" Target="../slideLayouts/slideLayout2.xml"/><Relationship Id="rId12" Type="http://schemas.openxmlformats.org/officeDocument/2006/relationships/image" Target="../media/image16.png"/><Relationship Id="rId11" Type="http://schemas.openxmlformats.org/officeDocument/2006/relationships/image" Target="../media/image15.png"/><Relationship Id="rId10" Type="http://schemas.openxmlformats.org/officeDocument/2006/relationships/image" Target="../media/image14.png"/><Relationship Id="rId1" Type="http://schemas.openxmlformats.org/officeDocument/2006/relationships/image" Target="../media/image25.jpeg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image" Target="../media/image13.png"/><Relationship Id="rId8" Type="http://schemas.openxmlformats.org/officeDocument/2006/relationships/image" Target="../media/image31.png"/><Relationship Id="rId7" Type="http://schemas.openxmlformats.org/officeDocument/2006/relationships/image" Target="../media/image48.png"/><Relationship Id="rId6" Type="http://schemas.openxmlformats.org/officeDocument/2006/relationships/image" Target="../media/image77.png"/><Relationship Id="rId5" Type="http://schemas.openxmlformats.org/officeDocument/2006/relationships/image" Target="../media/image76.png"/><Relationship Id="rId4" Type="http://schemas.openxmlformats.org/officeDocument/2006/relationships/image" Target="../media/image75.png"/><Relationship Id="rId3" Type="http://schemas.openxmlformats.org/officeDocument/2006/relationships/image" Target="../media/image74.png"/><Relationship Id="rId2" Type="http://schemas.openxmlformats.org/officeDocument/2006/relationships/image" Target="../media/image26.png"/><Relationship Id="rId14" Type="http://schemas.openxmlformats.org/officeDocument/2006/relationships/notesSlide" Target="../notesSlides/notesSlide15.xml"/><Relationship Id="rId13" Type="http://schemas.openxmlformats.org/officeDocument/2006/relationships/slideLayout" Target="../slideLayouts/slideLayout2.xml"/><Relationship Id="rId12" Type="http://schemas.openxmlformats.org/officeDocument/2006/relationships/image" Target="../media/image16.png"/><Relationship Id="rId11" Type="http://schemas.openxmlformats.org/officeDocument/2006/relationships/image" Target="../media/image15.png"/><Relationship Id="rId10" Type="http://schemas.openxmlformats.org/officeDocument/2006/relationships/image" Target="../media/image14.png"/><Relationship Id="rId1" Type="http://schemas.openxmlformats.org/officeDocument/2006/relationships/image" Target="../media/image25.jpeg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image" Target="../media/image14.png"/><Relationship Id="rId8" Type="http://schemas.openxmlformats.org/officeDocument/2006/relationships/image" Target="../media/image13.png"/><Relationship Id="rId7" Type="http://schemas.openxmlformats.org/officeDocument/2006/relationships/image" Target="../media/image31.png"/><Relationship Id="rId6" Type="http://schemas.openxmlformats.org/officeDocument/2006/relationships/image" Target="../media/image51.png"/><Relationship Id="rId5" Type="http://schemas.openxmlformats.org/officeDocument/2006/relationships/image" Target="../media/image80.png"/><Relationship Id="rId4" Type="http://schemas.openxmlformats.org/officeDocument/2006/relationships/image" Target="../media/image79.png"/><Relationship Id="rId3" Type="http://schemas.openxmlformats.org/officeDocument/2006/relationships/image" Target="../media/image78.png"/><Relationship Id="rId2" Type="http://schemas.openxmlformats.org/officeDocument/2006/relationships/image" Target="../media/image26.png"/><Relationship Id="rId13" Type="http://schemas.openxmlformats.org/officeDocument/2006/relationships/notesSlide" Target="../notesSlides/notesSlide16.xml"/><Relationship Id="rId12" Type="http://schemas.openxmlformats.org/officeDocument/2006/relationships/slideLayout" Target="../slideLayouts/slideLayout2.xml"/><Relationship Id="rId11" Type="http://schemas.openxmlformats.org/officeDocument/2006/relationships/image" Target="../media/image16.png"/><Relationship Id="rId10" Type="http://schemas.openxmlformats.org/officeDocument/2006/relationships/image" Target="../media/image15.png"/><Relationship Id="rId1" Type="http://schemas.openxmlformats.org/officeDocument/2006/relationships/image" Target="../media/image25.jpeg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image" Target="../media/image14.png"/><Relationship Id="rId8" Type="http://schemas.openxmlformats.org/officeDocument/2006/relationships/image" Target="../media/image13.png"/><Relationship Id="rId7" Type="http://schemas.openxmlformats.org/officeDocument/2006/relationships/image" Target="../media/image31.png"/><Relationship Id="rId6" Type="http://schemas.openxmlformats.org/officeDocument/2006/relationships/image" Target="../media/image83.png"/><Relationship Id="rId5" Type="http://schemas.openxmlformats.org/officeDocument/2006/relationships/image" Target="../media/image82.png"/><Relationship Id="rId4" Type="http://schemas.openxmlformats.org/officeDocument/2006/relationships/image" Target="../media/image81.png"/><Relationship Id="rId3" Type="http://schemas.openxmlformats.org/officeDocument/2006/relationships/image" Target="../media/image48.png"/><Relationship Id="rId2" Type="http://schemas.openxmlformats.org/officeDocument/2006/relationships/image" Target="../media/image26.png"/><Relationship Id="rId13" Type="http://schemas.openxmlformats.org/officeDocument/2006/relationships/notesSlide" Target="../notesSlides/notesSlide17.xml"/><Relationship Id="rId12" Type="http://schemas.openxmlformats.org/officeDocument/2006/relationships/slideLayout" Target="../slideLayouts/slideLayout2.xml"/><Relationship Id="rId11" Type="http://schemas.openxmlformats.org/officeDocument/2006/relationships/image" Target="../media/image16.png"/><Relationship Id="rId10" Type="http://schemas.openxmlformats.org/officeDocument/2006/relationships/image" Target="../media/image15.png"/><Relationship Id="rId1" Type="http://schemas.openxmlformats.org/officeDocument/2006/relationships/image" Target="../media/image25.jpeg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image" Target="../media/image14.png"/><Relationship Id="rId8" Type="http://schemas.openxmlformats.org/officeDocument/2006/relationships/image" Target="../media/image13.png"/><Relationship Id="rId7" Type="http://schemas.openxmlformats.org/officeDocument/2006/relationships/image" Target="../media/image31.png"/><Relationship Id="rId6" Type="http://schemas.openxmlformats.org/officeDocument/2006/relationships/image" Target="../media/image87.png"/><Relationship Id="rId5" Type="http://schemas.openxmlformats.org/officeDocument/2006/relationships/image" Target="../media/image86.png"/><Relationship Id="rId4" Type="http://schemas.openxmlformats.org/officeDocument/2006/relationships/image" Target="../media/image85.png"/><Relationship Id="rId3" Type="http://schemas.openxmlformats.org/officeDocument/2006/relationships/image" Target="../media/image84.png"/><Relationship Id="rId2" Type="http://schemas.openxmlformats.org/officeDocument/2006/relationships/image" Target="../media/image26.png"/><Relationship Id="rId13" Type="http://schemas.openxmlformats.org/officeDocument/2006/relationships/notesSlide" Target="../notesSlides/notesSlide18.xml"/><Relationship Id="rId12" Type="http://schemas.openxmlformats.org/officeDocument/2006/relationships/slideLayout" Target="../slideLayouts/slideLayout2.xml"/><Relationship Id="rId11" Type="http://schemas.openxmlformats.org/officeDocument/2006/relationships/image" Target="../media/image16.png"/><Relationship Id="rId10" Type="http://schemas.openxmlformats.org/officeDocument/2006/relationships/image" Target="../media/image15.png"/><Relationship Id="rId1" Type="http://schemas.openxmlformats.org/officeDocument/2006/relationships/image" Target="../media/image25.jpeg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9.xml"/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16.png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3" Type="http://schemas.openxmlformats.org/officeDocument/2006/relationships/image" Target="../media/image6.png"/><Relationship Id="rId2" Type="http://schemas.openxmlformats.org/officeDocument/2006/relationships/image" Target="../media/image20.png"/><Relationship Id="rId1" Type="http://schemas.openxmlformats.org/officeDocument/2006/relationships/image" Target="../media/image1.jpeg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image" Target="../media/image13.png"/><Relationship Id="rId8" Type="http://schemas.openxmlformats.org/officeDocument/2006/relationships/image" Target="../media/image31.png"/><Relationship Id="rId7" Type="http://schemas.openxmlformats.org/officeDocument/2006/relationships/image" Target="../media/image48.png"/><Relationship Id="rId6" Type="http://schemas.openxmlformats.org/officeDocument/2006/relationships/image" Target="../media/image91.jpeg"/><Relationship Id="rId5" Type="http://schemas.openxmlformats.org/officeDocument/2006/relationships/image" Target="../media/image90.png"/><Relationship Id="rId4" Type="http://schemas.openxmlformats.org/officeDocument/2006/relationships/image" Target="../media/image89.png"/><Relationship Id="rId3" Type="http://schemas.openxmlformats.org/officeDocument/2006/relationships/image" Target="../media/image88.png"/><Relationship Id="rId2" Type="http://schemas.openxmlformats.org/officeDocument/2006/relationships/image" Target="../media/image26.png"/><Relationship Id="rId14" Type="http://schemas.openxmlformats.org/officeDocument/2006/relationships/notesSlide" Target="../notesSlides/notesSlide20.xml"/><Relationship Id="rId13" Type="http://schemas.openxmlformats.org/officeDocument/2006/relationships/slideLayout" Target="../slideLayouts/slideLayout2.xml"/><Relationship Id="rId12" Type="http://schemas.openxmlformats.org/officeDocument/2006/relationships/image" Target="../media/image16.png"/><Relationship Id="rId11" Type="http://schemas.openxmlformats.org/officeDocument/2006/relationships/image" Target="../media/image15.png"/><Relationship Id="rId10" Type="http://schemas.openxmlformats.org/officeDocument/2006/relationships/image" Target="../media/image14.png"/><Relationship Id="rId1" Type="http://schemas.openxmlformats.org/officeDocument/2006/relationships/image" Target="../media/image25.jpeg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image" Target="../media/image51.png"/><Relationship Id="rId8" Type="http://schemas.openxmlformats.org/officeDocument/2006/relationships/image" Target="../media/image97.jpeg"/><Relationship Id="rId7" Type="http://schemas.openxmlformats.org/officeDocument/2006/relationships/image" Target="../media/image96.jpeg"/><Relationship Id="rId6" Type="http://schemas.openxmlformats.org/officeDocument/2006/relationships/image" Target="../media/image95.jpeg"/><Relationship Id="rId5" Type="http://schemas.openxmlformats.org/officeDocument/2006/relationships/image" Target="../media/image94.png"/><Relationship Id="rId4" Type="http://schemas.openxmlformats.org/officeDocument/2006/relationships/image" Target="../media/image93.png"/><Relationship Id="rId3" Type="http://schemas.openxmlformats.org/officeDocument/2006/relationships/image" Target="../media/image92.png"/><Relationship Id="rId2" Type="http://schemas.openxmlformats.org/officeDocument/2006/relationships/image" Target="../media/image26.png"/><Relationship Id="rId16" Type="http://schemas.openxmlformats.org/officeDocument/2006/relationships/notesSlide" Target="../notesSlides/notesSlide21.xml"/><Relationship Id="rId15" Type="http://schemas.openxmlformats.org/officeDocument/2006/relationships/slideLayout" Target="../slideLayouts/slideLayout2.xml"/><Relationship Id="rId14" Type="http://schemas.openxmlformats.org/officeDocument/2006/relationships/image" Target="../media/image16.png"/><Relationship Id="rId13" Type="http://schemas.openxmlformats.org/officeDocument/2006/relationships/image" Target="../media/image15.png"/><Relationship Id="rId12" Type="http://schemas.openxmlformats.org/officeDocument/2006/relationships/image" Target="../media/image14.png"/><Relationship Id="rId11" Type="http://schemas.openxmlformats.org/officeDocument/2006/relationships/image" Target="../media/image13.png"/><Relationship Id="rId10" Type="http://schemas.openxmlformats.org/officeDocument/2006/relationships/image" Target="../media/image31.png"/><Relationship Id="rId1" Type="http://schemas.openxmlformats.org/officeDocument/2006/relationships/image" Target="../media/image25.jpeg"/></Relationships>
</file>

<file path=ppt/slides/_rels/slide2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4.png"/><Relationship Id="rId8" Type="http://schemas.openxmlformats.org/officeDocument/2006/relationships/image" Target="../media/image13.png"/><Relationship Id="rId7" Type="http://schemas.openxmlformats.org/officeDocument/2006/relationships/image" Target="../media/image31.png"/><Relationship Id="rId6" Type="http://schemas.openxmlformats.org/officeDocument/2006/relationships/image" Target="../media/image101.png"/><Relationship Id="rId5" Type="http://schemas.openxmlformats.org/officeDocument/2006/relationships/image" Target="../media/image100.png"/><Relationship Id="rId4" Type="http://schemas.openxmlformats.org/officeDocument/2006/relationships/image" Target="../media/image99.png"/><Relationship Id="rId3" Type="http://schemas.openxmlformats.org/officeDocument/2006/relationships/image" Target="../media/image98.jpeg"/><Relationship Id="rId2" Type="http://schemas.openxmlformats.org/officeDocument/2006/relationships/image" Target="../media/image26.png"/><Relationship Id="rId13" Type="http://schemas.openxmlformats.org/officeDocument/2006/relationships/notesSlide" Target="../notesSlides/notesSlide22.xml"/><Relationship Id="rId12" Type="http://schemas.openxmlformats.org/officeDocument/2006/relationships/slideLayout" Target="../slideLayouts/slideLayout2.xml"/><Relationship Id="rId11" Type="http://schemas.openxmlformats.org/officeDocument/2006/relationships/image" Target="../media/image16.png"/><Relationship Id="rId10" Type="http://schemas.openxmlformats.org/officeDocument/2006/relationships/image" Target="../media/image15.png"/><Relationship Id="rId1" Type="http://schemas.openxmlformats.org/officeDocument/2006/relationships/image" Target="../media/image25.jpeg"/></Relationships>
</file>

<file path=ppt/slides/_rels/slide23.xml.rels><?xml version="1.0" encoding="UTF-8" standalone="yes"?>
<Relationships xmlns="http://schemas.openxmlformats.org/package/2006/relationships"><Relationship Id="rId9" Type="http://schemas.openxmlformats.org/officeDocument/2006/relationships/image" Target="../media/image15.png"/><Relationship Id="rId8" Type="http://schemas.openxmlformats.org/officeDocument/2006/relationships/image" Target="../media/image14.png"/><Relationship Id="rId7" Type="http://schemas.openxmlformats.org/officeDocument/2006/relationships/image" Target="../media/image13.png"/><Relationship Id="rId6" Type="http://schemas.openxmlformats.org/officeDocument/2006/relationships/image" Target="../media/image31.png"/><Relationship Id="rId5" Type="http://schemas.openxmlformats.org/officeDocument/2006/relationships/image" Target="../media/image48.png"/><Relationship Id="rId4" Type="http://schemas.openxmlformats.org/officeDocument/2006/relationships/image" Target="../media/image103.png"/><Relationship Id="rId3" Type="http://schemas.openxmlformats.org/officeDocument/2006/relationships/image" Target="../media/image102.jpeg"/><Relationship Id="rId2" Type="http://schemas.openxmlformats.org/officeDocument/2006/relationships/image" Target="../media/image26.png"/><Relationship Id="rId12" Type="http://schemas.openxmlformats.org/officeDocument/2006/relationships/notesSlide" Target="../notesSlides/notesSlide23.xml"/><Relationship Id="rId11" Type="http://schemas.openxmlformats.org/officeDocument/2006/relationships/slideLayout" Target="../slideLayouts/slideLayout2.xml"/><Relationship Id="rId10" Type="http://schemas.openxmlformats.org/officeDocument/2006/relationships/image" Target="../media/image16.png"/><Relationship Id="rId1" Type="http://schemas.openxmlformats.org/officeDocument/2006/relationships/image" Target="../media/image25.jpeg"/></Relationships>
</file>

<file path=ppt/slides/_rels/slide24.xml.rels><?xml version="1.0" encoding="UTF-8" standalone="yes"?>
<Relationships xmlns="http://schemas.openxmlformats.org/package/2006/relationships"><Relationship Id="rId9" Type="http://schemas.openxmlformats.org/officeDocument/2006/relationships/image" Target="../media/image15.png"/><Relationship Id="rId8" Type="http://schemas.openxmlformats.org/officeDocument/2006/relationships/image" Target="../media/image14.png"/><Relationship Id="rId7" Type="http://schemas.openxmlformats.org/officeDocument/2006/relationships/image" Target="../media/image13.png"/><Relationship Id="rId6" Type="http://schemas.openxmlformats.org/officeDocument/2006/relationships/image" Target="../media/image31.png"/><Relationship Id="rId5" Type="http://schemas.openxmlformats.org/officeDocument/2006/relationships/image" Target="../media/image51.png"/><Relationship Id="rId4" Type="http://schemas.openxmlformats.org/officeDocument/2006/relationships/image" Target="../media/image105.png"/><Relationship Id="rId3" Type="http://schemas.openxmlformats.org/officeDocument/2006/relationships/image" Target="../media/image104.png"/><Relationship Id="rId2" Type="http://schemas.openxmlformats.org/officeDocument/2006/relationships/image" Target="../media/image26.png"/><Relationship Id="rId12" Type="http://schemas.openxmlformats.org/officeDocument/2006/relationships/notesSlide" Target="../notesSlides/notesSlide24.xml"/><Relationship Id="rId11" Type="http://schemas.openxmlformats.org/officeDocument/2006/relationships/slideLayout" Target="../slideLayouts/slideLayout2.xml"/><Relationship Id="rId10" Type="http://schemas.openxmlformats.org/officeDocument/2006/relationships/image" Target="../media/image16.png"/><Relationship Id="rId1" Type="http://schemas.openxmlformats.org/officeDocument/2006/relationships/image" Target="../media/image25.jpeg"/></Relationships>
</file>

<file path=ppt/slides/_rels/slide25.xml.rels><?xml version="1.0" encoding="UTF-8" standalone="yes"?>
<Relationships xmlns="http://schemas.openxmlformats.org/package/2006/relationships"><Relationship Id="rId9" Type="http://schemas.openxmlformats.org/officeDocument/2006/relationships/image" Target="../media/image14.png"/><Relationship Id="rId8" Type="http://schemas.openxmlformats.org/officeDocument/2006/relationships/image" Target="../media/image13.png"/><Relationship Id="rId7" Type="http://schemas.openxmlformats.org/officeDocument/2006/relationships/image" Target="../media/image31.png"/><Relationship Id="rId6" Type="http://schemas.openxmlformats.org/officeDocument/2006/relationships/image" Target="../media/image48.png"/><Relationship Id="rId5" Type="http://schemas.openxmlformats.org/officeDocument/2006/relationships/image" Target="../media/image108.png"/><Relationship Id="rId4" Type="http://schemas.openxmlformats.org/officeDocument/2006/relationships/image" Target="../media/image107.png"/><Relationship Id="rId3" Type="http://schemas.openxmlformats.org/officeDocument/2006/relationships/image" Target="../media/image106.jpeg"/><Relationship Id="rId2" Type="http://schemas.openxmlformats.org/officeDocument/2006/relationships/image" Target="../media/image26.png"/><Relationship Id="rId13" Type="http://schemas.openxmlformats.org/officeDocument/2006/relationships/notesSlide" Target="../notesSlides/notesSlide25.xml"/><Relationship Id="rId12" Type="http://schemas.openxmlformats.org/officeDocument/2006/relationships/slideLayout" Target="../slideLayouts/slideLayout2.xml"/><Relationship Id="rId11" Type="http://schemas.openxmlformats.org/officeDocument/2006/relationships/image" Target="../media/image16.png"/><Relationship Id="rId10" Type="http://schemas.openxmlformats.org/officeDocument/2006/relationships/image" Target="../media/image15.png"/><Relationship Id="rId1" Type="http://schemas.openxmlformats.org/officeDocument/2006/relationships/image" Target="../media/image25.jpeg"/></Relationships>
</file>

<file path=ppt/slides/_rels/slide26.xml.rels><?xml version="1.0" encoding="UTF-8" standalone="yes"?>
<Relationships xmlns="http://schemas.openxmlformats.org/package/2006/relationships"><Relationship Id="rId9" Type="http://schemas.openxmlformats.org/officeDocument/2006/relationships/image" Target="../media/image15.png"/><Relationship Id="rId8" Type="http://schemas.openxmlformats.org/officeDocument/2006/relationships/image" Target="../media/image14.png"/><Relationship Id="rId7" Type="http://schemas.openxmlformats.org/officeDocument/2006/relationships/image" Target="../media/image13.png"/><Relationship Id="rId6" Type="http://schemas.openxmlformats.org/officeDocument/2006/relationships/image" Target="../media/image31.png"/><Relationship Id="rId5" Type="http://schemas.openxmlformats.org/officeDocument/2006/relationships/image" Target="../media/image51.png"/><Relationship Id="rId4" Type="http://schemas.openxmlformats.org/officeDocument/2006/relationships/image" Target="../media/image110.png"/><Relationship Id="rId3" Type="http://schemas.openxmlformats.org/officeDocument/2006/relationships/image" Target="../media/image109.png"/><Relationship Id="rId2" Type="http://schemas.openxmlformats.org/officeDocument/2006/relationships/image" Target="../media/image26.png"/><Relationship Id="rId12" Type="http://schemas.openxmlformats.org/officeDocument/2006/relationships/notesSlide" Target="../notesSlides/notesSlide26.xml"/><Relationship Id="rId11" Type="http://schemas.openxmlformats.org/officeDocument/2006/relationships/slideLayout" Target="../slideLayouts/slideLayout2.xml"/><Relationship Id="rId10" Type="http://schemas.openxmlformats.org/officeDocument/2006/relationships/image" Target="../media/image16.png"/><Relationship Id="rId1" Type="http://schemas.openxmlformats.org/officeDocument/2006/relationships/image" Target="../media/image25.jpeg"/></Relationships>
</file>

<file path=ppt/slides/_rels/slide27.xml.rels><?xml version="1.0" encoding="UTF-8" standalone="yes"?>
<Relationships xmlns="http://schemas.openxmlformats.org/package/2006/relationships"><Relationship Id="rId9" Type="http://schemas.openxmlformats.org/officeDocument/2006/relationships/image" Target="../media/image13.png"/><Relationship Id="rId8" Type="http://schemas.openxmlformats.org/officeDocument/2006/relationships/image" Target="../media/image31.png"/><Relationship Id="rId7" Type="http://schemas.openxmlformats.org/officeDocument/2006/relationships/image" Target="../media/image48.png"/><Relationship Id="rId6" Type="http://schemas.openxmlformats.org/officeDocument/2006/relationships/image" Target="../media/image114.png"/><Relationship Id="rId5" Type="http://schemas.openxmlformats.org/officeDocument/2006/relationships/image" Target="../media/image113.png"/><Relationship Id="rId4" Type="http://schemas.openxmlformats.org/officeDocument/2006/relationships/image" Target="../media/image112.png"/><Relationship Id="rId3" Type="http://schemas.openxmlformats.org/officeDocument/2006/relationships/image" Target="../media/image111.png"/><Relationship Id="rId2" Type="http://schemas.openxmlformats.org/officeDocument/2006/relationships/image" Target="../media/image26.png"/><Relationship Id="rId14" Type="http://schemas.openxmlformats.org/officeDocument/2006/relationships/notesSlide" Target="../notesSlides/notesSlide27.xml"/><Relationship Id="rId13" Type="http://schemas.openxmlformats.org/officeDocument/2006/relationships/slideLayout" Target="../slideLayouts/slideLayout2.xml"/><Relationship Id="rId12" Type="http://schemas.openxmlformats.org/officeDocument/2006/relationships/image" Target="../media/image16.png"/><Relationship Id="rId11" Type="http://schemas.openxmlformats.org/officeDocument/2006/relationships/image" Target="../media/image15.png"/><Relationship Id="rId10" Type="http://schemas.openxmlformats.org/officeDocument/2006/relationships/image" Target="../media/image14.png"/><Relationship Id="rId1" Type="http://schemas.openxmlformats.org/officeDocument/2006/relationships/image" Target="../media/image25.jpeg"/></Relationships>
</file>

<file path=ppt/slides/_rels/slide28.xml.rels><?xml version="1.0" encoding="UTF-8" standalone="yes"?>
<Relationships xmlns="http://schemas.openxmlformats.org/package/2006/relationships"><Relationship Id="rId9" Type="http://schemas.openxmlformats.org/officeDocument/2006/relationships/image" Target="../media/image15.png"/><Relationship Id="rId8" Type="http://schemas.openxmlformats.org/officeDocument/2006/relationships/image" Target="../media/image14.png"/><Relationship Id="rId7" Type="http://schemas.openxmlformats.org/officeDocument/2006/relationships/image" Target="../media/image13.png"/><Relationship Id="rId6" Type="http://schemas.openxmlformats.org/officeDocument/2006/relationships/image" Target="../media/image31.png"/><Relationship Id="rId5" Type="http://schemas.openxmlformats.org/officeDocument/2006/relationships/image" Target="../media/image51.png"/><Relationship Id="rId4" Type="http://schemas.openxmlformats.org/officeDocument/2006/relationships/image" Target="../media/image116.png"/><Relationship Id="rId3" Type="http://schemas.openxmlformats.org/officeDocument/2006/relationships/image" Target="../media/image115.png"/><Relationship Id="rId2" Type="http://schemas.openxmlformats.org/officeDocument/2006/relationships/image" Target="../media/image26.png"/><Relationship Id="rId12" Type="http://schemas.openxmlformats.org/officeDocument/2006/relationships/notesSlide" Target="../notesSlides/notesSlide28.xml"/><Relationship Id="rId11" Type="http://schemas.openxmlformats.org/officeDocument/2006/relationships/slideLayout" Target="../slideLayouts/slideLayout2.xml"/><Relationship Id="rId10" Type="http://schemas.openxmlformats.org/officeDocument/2006/relationships/image" Target="../media/image16.png"/><Relationship Id="rId1" Type="http://schemas.openxmlformats.org/officeDocument/2006/relationships/image" Target="../media/image25.jpeg"/></Relationships>
</file>

<file path=ppt/slides/_rels/slide29.xml.rels><?xml version="1.0" encoding="UTF-8" standalone="yes"?>
<Relationships xmlns="http://schemas.openxmlformats.org/package/2006/relationships"><Relationship Id="rId9" Type="http://schemas.openxmlformats.org/officeDocument/2006/relationships/image" Target="../media/image14.png"/><Relationship Id="rId8" Type="http://schemas.openxmlformats.org/officeDocument/2006/relationships/image" Target="../media/image13.png"/><Relationship Id="rId7" Type="http://schemas.openxmlformats.org/officeDocument/2006/relationships/image" Target="../media/image31.png"/><Relationship Id="rId6" Type="http://schemas.openxmlformats.org/officeDocument/2006/relationships/image" Target="../media/image48.png"/><Relationship Id="rId5" Type="http://schemas.openxmlformats.org/officeDocument/2006/relationships/image" Target="../media/image119.png"/><Relationship Id="rId4" Type="http://schemas.openxmlformats.org/officeDocument/2006/relationships/image" Target="../media/image118.png"/><Relationship Id="rId3" Type="http://schemas.openxmlformats.org/officeDocument/2006/relationships/image" Target="../media/image117.png"/><Relationship Id="rId2" Type="http://schemas.openxmlformats.org/officeDocument/2006/relationships/image" Target="../media/image26.png"/><Relationship Id="rId13" Type="http://schemas.openxmlformats.org/officeDocument/2006/relationships/notesSlide" Target="../notesSlides/notesSlide29.xml"/><Relationship Id="rId12" Type="http://schemas.openxmlformats.org/officeDocument/2006/relationships/slideLayout" Target="../slideLayouts/slideLayout2.xml"/><Relationship Id="rId11" Type="http://schemas.openxmlformats.org/officeDocument/2006/relationships/image" Target="../media/image16.png"/><Relationship Id="rId10" Type="http://schemas.openxmlformats.org/officeDocument/2006/relationships/image" Target="../media/image15.png"/><Relationship Id="rId1" Type="http://schemas.openxmlformats.org/officeDocument/2006/relationships/image" Target="../media/image25.jpeg"/></Relationships>
</file>

<file path=ppt/slides/_rels/slide30.xml.rels><?xml version="1.0" encoding="UTF-8" standalone="yes"?>
<Relationships xmlns="http://schemas.openxmlformats.org/package/2006/relationships"><Relationship Id="rId9" Type="http://schemas.openxmlformats.org/officeDocument/2006/relationships/image" Target="../media/image5.png"/><Relationship Id="rId8" Type="http://schemas.openxmlformats.org/officeDocument/2006/relationships/image" Target="../media/image4.png"/><Relationship Id="rId7" Type="http://schemas.microsoft.com/office/2007/relationships/media" Target="../media/media2.mp3"/><Relationship Id="rId6" Type="http://schemas.openxmlformats.org/officeDocument/2006/relationships/audio" Target="../media/media2.mp3"/><Relationship Id="rId5" Type="http://schemas.openxmlformats.org/officeDocument/2006/relationships/image" Target="../media/image3.png"/><Relationship Id="rId4" Type="http://schemas.microsoft.com/office/2007/relationships/media" Target="../media/media1.mp3"/><Relationship Id="rId3" Type="http://schemas.openxmlformats.org/officeDocument/2006/relationships/audio" Target="../media/media1.mp3"/><Relationship Id="rId25" Type="http://schemas.openxmlformats.org/officeDocument/2006/relationships/notesSlide" Target="../notesSlides/notesSlide30.xml"/><Relationship Id="rId24" Type="http://schemas.openxmlformats.org/officeDocument/2006/relationships/slideLayout" Target="../slideLayouts/slideLayout1.xml"/><Relationship Id="rId23" Type="http://schemas.openxmlformats.org/officeDocument/2006/relationships/image" Target="../media/image17.png"/><Relationship Id="rId22" Type="http://schemas.microsoft.com/office/2007/relationships/media" Target="../media/media3.mp3"/><Relationship Id="rId21" Type="http://schemas.openxmlformats.org/officeDocument/2006/relationships/audio" Target="../media/media3.mp3"/><Relationship Id="rId20" Type="http://schemas.openxmlformats.org/officeDocument/2006/relationships/image" Target="../media/image16.png"/><Relationship Id="rId2" Type="http://schemas.openxmlformats.org/officeDocument/2006/relationships/image" Target="../media/image2.png"/><Relationship Id="rId19" Type="http://schemas.openxmlformats.org/officeDocument/2006/relationships/image" Target="../media/image15.png"/><Relationship Id="rId18" Type="http://schemas.openxmlformats.org/officeDocument/2006/relationships/image" Target="../media/image14.png"/><Relationship Id="rId17" Type="http://schemas.openxmlformats.org/officeDocument/2006/relationships/image" Target="../media/image13.png"/><Relationship Id="rId16" Type="http://schemas.openxmlformats.org/officeDocument/2006/relationships/image" Target="../media/image120.png"/><Relationship Id="rId15" Type="http://schemas.openxmlformats.org/officeDocument/2006/relationships/image" Target="../media/image11.png"/><Relationship Id="rId14" Type="http://schemas.openxmlformats.org/officeDocument/2006/relationships/image" Target="../media/image10.emf"/><Relationship Id="rId13" Type="http://schemas.openxmlformats.org/officeDocument/2006/relationships/image" Target="../media/image9.emf"/><Relationship Id="rId12" Type="http://schemas.openxmlformats.org/officeDocument/2006/relationships/image" Target="../media/image8.png"/><Relationship Id="rId11" Type="http://schemas.openxmlformats.org/officeDocument/2006/relationships/image" Target="../media/image7.png"/><Relationship Id="rId10" Type="http://schemas.openxmlformats.org/officeDocument/2006/relationships/image" Target="../media/image6.png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4"/>
            <a:ext cx="11911299" cy="6857836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08" b="8142"/>
          <a:stretch>
            <a:fillRect/>
          </a:stretch>
        </p:blipFill>
        <p:spPr>
          <a:xfrm>
            <a:off x="-2" y="558362"/>
            <a:ext cx="5828731" cy="6299638"/>
          </a:xfrm>
          <a:prstGeom prst="rect">
            <a:avLst/>
          </a:prstGeom>
        </p:spPr>
      </p:pic>
      <p:sp>
        <p:nvSpPr>
          <p:cNvPr id="11" name="Rectangle 13"/>
          <p:cNvSpPr txBox="1">
            <a:spLocks noChangeArrowheads="1"/>
          </p:cNvSpPr>
          <p:nvPr/>
        </p:nvSpPr>
        <p:spPr>
          <a:xfrm>
            <a:off x="6747639" y="908720"/>
            <a:ext cx="4392488" cy="1412426"/>
          </a:xfrm>
          <a:prstGeom prst="rect">
            <a:avLst/>
          </a:prstGeom>
        </p:spPr>
        <p:txBody>
          <a:bodyPr vert="horz" lIns="91440" tIns="45720" rIns="45720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800" b="1" dirty="0">
                <a:solidFill>
                  <a:srgbClr val="33CC33"/>
                </a:solidFill>
                <a:latin typeface="方正稚艺_GBK" pitchFamily="65" charset="-122"/>
                <a:ea typeface="方正稚艺_GBK" pitchFamily="65" charset="-122"/>
                <a:sym typeface="FZXiQian-M15S"/>
              </a:rPr>
              <a:t>学生道路</a:t>
            </a:r>
            <a:endParaRPr lang="en-US" altLang="zh-CN" sz="4800" b="1" dirty="0">
              <a:solidFill>
                <a:srgbClr val="33CC33"/>
              </a:solidFill>
              <a:latin typeface="方正稚艺_GBK" pitchFamily="65" charset="-122"/>
              <a:ea typeface="方正稚艺_GBK" pitchFamily="65" charset="-122"/>
              <a:sym typeface="FZXiQian-M15S"/>
            </a:endParaRPr>
          </a:p>
          <a:p>
            <a:r>
              <a:rPr lang="zh-CN" altLang="en-US" sz="4800" b="1" dirty="0">
                <a:solidFill>
                  <a:srgbClr val="33CC33"/>
                </a:solidFill>
                <a:latin typeface="方正稚艺_GBK" pitchFamily="65" charset="-122"/>
                <a:ea typeface="方正稚艺_GBK" pitchFamily="65" charset="-122"/>
                <a:sym typeface="FZXiQian-M15S"/>
              </a:rPr>
              <a:t>交通安全教育</a:t>
            </a:r>
            <a:endParaRPr lang="zh-CN" altLang="en-US" sz="4800" b="1" dirty="0">
              <a:solidFill>
                <a:srgbClr val="33CC33"/>
              </a:solidFill>
              <a:latin typeface="方正稚艺_GBK" pitchFamily="65" charset="-122"/>
              <a:ea typeface="方正稚艺_GBK" pitchFamily="65" charset="-122"/>
              <a:sym typeface="FZXiQian-M15S"/>
            </a:endParaRPr>
          </a:p>
        </p:txBody>
      </p:sp>
      <p:sp>
        <p:nvSpPr>
          <p:cNvPr id="12" name="Rectangle 13"/>
          <p:cNvSpPr txBox="1">
            <a:spLocks noChangeArrowheads="1"/>
          </p:cNvSpPr>
          <p:nvPr/>
        </p:nvSpPr>
        <p:spPr>
          <a:xfrm>
            <a:off x="6963617" y="2144328"/>
            <a:ext cx="4032448" cy="906463"/>
          </a:xfrm>
          <a:prstGeom prst="rect">
            <a:avLst/>
          </a:prstGeom>
        </p:spPr>
        <p:txBody>
          <a:bodyPr vert="horz" lIns="91440" tIns="45720" rIns="45720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3200" b="1" dirty="0">
                <a:solidFill>
                  <a:srgbClr val="FF5E74"/>
                </a:solidFill>
                <a:latin typeface="方正稚艺_GBK" pitchFamily="65" charset="-122"/>
                <a:ea typeface="方正稚艺_GBK" pitchFamily="65" charset="-122"/>
                <a:sym typeface="FZXiQian-M15S"/>
              </a:rPr>
              <a:t>祖国花朵 快乐成长</a:t>
            </a:r>
            <a:endParaRPr lang="zh-CN" altLang="en-US" sz="3200" b="1" dirty="0">
              <a:solidFill>
                <a:srgbClr val="FF5E74"/>
              </a:solidFill>
              <a:latin typeface="方正稚艺_GBK" pitchFamily="65" charset="-122"/>
              <a:ea typeface="方正稚艺_GBK" pitchFamily="65" charset="-122"/>
              <a:sym typeface="FZXiQian-M15S"/>
            </a:endParaRPr>
          </a:p>
        </p:txBody>
      </p:sp>
      <p:pic>
        <p:nvPicPr>
          <p:cNvPr id="2" name="钢琴-舒曼-快乐的农夫.mp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097771" y="7245424"/>
            <a:ext cx="609600" cy="609600"/>
          </a:xfrm>
          <a:prstGeom prst="rect">
            <a:avLst/>
          </a:prstGeom>
        </p:spPr>
      </p:pic>
      <p:pic>
        <p:nvPicPr>
          <p:cNvPr id="3" name="胎教音乐-小步舞曲(贝多芬).mp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720925" y="7389440"/>
            <a:ext cx="609600" cy="60960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71"/>
          <a:stretch>
            <a:fillRect/>
          </a:stretch>
        </p:blipFill>
        <p:spPr>
          <a:xfrm>
            <a:off x="-1" y="1203639"/>
            <a:ext cx="6720925" cy="5415018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99525"/>
            <a:ext cx="11911013" cy="4058475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92501">
            <a:off x="3831419" y="2533536"/>
            <a:ext cx="875371" cy="104809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36514">
            <a:off x="1535712" y="1058565"/>
            <a:ext cx="756252" cy="1061260"/>
          </a:xfrm>
          <a:prstGeom prst="rect">
            <a:avLst/>
          </a:prstGeom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50" y="3139005"/>
            <a:ext cx="708025" cy="3319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9307" y="2275374"/>
            <a:ext cx="844215" cy="20499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459"/>
          <a:stretch>
            <a:fillRect/>
          </a:stretch>
        </p:blipFill>
        <p:spPr>
          <a:xfrm flipH="1">
            <a:off x="787939" y="3140968"/>
            <a:ext cx="4231463" cy="3517101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327665" y="3310431"/>
            <a:ext cx="2579739" cy="330548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36979" y="212163"/>
            <a:ext cx="2236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FZXiQian-M15S"/>
              </a:rPr>
              <a:t>熊猫幼儿园宣传处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sym typeface="FZXiQian-M15S"/>
            </a:endParaRPr>
          </a:p>
        </p:txBody>
      </p:sp>
      <p:pic>
        <p:nvPicPr>
          <p:cNvPr id="20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7754" y="258789"/>
            <a:ext cx="788414" cy="719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5707" y="2175423"/>
            <a:ext cx="840716" cy="767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0951" y="3365021"/>
            <a:ext cx="751549" cy="686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6407" y="360571"/>
            <a:ext cx="1345394" cy="1228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纯音乐 - 幻与幻想 轻快的钢琴曲 - 纯音乐版.mp3">
            <a:hlinkClick r:id="" action="ppaction://media"/>
          </p:cNvPr>
          <p:cNvPicPr>
            <a:picLocks noChangeAspect="1"/>
          </p:cNvPicPr>
          <p:nvPr>
            <a:audioFile r:link="rId21"/>
            <p:extLst>
              <p:ext uri="{DAA4B4D4-6D71-4841-9C94-3DE7FCFB9230}">
                <p14:media xmlns:p14="http://schemas.microsoft.com/office/powerpoint/2010/main" r:embed="rId22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7882954" y="7026243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ripple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500"/>
                            </p:stCondLst>
                            <p:childTnLst>
                              <p:par>
                                <p:cTn id="4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000"/>
                            </p:stCondLst>
                            <p:childTnLst>
                              <p:par>
                                <p:cTn id="5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000"/>
                            </p:stCondLst>
                            <p:childTnLst>
                              <p:par>
                                <p:cTn id="5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500"/>
                            </p:stCondLst>
                            <p:childTnLst>
                              <p:par>
                                <p:cTn id="6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0"/>
                            </p:stCondLst>
                            <p:childTnLst>
                              <p:par>
                                <p:cTn id="7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949"/>
                            </p:stCondLst>
                            <p:childTnLst>
                              <p:par>
                                <p:cTn id="7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6449"/>
                            </p:stCondLst>
                            <p:childTnLst>
                              <p:par>
                                <p:cTn id="8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7449"/>
                            </p:stCondLst>
                            <p:childTnLst>
                              <p:par>
                                <p:cTn id="9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92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3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7949"/>
                            </p:stCondLst>
                            <p:childTnLst>
                              <p:par>
                                <p:cTn id="9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8949"/>
                            </p:stCondLst>
                            <p:childTnLst>
                              <p:par>
                                <p:cTn id="102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3" dur="2000" fill="hold"/>
                                        <p:tgtEl>
                                          <p:spTgt spid="1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100">
                <p:cTn id="104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 numSld="100">
                <p:cTn id="105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 numSld="100">
                <p:cTn id="106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11" grpId="0"/>
      <p:bldP spid="11" grpId="1"/>
      <p:bldP spid="12" grpId="0"/>
      <p:bldP spid="1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4"/>
            <a:ext cx="11911299" cy="6857836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5065"/>
          <a:stretch>
            <a:fillRect/>
          </a:stretch>
        </p:blipFill>
        <p:spPr>
          <a:xfrm rot="21149337">
            <a:off x="4423764" y="1738111"/>
            <a:ext cx="5124741" cy="2240360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 rot="21240266">
            <a:off x="5664486" y="2072013"/>
            <a:ext cx="198002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步行安全篇</a:t>
            </a:r>
            <a:endParaRPr lang="zh-CN" altLang="en-US" sz="2800" dirty="0">
              <a:solidFill>
                <a:schemeClr val="bg2">
                  <a:lumMod val="1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 rot="21240266">
            <a:off x="5871259" y="3008117"/>
            <a:ext cx="198002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乘车安全篇</a:t>
            </a:r>
            <a:endParaRPr lang="zh-CN" altLang="en-US" sz="2800" dirty="0">
              <a:solidFill>
                <a:schemeClr val="bg2">
                  <a:lumMod val="1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99525"/>
            <a:ext cx="11911013" cy="4058475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591541" y="1737792"/>
            <a:ext cx="3851797" cy="4931568"/>
            <a:chOff x="338882" y="963298"/>
            <a:chExt cx="3851797" cy="4931568"/>
          </a:xfrm>
        </p:grpSpPr>
        <p:pic>
          <p:nvPicPr>
            <p:cNvPr id="3078" name="Picture 6" descr="C:\Users\Administrator\Desktop\可爱卡通手绘边框-02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8882" y="963298"/>
              <a:ext cx="3851797" cy="49315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矩形 6"/>
            <p:cNvSpPr/>
            <p:nvPr/>
          </p:nvSpPr>
          <p:spPr>
            <a:xfrm rot="20804878">
              <a:off x="818147" y="1448070"/>
              <a:ext cx="2232248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6000" b="1" dirty="0">
                  <a:solidFill>
                    <a:srgbClr val="FF5E74"/>
                  </a:solidFill>
                  <a:latin typeface="方正稚艺_GBK" pitchFamily="65" charset="-122"/>
                  <a:ea typeface="方正稚艺_GBK" pitchFamily="65" charset="-122"/>
                </a:rPr>
                <a:t>目 录</a:t>
              </a:r>
              <a:endParaRPr lang="zh-CN" altLang="en-US" sz="6000" b="1" dirty="0">
                <a:solidFill>
                  <a:srgbClr val="FF5E74"/>
                </a:solidFill>
                <a:latin typeface="方正稚艺_GBK" pitchFamily="65" charset="-122"/>
                <a:ea typeface="方正稚艺_GBK" pitchFamily="65" charset="-122"/>
              </a:endParaRPr>
            </a:p>
          </p:txBody>
        </p:sp>
      </p:grpSp>
      <p:pic>
        <p:nvPicPr>
          <p:cNvPr id="15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7754" y="258789"/>
            <a:ext cx="788414" cy="719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7954" y="2252272"/>
            <a:ext cx="840716" cy="767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410" y="708984"/>
            <a:ext cx="751549" cy="686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9878" y="509168"/>
            <a:ext cx="1345394" cy="1228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split orient="vert"/>
      </p:transition>
    </mc:Choice>
    <mc:Fallback>
      <p:transition spd="slow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4"/>
            <a:ext cx="11911299" cy="6857836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4155306" y="3550126"/>
            <a:ext cx="4432624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6600" b="1" dirty="0">
                <a:solidFill>
                  <a:srgbClr val="FF5E74"/>
                </a:solidFill>
                <a:effectLst>
                  <a:glow rad="165100">
                    <a:schemeClr val="bg1"/>
                  </a:glow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方正稚艺_GBK" pitchFamily="65" charset="-122"/>
                <a:ea typeface="方正稚艺_GBK" pitchFamily="65" charset="-122"/>
              </a:rPr>
              <a:t>步行安全篇</a:t>
            </a:r>
            <a:endParaRPr lang="zh-CN" altLang="en-US" sz="6600" b="1" dirty="0">
              <a:solidFill>
                <a:srgbClr val="FF5E74"/>
              </a:solidFill>
              <a:effectLst>
                <a:glow rad="165100">
                  <a:schemeClr val="bg1"/>
                </a:glow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latin typeface="方正稚艺_GBK" pitchFamily="65" charset="-122"/>
              <a:ea typeface="方正稚艺_GBK" pitchFamily="65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5523458" y="1772816"/>
            <a:ext cx="1774845" cy="20928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3000" b="1" dirty="0">
                <a:solidFill>
                  <a:srgbClr val="33CC33"/>
                </a:solidFill>
                <a:effectLst>
                  <a:glow rad="88900">
                    <a:schemeClr val="bg1"/>
                  </a:glow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方正稚艺_GBK" pitchFamily="65" charset="-122"/>
                <a:ea typeface="方正稚艺_GBK" pitchFamily="65" charset="-122"/>
              </a:rPr>
              <a:t>01</a:t>
            </a:r>
            <a:endParaRPr lang="zh-CN" altLang="en-US" sz="13000" b="1" dirty="0">
              <a:solidFill>
                <a:srgbClr val="33CC33"/>
              </a:solidFill>
              <a:effectLst>
                <a:glow rad="88900">
                  <a:schemeClr val="bg1"/>
                </a:glow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latin typeface="方正稚艺_GBK" pitchFamily="65" charset="-122"/>
              <a:ea typeface="方正稚艺_GBK" pitchFamily="65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736"/>
          <a:stretch>
            <a:fillRect/>
          </a:stretch>
        </p:blipFill>
        <p:spPr>
          <a:xfrm>
            <a:off x="2129410" y="-49140"/>
            <a:ext cx="8562939" cy="6907139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2799525"/>
            <a:ext cx="11911013" cy="4058475"/>
          </a:xfrm>
          <a:prstGeom prst="rect">
            <a:avLst/>
          </a:prstGeom>
        </p:spPr>
      </p:pic>
      <p:pic>
        <p:nvPicPr>
          <p:cNvPr id="11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7754" y="258789"/>
            <a:ext cx="788414" cy="719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5871" y="1570937"/>
            <a:ext cx="840716" cy="767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410" y="708984"/>
            <a:ext cx="751549" cy="686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344" y="3769338"/>
            <a:ext cx="1345394" cy="1228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:blinds dir="vert"/>
      </p:transition>
    </mc:Choice>
    <mc:Fallback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200"/>
                            </p:stCondLst>
                            <p:childTnLst>
                              <p:par>
                                <p:cTn id="4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8" dur="2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9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50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1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21" grpId="0"/>
      <p:bldP spid="21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4"/>
            <a:ext cx="11911299" cy="6857836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74833" y="1040"/>
            <a:ext cx="8792421" cy="7432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矩形 2"/>
          <p:cNvSpPr/>
          <p:nvPr/>
        </p:nvSpPr>
        <p:spPr>
          <a:xfrm>
            <a:off x="2859162" y="1844824"/>
            <a:ext cx="6506536" cy="30008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      </a:t>
            </a:r>
            <a:r>
              <a:rPr lang="zh-CN" altLang="zh-CN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步行是</a:t>
            </a:r>
            <a:r>
              <a:rPr lang="zh-CN" altLang="en-US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幼儿园小朋友最基本</a:t>
            </a:r>
            <a:r>
              <a:rPr lang="zh-CN" altLang="zh-CN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的出行方式</a:t>
            </a:r>
            <a:r>
              <a:rPr lang="zh-CN" altLang="en-US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，在当前复杂的道路交通环境下，小朋友们更要懂得步行出行的交通规则和要求。</a:t>
            </a:r>
            <a:r>
              <a:rPr lang="zh-CN" altLang="zh-CN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步行安</a:t>
            </a:r>
            <a:r>
              <a:rPr lang="zh-CN" altLang="en-US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全包括为“五要、五不要”。五要：行人要走人行横道，走路时要集中精力，过马路要遵守交通信号灯，要走过街设施和人行横道，要认识交通标志。五不要：不要在道路上踢足球、玩滑板，不要嬉戏打闹，不要翻越护栏，不要随意横过马路，不要扒车、追车、抛物击车等。</a:t>
            </a:r>
            <a:endParaRPr lang="zh-CN" altLang="en-US" dirty="0">
              <a:solidFill>
                <a:schemeClr val="bg2">
                  <a:lumMod val="1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2799525"/>
            <a:ext cx="11911013" cy="4058475"/>
          </a:xfrm>
          <a:prstGeom prst="rect">
            <a:avLst/>
          </a:prstGeom>
        </p:spPr>
      </p:pic>
      <p:grpSp>
        <p:nvGrpSpPr>
          <p:cNvPr id="13" name="Group 4"/>
          <p:cNvGrpSpPr/>
          <p:nvPr/>
        </p:nvGrpSpPr>
        <p:grpSpPr bwMode="auto">
          <a:xfrm>
            <a:off x="9493027" y="3933056"/>
            <a:ext cx="2181110" cy="2545826"/>
            <a:chOff x="0" y="26"/>
            <a:chExt cx="5008" cy="3756"/>
          </a:xfrm>
        </p:grpSpPr>
        <p:pic>
          <p:nvPicPr>
            <p:cNvPr id="14" name="Picture 2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04" y="104"/>
              <a:ext cx="4800" cy="3600"/>
            </a:xfrm>
            <a:prstGeom prst="rect">
              <a:avLst/>
            </a:prstGeom>
            <a:ln w="127000" cap="rnd">
              <a:solidFill>
                <a:srgbClr val="FFFFFF"/>
              </a:solidFill>
            </a:ln>
            <a:effectLst>
              <a:outerShdw blurRad="76200" dist="95250" dir="10500000" sx="97000" sy="23000" kx="900000" algn="br" rotWithShape="0">
                <a:srgbClr val="000000">
                  <a:alpha val="20000"/>
                </a:srgbClr>
              </a:outerShdw>
            </a:effectLst>
            <a:scene3d>
              <a:camera prst="orthographicFront"/>
              <a:lightRig rig="twoPt" dir="t">
                <a:rot lat="0" lon="0" rev="7800000"/>
              </a:lightRig>
            </a:scene3d>
            <a:sp3d contourW="6350">
              <a:bevelT w="50800" h="16510"/>
              <a:contourClr>
                <a:srgbClr val="C0C0C0"/>
              </a:contourClr>
            </a:sp3d>
          </p:spPr>
        </p:pic>
        <p:pic>
          <p:nvPicPr>
            <p:cNvPr id="15" name="Picture 3"/>
            <p:cNvPicPr>
              <a:picLocks noChangeArrowheads="1"/>
            </p:cNvPicPr>
            <p:nvPr/>
          </p:nvPicPr>
          <p:blipFill>
            <a:blip r:embed="rId5"/>
            <a:stretch>
              <a:fillRect/>
            </a:stretch>
          </p:blipFill>
          <p:spPr bwMode="auto">
            <a:xfrm>
              <a:off x="0" y="26"/>
              <a:ext cx="5008" cy="3756"/>
            </a:xfrm>
            <a:prstGeom prst="rect">
              <a:avLst/>
            </a:prstGeom>
            <a:ln w="127000" cap="rnd">
              <a:solidFill>
                <a:srgbClr val="FFFFFF"/>
              </a:solidFill>
            </a:ln>
            <a:effectLst>
              <a:outerShdw blurRad="76200" dist="95250" dir="10500000" sx="97000" sy="23000" kx="900000" algn="br" rotWithShape="0">
                <a:srgbClr val="000000">
                  <a:alpha val="20000"/>
                </a:srgbClr>
              </a:outerShdw>
            </a:effectLst>
            <a:scene3d>
              <a:camera prst="orthographicFront"/>
              <a:lightRig rig="twoPt" dir="t">
                <a:rot lat="0" lon="0" rev="7800000"/>
              </a:lightRig>
            </a:scene3d>
            <a:sp3d contourW="6350">
              <a:bevelT w="50800" h="16510"/>
              <a:contourClr>
                <a:srgbClr val="C0C0C0"/>
              </a:contourClr>
            </a:sp3d>
          </p:spPr>
        </p:pic>
      </p:grpSp>
      <p:pic>
        <p:nvPicPr>
          <p:cNvPr id="16" name="Picture 12" descr="t01ae8e56e0642287ba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113" y="3272419"/>
            <a:ext cx="2143944" cy="2017224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7954" y="2252272"/>
            <a:ext cx="840716" cy="767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410" y="708984"/>
            <a:ext cx="751549" cy="686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262" y="1731684"/>
            <a:ext cx="1345394" cy="1228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:dissolve/>
      </p:transition>
    </mc:Choice>
    <mc:Fallback>
      <p:transition spd="slow" advTm="0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4"/>
            <a:ext cx="11911299" cy="6857836"/>
          </a:xfrm>
          <a:prstGeom prst="rect">
            <a:avLst/>
          </a:prstGeom>
        </p:spPr>
      </p:pic>
      <p:pic>
        <p:nvPicPr>
          <p:cNvPr id="6147" name="Picture 3" descr="C:\Users\Administrator\Desktop\58pic_5388033792e0c [转换]-0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4902" y="14981"/>
            <a:ext cx="4361493" cy="1185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矩形 16"/>
          <p:cNvSpPr/>
          <p:nvPr/>
        </p:nvSpPr>
        <p:spPr>
          <a:xfrm>
            <a:off x="4731370" y="476672"/>
            <a:ext cx="270939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5E74"/>
                </a:solidFill>
                <a:effectLst>
                  <a:glow rad="1651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稚艺_GBK" pitchFamily="65" charset="-122"/>
                <a:ea typeface="方正稚艺_GBK" pitchFamily="65" charset="-122"/>
              </a:rPr>
              <a:t>行人要走人行道</a:t>
            </a:r>
            <a:endParaRPr lang="zh-CN" altLang="en-US" sz="2800" b="1" dirty="0">
              <a:solidFill>
                <a:srgbClr val="FF5E74"/>
              </a:solidFill>
              <a:effectLst>
                <a:glow rad="165100">
                  <a:schemeClr val="bg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稚艺_GBK" pitchFamily="65" charset="-122"/>
              <a:ea typeface="方正稚艺_GBK" pitchFamily="65" charset="-122"/>
            </a:endParaRPr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3742" y="3425579"/>
            <a:ext cx="3082832" cy="236131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  <a:headEnd/>
            <a:tailEnd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9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14689" y="1412776"/>
            <a:ext cx="3289681" cy="271718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  <a:headEnd/>
            <a:tailEnd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0" name="Picture 7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257437" y="3664072"/>
            <a:ext cx="3098669" cy="222886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  <a:headEnd/>
            <a:tailEnd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6151" name="Picture 7" descr="C:\Users\Administrator\Desktop\56d673f7b44b0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589" y="1484784"/>
            <a:ext cx="4125261" cy="3477936"/>
          </a:xfrm>
          <a:prstGeom prst="rect">
            <a:avLst/>
          </a:prstGeom>
          <a:noFill/>
          <a:effectLst>
            <a:outerShdw blurRad="76200" dist="12700" dir="8100000" sy="-23000" kx="8004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297864" y="1923963"/>
            <a:ext cx="2778710" cy="16890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zh-CN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行人应当在人行道内行走，没有人行道的靠路边行走。</a:t>
            </a:r>
            <a:endParaRPr kumimoji="1" lang="zh-CN" alt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6150" name="Picture 6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3" r="333"/>
          <a:stretch>
            <a:fillRect/>
          </a:stretch>
        </p:blipFill>
        <p:spPr bwMode="auto">
          <a:xfrm>
            <a:off x="-1" y="5081735"/>
            <a:ext cx="11911013" cy="1772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7754" y="258789"/>
            <a:ext cx="788414" cy="719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7954" y="2252272"/>
            <a:ext cx="840716" cy="767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410" y="708984"/>
            <a:ext cx="751549" cy="686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9878" y="509168"/>
            <a:ext cx="1345394" cy="1228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650"/>
                            </p:stCondLst>
                            <p:childTnLst>
                              <p:par>
                                <p:cTn id="60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150"/>
                            </p:stCondLst>
                            <p:childTnLst>
                              <p:par>
                                <p:cTn id="6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650"/>
                            </p:stCondLst>
                            <p:childTnLst>
                              <p:par>
                                <p:cTn id="70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150"/>
                            </p:stCondLst>
                            <p:childTnLst>
                              <p:par>
                                <p:cTn id="7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7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4"/>
            <a:ext cx="11911299" cy="6857836"/>
          </a:xfrm>
          <a:prstGeom prst="rect">
            <a:avLst/>
          </a:prstGeom>
        </p:spPr>
      </p:pic>
      <p:pic>
        <p:nvPicPr>
          <p:cNvPr id="6147" name="Picture 3" descr="C:\Users\Administrator\Desktop\58pic_5388033792e0c [转换]-0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4902" y="14981"/>
            <a:ext cx="4361493" cy="1185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矩形 16"/>
          <p:cNvSpPr/>
          <p:nvPr/>
        </p:nvSpPr>
        <p:spPr>
          <a:xfrm>
            <a:off x="4371330" y="476672"/>
            <a:ext cx="34307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5E74"/>
                </a:solidFill>
                <a:effectLst>
                  <a:glow rad="1651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稚艺_GBK" pitchFamily="65" charset="-122"/>
                <a:ea typeface="方正稚艺_GBK" pitchFamily="65" charset="-122"/>
              </a:rPr>
              <a:t>认识一下，人行横道</a:t>
            </a:r>
            <a:endParaRPr lang="zh-CN" altLang="en-US" sz="2800" b="1" dirty="0">
              <a:solidFill>
                <a:srgbClr val="FF5E74"/>
              </a:solidFill>
              <a:effectLst>
                <a:glow rad="165100">
                  <a:schemeClr val="bg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稚艺_GBK" pitchFamily="65" charset="-122"/>
              <a:ea typeface="方正稚艺_GBK" pitchFamily="65" charset="-122"/>
            </a:endParaRPr>
          </a:p>
        </p:txBody>
      </p:sp>
      <p:pic>
        <p:nvPicPr>
          <p:cNvPr id="11" name="Picture 9" descr="28144243448_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906" y="2784003"/>
            <a:ext cx="2322017" cy="2322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 descr="t019cb0d646f02114c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9442" y="3742693"/>
            <a:ext cx="1972627" cy="1774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3" descr="t019184291512767d3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1850" y="1448201"/>
            <a:ext cx="1872208" cy="1980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76221" y="1935419"/>
            <a:ext cx="4988916" cy="318984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  <a:headEnd/>
            <a:tailEnd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0" name="Picture 6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3" r="333"/>
          <a:stretch>
            <a:fillRect/>
          </a:stretch>
        </p:blipFill>
        <p:spPr bwMode="auto">
          <a:xfrm>
            <a:off x="-1" y="5081735"/>
            <a:ext cx="11911013" cy="1772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7754" y="258789"/>
            <a:ext cx="788414" cy="719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7954" y="2252272"/>
            <a:ext cx="840716" cy="767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410" y="708984"/>
            <a:ext cx="751549" cy="686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9878" y="509168"/>
            <a:ext cx="1345394" cy="1228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500"/>
                            </p:stCondLst>
                            <p:childTnLst>
                              <p:par>
                                <p:cTn id="52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4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4"/>
            <a:ext cx="11911299" cy="6857836"/>
          </a:xfrm>
          <a:prstGeom prst="rect">
            <a:avLst/>
          </a:prstGeom>
        </p:spPr>
      </p:pic>
      <p:pic>
        <p:nvPicPr>
          <p:cNvPr id="6147" name="Picture 3" descr="C:\Users\Administrator\Desktop\58pic_5388033792e0c [转换]-0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4902" y="14981"/>
            <a:ext cx="4361493" cy="1185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矩形 16"/>
          <p:cNvSpPr/>
          <p:nvPr/>
        </p:nvSpPr>
        <p:spPr>
          <a:xfrm>
            <a:off x="4469611" y="476672"/>
            <a:ext cx="307007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5E74"/>
                </a:solidFill>
                <a:effectLst>
                  <a:glow rad="1651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稚艺_GBK" pitchFamily="65" charset="-122"/>
                <a:ea typeface="方正稚艺_GBK" pitchFamily="65" charset="-122"/>
              </a:rPr>
              <a:t>各种各样的斑马线</a:t>
            </a:r>
            <a:endParaRPr lang="zh-CN" altLang="en-US" sz="2800" b="1" dirty="0">
              <a:solidFill>
                <a:srgbClr val="FF5E74"/>
              </a:solidFill>
              <a:effectLst>
                <a:glow rad="165100">
                  <a:schemeClr val="bg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稚艺_GBK" pitchFamily="65" charset="-122"/>
              <a:ea typeface="方正稚艺_GBK" pitchFamily="65" charset="-122"/>
            </a:endParaRPr>
          </a:p>
        </p:txBody>
      </p:sp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55107" y="1232856"/>
            <a:ext cx="2114504" cy="1478211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Picture 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55106" y="2747248"/>
            <a:ext cx="2182613" cy="1478210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" name="Picture 1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55106" y="4285224"/>
            <a:ext cx="2182613" cy="1772582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9" name="Picture 1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37719" y="1232856"/>
            <a:ext cx="2016957" cy="1446321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" name="Picture 1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76376" y="2679177"/>
            <a:ext cx="1939644" cy="1531674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1" name="Picture 17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05828" y="4315429"/>
            <a:ext cx="1948848" cy="1713172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2" name="Picture 19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22785" y="1237400"/>
            <a:ext cx="1318760" cy="2133160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3" name="Picture 21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98399" y="1237400"/>
            <a:ext cx="2140405" cy="2163248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Picture 7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22785" y="3429000"/>
            <a:ext cx="3416019" cy="2599601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4" name="Picture 6"/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3" r="333"/>
          <a:stretch>
            <a:fillRect/>
          </a:stretch>
        </p:blipFill>
        <p:spPr bwMode="auto">
          <a:xfrm>
            <a:off x="-1" y="5081735"/>
            <a:ext cx="11911013" cy="1772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7754" y="258789"/>
            <a:ext cx="788414" cy="719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7954" y="2252272"/>
            <a:ext cx="840716" cy="767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410" y="708984"/>
            <a:ext cx="751549" cy="686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9878" y="509168"/>
            <a:ext cx="1345394" cy="1228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3500"/>
                            </p:stCondLst>
                            <p:childTnLst>
                              <p:par>
                                <p:cTn id="72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4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7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0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4"/>
            <a:ext cx="11911299" cy="6857836"/>
          </a:xfrm>
          <a:prstGeom prst="rect">
            <a:avLst/>
          </a:prstGeom>
        </p:spPr>
      </p:pic>
      <p:pic>
        <p:nvPicPr>
          <p:cNvPr id="6147" name="Picture 3" descr="C:\Users\Administrator\Desktop\58pic_5388033792e0c [转换]-0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4902" y="14981"/>
            <a:ext cx="4361493" cy="1185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矩形 16"/>
          <p:cNvSpPr/>
          <p:nvPr/>
        </p:nvSpPr>
        <p:spPr>
          <a:xfrm>
            <a:off x="4299322" y="476672"/>
            <a:ext cx="34307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5E74"/>
                </a:solidFill>
                <a:effectLst>
                  <a:glow rad="1651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稚艺_GBK" pitchFamily="65" charset="-122"/>
                <a:ea typeface="方正稚艺_GBK" pitchFamily="65" charset="-122"/>
              </a:rPr>
              <a:t>走路时要集中注意力</a:t>
            </a:r>
            <a:endParaRPr lang="zh-CN" altLang="en-US" sz="2800" b="1" dirty="0">
              <a:solidFill>
                <a:srgbClr val="FF5E74"/>
              </a:solidFill>
              <a:effectLst>
                <a:glow rad="165100">
                  <a:schemeClr val="bg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稚艺_GBK" pitchFamily="65" charset="-122"/>
              <a:ea typeface="方正稚艺_GBK" pitchFamily="65" charset="-122"/>
            </a:endParaRPr>
          </a:p>
        </p:txBody>
      </p:sp>
      <p:pic>
        <p:nvPicPr>
          <p:cNvPr id="24" name="Picture 1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4874463" y="1391239"/>
            <a:ext cx="5329515" cy="399713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  <a:headEnd/>
            <a:tailEnd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5" name="Picture 6"/>
          <p:cNvPicPr>
            <a:picLocks noChangeAspect="1"/>
          </p:cNvPicPr>
          <p:nvPr/>
        </p:nvPicPr>
        <p:blipFill rotWithShape="1">
          <a:blip r:embed="rId4"/>
          <a:srcRect/>
          <a:stretch>
            <a:fillRect/>
          </a:stretch>
        </p:blipFill>
        <p:spPr bwMode="auto">
          <a:xfrm>
            <a:off x="1783301" y="4086736"/>
            <a:ext cx="2798108" cy="186254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  <a:headEnd/>
            <a:tailEnd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6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22586" y="1867130"/>
            <a:ext cx="2791643" cy="193864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  <a:headEnd/>
            <a:tailEnd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7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44139" y="3474584"/>
            <a:ext cx="2883521" cy="3395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TextBox 27"/>
          <p:cNvSpPr txBox="1"/>
          <p:nvPr/>
        </p:nvSpPr>
        <p:spPr>
          <a:xfrm>
            <a:off x="8733772" y="4149080"/>
            <a:ext cx="23042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hangingPunct="0"/>
            <a:r>
              <a:rPr lang="zh-CN" alt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eiti SC Light"/>
                <a:sym typeface="Helvetica Neue Light"/>
              </a:rPr>
              <a:t>走路时一定要集中注意力，不要戴耳机听音乐、玩游戏机、玩手机等。</a:t>
            </a:r>
            <a:endParaRPr lang="zh-CN" altLang="en-US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eiti SC Light"/>
              <a:sym typeface="Helvetica Neue Light"/>
            </a:endParaRPr>
          </a:p>
        </p:txBody>
      </p:sp>
      <p:pic>
        <p:nvPicPr>
          <p:cNvPr id="11" name="Picture 6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3" r="333"/>
          <a:stretch>
            <a:fillRect/>
          </a:stretch>
        </p:blipFill>
        <p:spPr bwMode="auto">
          <a:xfrm>
            <a:off x="-1" y="5081735"/>
            <a:ext cx="11911013" cy="1772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7754" y="258789"/>
            <a:ext cx="788414" cy="719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7954" y="2252272"/>
            <a:ext cx="840716" cy="767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410" y="708984"/>
            <a:ext cx="751549" cy="686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9878" y="509168"/>
            <a:ext cx="1345394" cy="1228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Tm="0">
        <p14:flythrough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500"/>
                            </p:stCondLst>
                            <p:childTnLst>
                              <p:par>
                                <p:cTn id="5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500"/>
                            </p:stCondLst>
                            <p:childTnLst>
                              <p:par>
                                <p:cTn id="6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 tmFilter="0,0; .5, 1; 1, 1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4"/>
            <a:ext cx="11911299" cy="6857836"/>
          </a:xfrm>
          <a:prstGeom prst="rect">
            <a:avLst/>
          </a:prstGeom>
        </p:spPr>
      </p:pic>
      <p:pic>
        <p:nvPicPr>
          <p:cNvPr id="6147" name="Picture 3" descr="C:\Users\Administrator\Desktop\58pic_5388033792e0c [转换]-0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4902" y="14981"/>
            <a:ext cx="4361493" cy="1185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矩形 16"/>
          <p:cNvSpPr/>
          <p:nvPr/>
        </p:nvSpPr>
        <p:spPr>
          <a:xfrm>
            <a:off x="4155306" y="476672"/>
            <a:ext cx="379142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5E74"/>
                </a:solidFill>
                <a:effectLst>
                  <a:glow rad="1651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稚艺_GBK" pitchFamily="65" charset="-122"/>
                <a:ea typeface="方正稚艺_GBK" pitchFamily="65" charset="-122"/>
              </a:rPr>
              <a:t>不要在道路上嬉戏打闹</a:t>
            </a:r>
            <a:endParaRPr lang="zh-CN" altLang="en-US" sz="2800" b="1" dirty="0">
              <a:solidFill>
                <a:srgbClr val="FF5E74"/>
              </a:solidFill>
              <a:effectLst>
                <a:glow rad="165100">
                  <a:schemeClr val="bg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稚艺_GBK" pitchFamily="65" charset="-122"/>
              <a:ea typeface="方正稚艺_GBK" pitchFamily="65" charset="-122"/>
            </a:endParaRPr>
          </a:p>
        </p:txBody>
      </p:sp>
      <p:pic>
        <p:nvPicPr>
          <p:cNvPr id="11" name="Picture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15546" y="1364586"/>
            <a:ext cx="4356525" cy="354126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  <a:headEnd/>
            <a:tailEnd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2" name="Picture 6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98178" y="1841296"/>
            <a:ext cx="4511204" cy="339994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  <a:headEnd/>
            <a:tailEnd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7172" name="Picture 4" descr="C:\Users\Administrator\Desktop\Wooden Billboards2 [转换]-02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1210" y="4173400"/>
            <a:ext cx="2304287" cy="2713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3633242" y="4779571"/>
            <a:ext cx="162022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hangingPunct="0"/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不要</a:t>
            </a:r>
            <a:r>
              <a:rPr lang="zh-CN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在车行道内坐卧、停留、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嬉戏打闹。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" name="Picture 6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3" r="333"/>
          <a:stretch>
            <a:fillRect/>
          </a:stretch>
        </p:blipFill>
        <p:spPr bwMode="auto">
          <a:xfrm>
            <a:off x="-1" y="5081735"/>
            <a:ext cx="11911013" cy="1772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7754" y="258789"/>
            <a:ext cx="788414" cy="719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7954" y="2252272"/>
            <a:ext cx="840716" cy="767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410" y="708984"/>
            <a:ext cx="751549" cy="686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9878" y="509168"/>
            <a:ext cx="1345394" cy="1228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:blinds/>
      </p:transition>
    </mc:Choice>
    <mc:Fallback>
      <p:transition spd="slow" advTm="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849"/>
                            </p:stCondLst>
                            <p:childTnLst>
                              <p:par>
                                <p:cTn id="58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4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4"/>
            <a:ext cx="11911299" cy="6857836"/>
          </a:xfrm>
          <a:prstGeom prst="rect">
            <a:avLst/>
          </a:prstGeom>
        </p:spPr>
      </p:pic>
      <p:pic>
        <p:nvPicPr>
          <p:cNvPr id="6147" name="Picture 3" descr="C:\Users\Administrator\Desktop\58pic_5388033792e0c [转换]-0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4902" y="14981"/>
            <a:ext cx="4361493" cy="1185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矩形 16"/>
          <p:cNvSpPr/>
          <p:nvPr/>
        </p:nvSpPr>
        <p:spPr>
          <a:xfrm>
            <a:off x="4396967" y="476672"/>
            <a:ext cx="34307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5E74"/>
                </a:solidFill>
                <a:effectLst>
                  <a:glow rad="1651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稚艺_GBK" pitchFamily="65" charset="-122"/>
                <a:ea typeface="方正稚艺_GBK" pitchFamily="65" charset="-122"/>
              </a:rPr>
              <a:t>过马路要遵守信号灯</a:t>
            </a:r>
            <a:endParaRPr lang="zh-CN" altLang="en-US" sz="2800" b="1" dirty="0">
              <a:solidFill>
                <a:srgbClr val="FF5E74"/>
              </a:solidFill>
              <a:effectLst>
                <a:glow rad="165100">
                  <a:schemeClr val="bg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稚艺_GBK" pitchFamily="65" charset="-122"/>
              <a:ea typeface="方正稚艺_GBK" pitchFamily="65" charset="-122"/>
            </a:endParaRPr>
          </a:p>
        </p:txBody>
      </p:sp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46" t="1476"/>
          <a:stretch>
            <a:fillRect/>
          </a:stretch>
        </p:blipFill>
        <p:spPr bwMode="auto">
          <a:xfrm rot="21360001">
            <a:off x="3709143" y="1420782"/>
            <a:ext cx="4483100" cy="356235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21134801">
            <a:off x="8501503" y="1011767"/>
            <a:ext cx="3184525" cy="255746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Picture 12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367405">
            <a:off x="36638" y="1943437"/>
            <a:ext cx="3413125" cy="2667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44139" y="3510209"/>
            <a:ext cx="2883521" cy="3395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8763818" y="4077072"/>
            <a:ext cx="23042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hangingPunct="0"/>
            <a:r>
              <a:rPr lang="zh-CN" alt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eiti SC Light"/>
                <a:sym typeface="Helvetica Neue Light"/>
              </a:rPr>
              <a:t>绿灯亮时，准许行人通过人行横道；红灯亮时，禁止行人进入人行横道。</a:t>
            </a:r>
            <a:endParaRPr lang="zh-CN" altLang="en-US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eiti SC Light"/>
              <a:sym typeface="Helvetica Neue Light"/>
            </a:endParaRPr>
          </a:p>
        </p:txBody>
      </p:sp>
      <p:pic>
        <p:nvPicPr>
          <p:cNvPr id="11" name="Picture 6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3" r="333"/>
          <a:stretch>
            <a:fillRect/>
          </a:stretch>
        </p:blipFill>
        <p:spPr bwMode="auto">
          <a:xfrm>
            <a:off x="-1" y="5081735"/>
            <a:ext cx="11911013" cy="1772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7754" y="258789"/>
            <a:ext cx="788414" cy="719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7954" y="2252272"/>
            <a:ext cx="840716" cy="767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410" y="708984"/>
            <a:ext cx="751549" cy="686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9878" y="509168"/>
            <a:ext cx="1345394" cy="1228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14:prism isContent="1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500"/>
                            </p:stCondLst>
                            <p:childTnLst>
                              <p:par>
                                <p:cTn id="5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550"/>
                            </p:stCondLst>
                            <p:childTnLst>
                              <p:par>
                                <p:cTn id="66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8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1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2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4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4"/>
            <a:ext cx="11911299" cy="6857836"/>
          </a:xfrm>
          <a:prstGeom prst="rect">
            <a:avLst/>
          </a:prstGeom>
        </p:spPr>
      </p:pic>
      <p:pic>
        <p:nvPicPr>
          <p:cNvPr id="8194" name="Picture 2" descr="C:\Users\Administrator\Desktop\可爱卡通手绘边框-0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7114" y="356938"/>
            <a:ext cx="7488832" cy="6496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Users\Administrator\Desktop\可爱卡通手绘边框-0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235875" y="323193"/>
            <a:ext cx="2051310" cy="2002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882" y="526980"/>
            <a:ext cx="4304950" cy="20379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矩形 19"/>
          <p:cNvSpPr/>
          <p:nvPr/>
        </p:nvSpPr>
        <p:spPr>
          <a:xfrm>
            <a:off x="757600" y="907464"/>
            <a:ext cx="3180679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FF5E74"/>
                </a:solidFill>
                <a:effectLst>
                  <a:glow rad="1651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稚艺_GBK" pitchFamily="65" charset="-122"/>
                <a:ea typeface="方正稚艺_GBK" pitchFamily="65" charset="-122"/>
              </a:rPr>
              <a:t>   小朋友你认识</a:t>
            </a:r>
            <a:endParaRPr lang="en-US" altLang="zh-CN" sz="3200" b="1" dirty="0">
              <a:solidFill>
                <a:srgbClr val="FF5E74"/>
              </a:solidFill>
              <a:effectLst>
                <a:glow rad="165100">
                  <a:schemeClr val="bg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稚艺_GBK" pitchFamily="65" charset="-122"/>
              <a:ea typeface="方正稚艺_GBK" pitchFamily="65" charset="-122"/>
            </a:endParaRPr>
          </a:p>
          <a:p>
            <a:r>
              <a:rPr lang="zh-CN" altLang="en-US" sz="3200" b="1" dirty="0">
                <a:solidFill>
                  <a:srgbClr val="FF5E74"/>
                </a:solidFill>
                <a:effectLst>
                  <a:glow rad="1651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稚艺_GBK" pitchFamily="65" charset="-122"/>
                <a:ea typeface="方正稚艺_GBK" pitchFamily="65" charset="-122"/>
              </a:rPr>
              <a:t>交通信号灯吗</a:t>
            </a:r>
            <a:r>
              <a:rPr lang="en-US" altLang="zh-CN" sz="3200" b="1" dirty="0">
                <a:solidFill>
                  <a:srgbClr val="FF5E74"/>
                </a:solidFill>
                <a:effectLst>
                  <a:glow rad="1651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稚艺_GBK" pitchFamily="65" charset="-122"/>
                <a:ea typeface="方正稚艺_GBK" pitchFamily="65" charset="-122"/>
              </a:rPr>
              <a:t>?</a:t>
            </a:r>
            <a:endParaRPr lang="zh-CN" altLang="en-US" sz="3200" b="1" dirty="0">
              <a:solidFill>
                <a:srgbClr val="FF5E74"/>
              </a:solidFill>
              <a:effectLst>
                <a:glow rad="165100">
                  <a:schemeClr val="bg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稚艺_GBK" pitchFamily="65" charset="-122"/>
              <a:ea typeface="方正稚艺_GBK" pitchFamily="65" charset="-122"/>
            </a:endParaRPr>
          </a:p>
        </p:txBody>
      </p:sp>
      <p:pic>
        <p:nvPicPr>
          <p:cNvPr id="2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3978" y="2666081"/>
            <a:ext cx="1081394" cy="5119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" name="Text Box 4"/>
          <p:cNvSpPr txBox="1">
            <a:spLocks noChangeArrowheads="1"/>
          </p:cNvSpPr>
          <p:nvPr/>
        </p:nvSpPr>
        <p:spPr bwMode="auto">
          <a:xfrm>
            <a:off x="4133788" y="1484784"/>
            <a:ext cx="4075484" cy="37394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/>
              <a:t>     </a:t>
            </a:r>
            <a:r>
              <a:rPr lang="zh-CN" alt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交通信号灯是交通信号中的重要组成部分，是道路交通的基本语言。交通信号灯由红灯</a:t>
            </a:r>
            <a:r>
              <a:rPr lang="en-US" altLang="zh-CN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zh-CN" alt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表示禁止通行</a:t>
            </a:r>
            <a:r>
              <a:rPr lang="en-US" altLang="zh-CN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r>
              <a:rPr lang="zh-CN" alt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、绿灯</a:t>
            </a:r>
            <a:r>
              <a:rPr lang="en-US" altLang="zh-CN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zh-CN" alt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表示允许通行</a:t>
            </a:r>
            <a:r>
              <a:rPr lang="en-US" altLang="zh-CN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r>
              <a:rPr lang="zh-CN" alt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、黄灯</a:t>
            </a:r>
            <a:r>
              <a:rPr lang="en-US" altLang="zh-CN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zh-CN" alt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表示警示</a:t>
            </a:r>
            <a:r>
              <a:rPr lang="en-US" altLang="zh-CN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r>
              <a:rPr lang="zh-CN" alt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组成。分为：机动车信号灯、非机动车信号灯、人行横道信号灯、车道信号灯、方向指示信号灯、闪光警告信号灯、道路与铁路平面交叉道口信号灯。</a:t>
            </a:r>
            <a:endParaRPr lang="zh-CN" altLang="en-US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3" name="Picture 12" descr="x_c832800064_m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5746" y="2922042"/>
            <a:ext cx="3316608" cy="3316608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  <a:headEnd/>
            <a:tailEnd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pic>
        <p:nvPicPr>
          <p:cNvPr id="11" name="Picture 6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3" r="333"/>
          <a:stretch>
            <a:fillRect/>
          </a:stretch>
        </p:blipFill>
        <p:spPr bwMode="auto">
          <a:xfrm>
            <a:off x="-1" y="5081735"/>
            <a:ext cx="11911013" cy="1772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7754" y="258789"/>
            <a:ext cx="788414" cy="719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7954" y="2252272"/>
            <a:ext cx="840716" cy="767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410" y="708984"/>
            <a:ext cx="751549" cy="686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9878" y="509168"/>
            <a:ext cx="1345394" cy="1228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14:window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000"/>
                            </p:stCondLst>
                            <p:childTnLst>
                              <p:par>
                                <p:cTn id="67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500"/>
                            </p:stCondLst>
                            <p:childTnLst>
                              <p:par>
                                <p:cTn id="7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8500"/>
                            </p:stCondLst>
                            <p:childTnLst>
                              <p:par>
                                <p:cTn id="78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9" dur="2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07" y="14981"/>
            <a:ext cx="11911299" cy="6857836"/>
          </a:xfrm>
          <a:prstGeom prst="rect">
            <a:avLst/>
          </a:prstGeom>
        </p:spPr>
      </p:pic>
      <p:sp>
        <p:nvSpPr>
          <p:cNvPr id="5" name="圆角矩形 4"/>
          <p:cNvSpPr/>
          <p:nvPr/>
        </p:nvSpPr>
        <p:spPr>
          <a:xfrm>
            <a:off x="1136692" y="2441607"/>
            <a:ext cx="2611413" cy="3559131"/>
          </a:xfrm>
          <a:prstGeom prst="roundRect">
            <a:avLst/>
          </a:prstGeom>
          <a:solidFill>
            <a:schemeClr val="bg1"/>
          </a:solidFill>
          <a:ln>
            <a:solidFill>
              <a:srgbClr val="FF5E7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圆角矩形 33"/>
          <p:cNvSpPr/>
          <p:nvPr/>
        </p:nvSpPr>
        <p:spPr>
          <a:xfrm>
            <a:off x="4614883" y="2441607"/>
            <a:ext cx="2611413" cy="3559131"/>
          </a:xfrm>
          <a:prstGeom prst="roundRect">
            <a:avLst/>
          </a:prstGeom>
          <a:solidFill>
            <a:schemeClr val="bg1"/>
          </a:solidFill>
          <a:ln>
            <a:solidFill>
              <a:srgbClr val="FF5E7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圆角矩形 34"/>
          <p:cNvSpPr/>
          <p:nvPr/>
        </p:nvSpPr>
        <p:spPr>
          <a:xfrm>
            <a:off x="7880597" y="2441607"/>
            <a:ext cx="2611413" cy="3559131"/>
          </a:xfrm>
          <a:prstGeom prst="roundRect">
            <a:avLst/>
          </a:prstGeom>
          <a:solidFill>
            <a:schemeClr val="bg1"/>
          </a:solidFill>
          <a:ln>
            <a:solidFill>
              <a:srgbClr val="FF5E7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147" name="Picture 3" descr="C:\Users\Administrator\Desktop\58pic_5388033792e0c [转换]-0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4902" y="14981"/>
            <a:ext cx="4361493" cy="1185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矩形 16"/>
          <p:cNvSpPr/>
          <p:nvPr/>
        </p:nvSpPr>
        <p:spPr>
          <a:xfrm>
            <a:off x="4155306" y="476672"/>
            <a:ext cx="379142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5E74"/>
                </a:solidFill>
                <a:effectLst>
                  <a:glow rad="1651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稚艺_GBK" pitchFamily="65" charset="-122"/>
                <a:ea typeface="方正稚艺_GBK" pitchFamily="65" charset="-122"/>
              </a:rPr>
              <a:t>各种各样的交通信号灯</a:t>
            </a:r>
            <a:endParaRPr lang="zh-CN" altLang="en-US" sz="2800" b="1" dirty="0">
              <a:solidFill>
                <a:srgbClr val="FF5E74"/>
              </a:solidFill>
              <a:effectLst>
                <a:glow rad="165100">
                  <a:schemeClr val="bg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稚艺_GBK" pitchFamily="65" charset="-122"/>
              <a:ea typeface="方正稚艺_GBK" pitchFamily="65" charset="-122"/>
            </a:endParaRPr>
          </a:p>
        </p:txBody>
      </p:sp>
      <p:pic>
        <p:nvPicPr>
          <p:cNvPr id="26" name="Picture 6" descr="t01cd0d65ecbb2b53d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8680" y="2816928"/>
            <a:ext cx="2307439" cy="964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8" descr="t017efa6cef4345a3b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4832" y="3949898"/>
            <a:ext cx="880434" cy="1929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16" descr="1345389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7394" y="4171625"/>
            <a:ext cx="2052895" cy="1849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18" descr="t0113ee0f818c12a66f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480" r="40043"/>
          <a:stretch>
            <a:fillRect/>
          </a:stretch>
        </p:blipFill>
        <p:spPr bwMode="auto">
          <a:xfrm>
            <a:off x="5635163" y="2534581"/>
            <a:ext cx="659254" cy="1686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22" descr="x2_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4805" y="4091322"/>
            <a:ext cx="1492307" cy="1787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24" descr="t012e3e7e03fbf2b9b8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04" b="13523"/>
          <a:stretch>
            <a:fillRect/>
          </a:stretch>
        </p:blipFill>
        <p:spPr bwMode="auto">
          <a:xfrm>
            <a:off x="8036790" y="2689669"/>
            <a:ext cx="2236841" cy="1141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 descr="C:\Users\Administrator\Desktop\089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0837" y="1299428"/>
            <a:ext cx="2275282" cy="1049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矩形 35"/>
          <p:cNvSpPr/>
          <p:nvPr/>
        </p:nvSpPr>
        <p:spPr>
          <a:xfrm>
            <a:off x="1448465" y="1761360"/>
            <a:ext cx="173316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solidFill>
                  <a:srgbClr val="FF5E74"/>
                </a:solidFill>
                <a:effectLst>
                  <a:glow rad="165100">
                    <a:schemeClr val="bg1"/>
                  </a:glow>
                </a:effectLst>
                <a:latin typeface="方正稚艺_GBK" pitchFamily="65" charset="-122"/>
                <a:ea typeface="方正稚艺_GBK" pitchFamily="65" charset="-122"/>
              </a:rPr>
              <a:t>机动车信号灯</a:t>
            </a:r>
            <a:endParaRPr lang="zh-CN" altLang="en-US" sz="2000" dirty="0">
              <a:solidFill>
                <a:srgbClr val="FF5E74"/>
              </a:solidFill>
              <a:effectLst>
                <a:glow rad="165100">
                  <a:schemeClr val="bg1"/>
                </a:glow>
              </a:effectLst>
              <a:latin typeface="方正稚艺_GBK" pitchFamily="65" charset="-122"/>
              <a:ea typeface="方正稚艺_GBK" pitchFamily="65" charset="-122"/>
            </a:endParaRPr>
          </a:p>
        </p:txBody>
      </p:sp>
      <p:pic>
        <p:nvPicPr>
          <p:cNvPr id="37" name="Picture 2" descr="C:\Users\Administrator\Desktop\089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8137" y="1305815"/>
            <a:ext cx="2275282" cy="1049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矩形 37"/>
          <p:cNvSpPr/>
          <p:nvPr/>
        </p:nvSpPr>
        <p:spPr>
          <a:xfrm>
            <a:off x="5030145" y="1767747"/>
            <a:ext cx="198002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solidFill>
                  <a:srgbClr val="FF5E74"/>
                </a:solidFill>
                <a:effectLst>
                  <a:glow rad="165100">
                    <a:schemeClr val="bg1"/>
                  </a:glow>
                </a:effectLst>
                <a:latin typeface="方正稚艺_GBK" pitchFamily="65" charset="-122"/>
                <a:ea typeface="方正稚艺_GBK" pitchFamily="65" charset="-122"/>
              </a:rPr>
              <a:t>非机动车信号灯</a:t>
            </a:r>
            <a:endParaRPr lang="zh-CN" altLang="en-US" sz="2000" dirty="0">
              <a:solidFill>
                <a:srgbClr val="FF5E74"/>
              </a:solidFill>
              <a:effectLst>
                <a:glow rad="165100">
                  <a:schemeClr val="bg1"/>
                </a:glow>
              </a:effectLst>
              <a:latin typeface="方正稚艺_GBK" pitchFamily="65" charset="-122"/>
              <a:ea typeface="方正稚艺_GBK" pitchFamily="65" charset="-122"/>
            </a:endParaRPr>
          </a:p>
        </p:txBody>
      </p:sp>
      <p:pic>
        <p:nvPicPr>
          <p:cNvPr id="39" name="Picture 2" descr="C:\Users\Administrator\Desktop\089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6816" y="1343398"/>
            <a:ext cx="2275282" cy="1049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矩形 39"/>
          <p:cNvSpPr/>
          <p:nvPr/>
        </p:nvSpPr>
        <p:spPr>
          <a:xfrm>
            <a:off x="8268824" y="1805330"/>
            <a:ext cx="198002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solidFill>
                  <a:srgbClr val="FF5E74"/>
                </a:solidFill>
                <a:effectLst>
                  <a:glow rad="165100">
                    <a:schemeClr val="bg1"/>
                  </a:glow>
                </a:effectLst>
                <a:latin typeface="方正稚艺_GBK" pitchFamily="65" charset="-122"/>
                <a:ea typeface="方正稚艺_GBK" pitchFamily="65" charset="-122"/>
              </a:rPr>
              <a:t>人行横道信号灯</a:t>
            </a:r>
            <a:endParaRPr lang="zh-CN" altLang="en-US" sz="2000" dirty="0">
              <a:solidFill>
                <a:srgbClr val="FF5E74"/>
              </a:solidFill>
              <a:effectLst>
                <a:glow rad="165100">
                  <a:schemeClr val="bg1"/>
                </a:glow>
              </a:effectLst>
              <a:latin typeface="方正稚艺_GBK" pitchFamily="65" charset="-122"/>
              <a:ea typeface="方正稚艺_GBK" pitchFamily="65" charset="-122"/>
            </a:endParaRPr>
          </a:p>
        </p:txBody>
      </p:sp>
      <p:pic>
        <p:nvPicPr>
          <p:cNvPr id="21" name="Picture 6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3" r="333"/>
          <a:stretch>
            <a:fillRect/>
          </a:stretch>
        </p:blipFill>
        <p:spPr bwMode="auto">
          <a:xfrm>
            <a:off x="-1" y="5081735"/>
            <a:ext cx="11911013" cy="1772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7754" y="258789"/>
            <a:ext cx="788414" cy="719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7954" y="2252272"/>
            <a:ext cx="840716" cy="767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410" y="708984"/>
            <a:ext cx="751549" cy="686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9878" y="509168"/>
            <a:ext cx="1345394" cy="1228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14:ferris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0"/>
                            </p:stCondLst>
                            <p:childTnLst>
                              <p:par>
                                <p:cTn id="6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500"/>
                            </p:stCondLst>
                            <p:childTnLst>
                              <p:par>
                                <p:cTn id="6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000"/>
                            </p:stCondLst>
                            <p:childTnLst>
                              <p:par>
                                <p:cTn id="7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000"/>
                            </p:stCondLst>
                            <p:childTnLst>
                              <p:par>
                                <p:cTn id="7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7500"/>
                            </p:stCondLst>
                            <p:childTnLst>
                              <p:par>
                                <p:cTn id="8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000"/>
                            </p:stCondLst>
                            <p:childTnLst>
                              <p:par>
                                <p:cTn id="9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8500"/>
                            </p:stCondLst>
                            <p:childTnLst>
                              <p:par>
                                <p:cTn id="9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9500"/>
                            </p:stCondLst>
                            <p:childTnLst>
                              <p:par>
                                <p:cTn id="10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4" grpId="0" animBg="1"/>
      <p:bldP spid="35" grpId="0" animBg="1"/>
      <p:bldP spid="17" grpId="0"/>
      <p:bldP spid="36" grpId="0"/>
      <p:bldP spid="38" grpId="0"/>
      <p:bldP spid="4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6" y="14981"/>
            <a:ext cx="11911299" cy="6857836"/>
          </a:xfrm>
          <a:prstGeom prst="rect">
            <a:avLst/>
          </a:prstGeom>
        </p:spPr>
      </p:pic>
      <p:pic>
        <p:nvPicPr>
          <p:cNvPr id="6147" name="Picture 3" descr="C:\Users\Administrator\Desktop\58pic_5388033792e0c [转换]-0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0806" y="14981"/>
            <a:ext cx="6573092" cy="1185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矩形 16"/>
          <p:cNvSpPr/>
          <p:nvPr/>
        </p:nvSpPr>
        <p:spPr>
          <a:xfrm>
            <a:off x="3867274" y="476672"/>
            <a:ext cx="523412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5E74"/>
                </a:solidFill>
                <a:effectLst>
                  <a:glow rad="1651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稚艺_GBK" pitchFamily="65" charset="-122"/>
                <a:ea typeface="方正稚艺_GBK" pitchFamily="65" charset="-122"/>
              </a:rPr>
              <a:t>过马路要走过街设施和人行横道</a:t>
            </a:r>
            <a:endParaRPr lang="zh-CN" altLang="en-US" sz="2800" b="1" dirty="0">
              <a:solidFill>
                <a:srgbClr val="FF5E74"/>
              </a:solidFill>
              <a:effectLst>
                <a:glow rad="165100">
                  <a:schemeClr val="bg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稚艺_GBK" pitchFamily="65" charset="-122"/>
              <a:ea typeface="方正稚艺_GBK" pitchFamily="65" charset="-122"/>
            </a:endParaRPr>
          </a:p>
        </p:txBody>
      </p:sp>
      <p:pic>
        <p:nvPicPr>
          <p:cNvPr id="2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0"/>
          <a:stretch>
            <a:fillRect/>
          </a:stretch>
        </p:blipFill>
        <p:spPr bwMode="auto">
          <a:xfrm>
            <a:off x="4371330" y="1387460"/>
            <a:ext cx="3207485" cy="2401580"/>
          </a:xfrm>
          <a:prstGeom prst="ellipse">
            <a:avLst/>
          </a:prstGeom>
          <a:ln w="76200">
            <a:solidFill>
              <a:schemeClr val="bg1"/>
            </a:solidFill>
            <a:miter lim="800000"/>
            <a:headEnd/>
            <a:tailEnd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99" t="124" r="3468"/>
          <a:stretch>
            <a:fillRect/>
          </a:stretch>
        </p:blipFill>
        <p:spPr bwMode="auto">
          <a:xfrm rot="180000">
            <a:off x="8031588" y="2071149"/>
            <a:ext cx="3207484" cy="2371410"/>
          </a:xfrm>
          <a:prstGeom prst="ellipse">
            <a:avLst/>
          </a:prstGeom>
          <a:ln w="76200">
            <a:solidFill>
              <a:schemeClr val="bg1"/>
            </a:solidFill>
            <a:miter lim="800000"/>
            <a:headEnd/>
            <a:tailEnd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17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03805" y="2094229"/>
            <a:ext cx="3207485" cy="2170733"/>
          </a:xfrm>
          <a:prstGeom prst="ellipse">
            <a:avLst/>
          </a:prstGeom>
          <a:ln w="76200" cap="rnd">
            <a:solidFill>
              <a:schemeClr val="bg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1" name="Picture 4" descr="C:\Users\Administrator\Desktop\Wooden Billboards2 [转换]-02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1330" y="3578491"/>
            <a:ext cx="2808312" cy="3306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TextBox 41"/>
          <p:cNvSpPr txBox="1"/>
          <p:nvPr/>
        </p:nvSpPr>
        <p:spPr>
          <a:xfrm>
            <a:off x="4713362" y="4149080"/>
            <a:ext cx="210624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hangingPunct="0"/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行人过机动车道，应当从行人过街设施通过；没有行人过街设施的，应当从人行横道通过。</a:t>
            </a:r>
            <a:b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1" name="Picture 6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3" r="333"/>
          <a:stretch>
            <a:fillRect/>
          </a:stretch>
        </p:blipFill>
        <p:spPr bwMode="auto">
          <a:xfrm>
            <a:off x="-1" y="5081735"/>
            <a:ext cx="11911013" cy="1772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7754" y="258789"/>
            <a:ext cx="788414" cy="719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7954" y="2252272"/>
            <a:ext cx="840716" cy="767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410" y="708984"/>
            <a:ext cx="751549" cy="686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9878" y="509168"/>
            <a:ext cx="1345394" cy="1228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500"/>
                            </p:stCondLst>
                            <p:childTnLst>
                              <p:par>
                                <p:cTn id="6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500"/>
                            </p:stCondLst>
                            <p:childTnLst>
                              <p:par>
                                <p:cTn id="7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 tmFilter="0,0; .5, 1; 1, 1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949"/>
                            </p:stCondLst>
                            <p:childTnLst>
                              <p:par>
                                <p:cTn id="79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4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4"/>
            <a:ext cx="11911299" cy="6857836"/>
          </a:xfrm>
          <a:prstGeom prst="rect">
            <a:avLst/>
          </a:prstGeom>
        </p:spPr>
      </p:pic>
      <p:pic>
        <p:nvPicPr>
          <p:cNvPr id="6147" name="Picture 3" descr="C:\Users\Administrator\Desktop\58pic_5388033792e0c [转换]-0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4902" y="14981"/>
            <a:ext cx="4361493" cy="1185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矩形 16"/>
          <p:cNvSpPr/>
          <p:nvPr/>
        </p:nvSpPr>
        <p:spPr>
          <a:xfrm>
            <a:off x="4541619" y="476672"/>
            <a:ext cx="307007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5E74"/>
                </a:solidFill>
                <a:effectLst>
                  <a:glow rad="1651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稚艺_GBK" pitchFamily="65" charset="-122"/>
                <a:ea typeface="方正稚艺_GBK" pitchFamily="65" charset="-122"/>
              </a:rPr>
              <a:t>不要随意横过马路</a:t>
            </a:r>
            <a:endParaRPr lang="zh-CN" altLang="en-US" sz="2800" b="1" dirty="0">
              <a:solidFill>
                <a:srgbClr val="FF5E74"/>
              </a:solidFill>
              <a:effectLst>
                <a:glow rad="165100">
                  <a:schemeClr val="bg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稚艺_GBK" pitchFamily="65" charset="-122"/>
              <a:ea typeface="方正稚艺_GBK" pitchFamily="65" charset="-122"/>
            </a:endParaRPr>
          </a:p>
        </p:txBody>
      </p:sp>
      <p:pic>
        <p:nvPicPr>
          <p:cNvPr id="11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16730">
            <a:off x="401933" y="3345505"/>
            <a:ext cx="3187127" cy="242715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504199">
            <a:off x="4006614" y="3619382"/>
            <a:ext cx="2908561" cy="264298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14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40011">
            <a:off x="4978550" y="1476970"/>
            <a:ext cx="2869122" cy="223153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图片 1" descr="4.jp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 rot="344116">
            <a:off x="1026598" y="1076807"/>
            <a:ext cx="3192655" cy="239449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20" name="Picture 7" descr="C:\Users\Administrator\Desktop\56d673f7b44b0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3738" y="2204864"/>
            <a:ext cx="3653239" cy="3079982"/>
          </a:xfrm>
          <a:prstGeom prst="rect">
            <a:avLst/>
          </a:prstGeom>
          <a:noFill/>
          <a:effectLst>
            <a:outerShdw blurRad="76200" dist="12700" dir="8100000" sy="-23000" kx="8004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8482397" y="2582890"/>
            <a:ext cx="286172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应当观察来往车辆的情况，确认安全后直行通过，不得在车辆临近时突然加速横穿或者中途倒退、折返。</a:t>
            </a:r>
            <a:endParaRPr kumimoji="1" lang="zh-CN" altLang="en-US" sz="16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13" name="Picture 6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3" r="333"/>
          <a:stretch>
            <a:fillRect/>
          </a:stretch>
        </p:blipFill>
        <p:spPr bwMode="auto">
          <a:xfrm>
            <a:off x="-1" y="5081735"/>
            <a:ext cx="11911013" cy="1772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7754" y="258789"/>
            <a:ext cx="788414" cy="719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7954" y="2252272"/>
            <a:ext cx="840716" cy="767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410" y="708984"/>
            <a:ext cx="751549" cy="686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9878" y="509168"/>
            <a:ext cx="1345394" cy="1228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conveyor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500"/>
                            </p:stCondLst>
                            <p:childTnLst>
                              <p:par>
                                <p:cTn id="5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000"/>
                            </p:stCondLst>
                            <p:childTnLst>
                              <p:par>
                                <p:cTn id="5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 tmFilter="0,0; .5, 1; 1, 1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750"/>
                            </p:stCondLst>
                            <p:childTnLst>
                              <p:par>
                                <p:cTn id="66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8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1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2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4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7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4"/>
            <a:ext cx="11911299" cy="6857836"/>
          </a:xfrm>
          <a:prstGeom prst="rect">
            <a:avLst/>
          </a:prstGeom>
        </p:spPr>
      </p:pic>
      <p:pic>
        <p:nvPicPr>
          <p:cNvPr id="6147" name="Picture 3" descr="C:\Users\Administrator\Desktop\58pic_5388033792e0c [转换]-0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4902" y="14981"/>
            <a:ext cx="4361493" cy="1185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矩形 16"/>
          <p:cNvSpPr/>
          <p:nvPr/>
        </p:nvSpPr>
        <p:spPr>
          <a:xfrm>
            <a:off x="4902930" y="476672"/>
            <a:ext cx="234872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5E74"/>
                </a:solidFill>
                <a:effectLst>
                  <a:glow rad="1651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稚艺_GBK" pitchFamily="65" charset="-122"/>
                <a:ea typeface="方正稚艺_GBK" pitchFamily="65" charset="-122"/>
              </a:rPr>
              <a:t>不要翻越护栏</a:t>
            </a:r>
            <a:endParaRPr lang="zh-CN" altLang="en-US" sz="2800" b="1" dirty="0">
              <a:solidFill>
                <a:srgbClr val="FF5E74"/>
              </a:solidFill>
              <a:effectLst>
                <a:glow rad="165100">
                  <a:schemeClr val="bg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稚艺_GBK" pitchFamily="65" charset="-122"/>
              <a:ea typeface="方正稚艺_GBK" pitchFamily="65" charset="-122"/>
            </a:endParaRPr>
          </a:p>
        </p:txBody>
      </p:sp>
      <p:pic>
        <p:nvPicPr>
          <p:cNvPr id="13" name="Picture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21249245">
            <a:off x="8198091" y="1055361"/>
            <a:ext cx="2880000" cy="198733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77967" y="1162966"/>
            <a:ext cx="2880000" cy="243152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图片 15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476106" y="3594486"/>
            <a:ext cx="2880000" cy="166534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Picture 13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848751" y="1582983"/>
            <a:ext cx="4287644" cy="336441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2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20321" y="3474584"/>
            <a:ext cx="2883521" cy="3395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Box 22"/>
          <p:cNvSpPr txBox="1"/>
          <p:nvPr/>
        </p:nvSpPr>
        <p:spPr>
          <a:xfrm>
            <a:off x="1509954" y="4294837"/>
            <a:ext cx="23042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hangingPunct="0"/>
            <a:r>
              <a:rPr lang="zh-CN" alt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eiti SC Light"/>
                <a:sym typeface="Helvetica Neue Light"/>
              </a:rPr>
              <a:t>行人不得跨越、倚坐道路隔离设施。</a:t>
            </a:r>
            <a:endParaRPr lang="zh-CN" altLang="en-US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eiti SC Light"/>
              <a:sym typeface="Helvetica Neue Light"/>
            </a:endParaRPr>
          </a:p>
        </p:txBody>
      </p:sp>
      <p:pic>
        <p:nvPicPr>
          <p:cNvPr id="12" name="Picture 6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3" r="333"/>
          <a:stretch>
            <a:fillRect/>
          </a:stretch>
        </p:blipFill>
        <p:spPr bwMode="auto">
          <a:xfrm>
            <a:off x="-1" y="5081735"/>
            <a:ext cx="11911013" cy="1772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7754" y="258789"/>
            <a:ext cx="788414" cy="719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7954" y="2252272"/>
            <a:ext cx="840716" cy="767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410" y="708984"/>
            <a:ext cx="751549" cy="686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9878" y="509168"/>
            <a:ext cx="1345394" cy="1228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 advTm="0">
        <p:cut/>
      </p:transition>
    </mc:Choice>
    <mc:Fallback>
      <p:transition advTm="0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"/>
                            </p:stCondLst>
                            <p:childTnLst>
                              <p:par>
                                <p:cTn id="6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 tmFilter="0,0; .5, 1; 1, 1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250"/>
                            </p:stCondLst>
                            <p:childTnLst>
                              <p:par>
                                <p:cTn id="70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2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3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5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6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8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9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1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4"/>
            <a:ext cx="11911299" cy="6857836"/>
          </a:xfrm>
          <a:prstGeom prst="rect">
            <a:avLst/>
          </a:prstGeom>
        </p:spPr>
      </p:pic>
      <p:pic>
        <p:nvPicPr>
          <p:cNvPr id="6147" name="Picture 3" descr="C:\Users\Administrator\Desktop\58pic_5388033792e0c [转换]-0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1090" y="188640"/>
            <a:ext cx="7797228" cy="1185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矩形 16"/>
          <p:cNvSpPr/>
          <p:nvPr/>
        </p:nvSpPr>
        <p:spPr>
          <a:xfrm>
            <a:off x="2999948" y="640115"/>
            <a:ext cx="700837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FF5E74"/>
                </a:solidFill>
                <a:effectLst>
                  <a:glow rad="1651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稚艺_GBK" pitchFamily="65" charset="-122"/>
                <a:ea typeface="方正稚艺_GBK" pitchFamily="65" charset="-122"/>
              </a:rPr>
              <a:t>不要在道路上踢足球、玩滑板、滑旱冰等</a:t>
            </a:r>
            <a:endParaRPr lang="zh-CN" altLang="en-US" sz="2800" b="1" dirty="0">
              <a:solidFill>
                <a:srgbClr val="FF5E74"/>
              </a:solidFill>
              <a:effectLst>
                <a:glow rad="165100">
                  <a:schemeClr val="bg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稚艺_GBK" pitchFamily="65" charset="-122"/>
              <a:ea typeface="方正稚艺_GBK" pitchFamily="65" charset="-122"/>
            </a:endParaRPr>
          </a:p>
        </p:txBody>
      </p:sp>
      <p:pic>
        <p:nvPicPr>
          <p:cNvPr id="12" name="Picture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21006827">
            <a:off x="8484232" y="3020514"/>
            <a:ext cx="2966678" cy="203256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  <a:headEnd/>
            <a:tailEnd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4" name="Picture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21372433">
            <a:off x="504337" y="2226586"/>
            <a:ext cx="3729268" cy="24968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  <a:headEnd/>
            <a:tailEnd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9" name="Picture 6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21262063">
            <a:off x="4608191" y="1840069"/>
            <a:ext cx="3126511" cy="204581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  <a:headEnd/>
            <a:tailEnd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0" name="Picture 4" descr="C:\Users\Administrator\Desktop\Wooden Billboards2 [转换]-02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1330" y="3578491"/>
            <a:ext cx="2808312" cy="3306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4713362" y="4449886"/>
            <a:ext cx="21062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hangingPunct="0"/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行人不得在道路上使用滑板、旱冰鞋等滑行工具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1" name="Picture 6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3" r="333"/>
          <a:stretch>
            <a:fillRect/>
          </a:stretch>
        </p:blipFill>
        <p:spPr bwMode="auto">
          <a:xfrm>
            <a:off x="-1" y="5081735"/>
            <a:ext cx="11911013" cy="1772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7754" y="258789"/>
            <a:ext cx="788414" cy="719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7954" y="2252272"/>
            <a:ext cx="840716" cy="767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410" y="708984"/>
            <a:ext cx="751549" cy="686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9878" y="509168"/>
            <a:ext cx="1345394" cy="1228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14:prism isContent="1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 tmFilter="0,0; .5, 1; 1, 1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0"/>
                            </p:stCondLst>
                            <p:childTnLst>
                              <p:par>
                                <p:cTn id="64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0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6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4"/>
            <a:ext cx="11911299" cy="6857836"/>
          </a:xfrm>
          <a:prstGeom prst="rect">
            <a:avLst/>
          </a:prstGeom>
        </p:spPr>
      </p:pic>
      <p:pic>
        <p:nvPicPr>
          <p:cNvPr id="6147" name="Picture 3" descr="C:\Users\Administrator\Desktop\58pic_5388033792e0c [转换]-0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7234" y="14981"/>
            <a:ext cx="5276948" cy="1185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矩形 16"/>
          <p:cNvSpPr/>
          <p:nvPr/>
        </p:nvSpPr>
        <p:spPr>
          <a:xfrm>
            <a:off x="3987190" y="476672"/>
            <a:ext cx="45809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FF5E74"/>
                </a:solidFill>
                <a:effectLst>
                  <a:glow rad="1651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稚艺_GBK" pitchFamily="65" charset="-122"/>
                <a:ea typeface="方正稚艺_GBK" pitchFamily="65" charset="-122"/>
              </a:rPr>
              <a:t>不要扒车、追车、抛物击车</a:t>
            </a:r>
            <a:endParaRPr lang="zh-CN" altLang="en-US" sz="2800" b="1" dirty="0">
              <a:solidFill>
                <a:srgbClr val="FF5E74"/>
              </a:solidFill>
              <a:effectLst>
                <a:glow rad="165100">
                  <a:schemeClr val="bg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稚艺_GBK" pitchFamily="65" charset="-122"/>
              <a:ea typeface="方正稚艺_GBK" pitchFamily="65" charset="-122"/>
            </a:endParaRPr>
          </a:p>
        </p:txBody>
      </p:sp>
      <p:pic>
        <p:nvPicPr>
          <p:cNvPr id="22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20321" y="3474584"/>
            <a:ext cx="2883521" cy="3395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Box 22"/>
          <p:cNvSpPr txBox="1"/>
          <p:nvPr/>
        </p:nvSpPr>
        <p:spPr>
          <a:xfrm>
            <a:off x="1509954" y="4149080"/>
            <a:ext cx="23042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hangingPunct="0"/>
            <a:r>
              <a:rPr lang="zh-CN" alt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eiti SC Light"/>
                <a:sym typeface="Helvetica Neue Light"/>
              </a:rPr>
              <a:t>行人不得有追车、抛物击车等妨碍道路交通安全的行为。</a:t>
            </a:r>
            <a:endParaRPr lang="zh-CN" altLang="en-US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eiti SC Light"/>
              <a:sym typeface="Helvetica Neue Light"/>
            </a:endParaRPr>
          </a:p>
        </p:txBody>
      </p:sp>
      <p:pic>
        <p:nvPicPr>
          <p:cNvPr id="12" name="Picture 7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21364016">
            <a:off x="481651" y="1672559"/>
            <a:ext cx="2953688" cy="189097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  <a:headEnd/>
            <a:tailEnd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4" name="Picture 11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21021546">
            <a:off x="8494030" y="2839974"/>
            <a:ext cx="2820236" cy="201445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  <a:headEnd/>
            <a:tailEnd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0" name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 rot="21169741">
            <a:off x="4168630" y="1970346"/>
            <a:ext cx="3690281" cy="263506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  <a:headEnd/>
            <a:tailEnd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1" name="Picture 6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3" r="333"/>
          <a:stretch>
            <a:fillRect/>
          </a:stretch>
        </p:blipFill>
        <p:spPr bwMode="auto">
          <a:xfrm>
            <a:off x="-1" y="5081735"/>
            <a:ext cx="11911013" cy="1772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7754" y="258789"/>
            <a:ext cx="788414" cy="719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7954" y="2252272"/>
            <a:ext cx="840716" cy="767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410" y="708984"/>
            <a:ext cx="751549" cy="686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9878" y="509168"/>
            <a:ext cx="1345394" cy="1228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500"/>
                            </p:stCondLst>
                            <p:childTnLst>
                              <p:par>
                                <p:cTn id="5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 tmFilter="0,0; .5, 1; 1, 1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4"/>
            <a:ext cx="11911299" cy="6857836"/>
          </a:xfrm>
          <a:prstGeom prst="rect">
            <a:avLst/>
          </a:prstGeom>
        </p:spPr>
      </p:pic>
      <p:pic>
        <p:nvPicPr>
          <p:cNvPr id="6147" name="Picture 3" descr="C:\Users\Administrator\Desktop\58pic_5388033792e0c [转换]-0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7234" y="14981"/>
            <a:ext cx="4248472" cy="1185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矩形 16"/>
          <p:cNvSpPr/>
          <p:nvPr/>
        </p:nvSpPr>
        <p:spPr>
          <a:xfrm>
            <a:off x="4635262" y="476672"/>
            <a:ext cx="283241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FF5E74"/>
                </a:solidFill>
                <a:effectLst>
                  <a:glow rad="1651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稚艺_GBK" pitchFamily="65" charset="-122"/>
                <a:ea typeface="方正稚艺_GBK" pitchFamily="65" charset="-122"/>
              </a:rPr>
              <a:t>认识交通标志</a:t>
            </a:r>
            <a:endParaRPr lang="zh-CN" altLang="en-US" sz="2800" b="1" dirty="0">
              <a:solidFill>
                <a:srgbClr val="FF5E74"/>
              </a:solidFill>
              <a:effectLst>
                <a:glow rad="165100">
                  <a:schemeClr val="bg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稚艺_GBK" pitchFamily="65" charset="-122"/>
              <a:ea typeface="方正稚艺_GBK" pitchFamily="65" charset="-122"/>
            </a:endParaRPr>
          </a:p>
        </p:txBody>
      </p:sp>
      <p:pic>
        <p:nvPicPr>
          <p:cNvPr id="11" name="Picture 7" descr="C:\Users\Administrator\Desktop\56d673f7b44b0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874" y="1735973"/>
            <a:ext cx="5424554" cy="4573347"/>
          </a:xfrm>
          <a:prstGeom prst="rect">
            <a:avLst/>
          </a:prstGeom>
          <a:noFill/>
          <a:effectLst>
            <a:outerShdw blurRad="76200" dist="12700" dir="8100000" sy="-23000" kx="8004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682464" y="2204864"/>
            <a:ext cx="459337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（</a:t>
            </a:r>
            <a:r>
              <a:rPr kumimoji="1" lang="en-US" altLang="zh-CN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</a:t>
            </a:r>
            <a:r>
              <a:rPr kumimoji="1" lang="zh-CN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）黄色的是警告标志，表示前面可能有危险。</a:t>
            </a:r>
            <a:endParaRPr kumimoji="1" lang="zh-CN" altLang="en-US" sz="16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kumimoji="1" lang="zh-CN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（</a:t>
            </a:r>
            <a:r>
              <a:rPr kumimoji="1" lang="en-US" altLang="zh-CN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</a:t>
            </a:r>
            <a:r>
              <a:rPr kumimoji="1" lang="zh-CN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）红色的是禁令标志，表示前面不可以走。</a:t>
            </a:r>
            <a:endParaRPr kumimoji="1" lang="zh-CN" altLang="en-US" sz="16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kumimoji="1" lang="zh-CN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（</a:t>
            </a:r>
            <a:r>
              <a:rPr kumimoji="1" lang="en-US" altLang="zh-CN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3</a:t>
            </a:r>
            <a:r>
              <a:rPr kumimoji="1" lang="zh-CN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）蓝色的是指路标志，表示前面可以走，指明道路方向、地点和距离。</a:t>
            </a:r>
            <a:endParaRPr kumimoji="1" lang="zh-CN" altLang="en-US" sz="16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kumimoji="1" lang="zh-CN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（</a:t>
            </a:r>
            <a:r>
              <a:rPr kumimoji="1" lang="en-US" altLang="zh-CN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4</a:t>
            </a:r>
            <a:r>
              <a:rPr kumimoji="1" lang="zh-CN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）棕色的是旅游区标志，告诉旅游区的方向和距离。</a:t>
            </a:r>
            <a:endParaRPr kumimoji="1" lang="zh-CN" altLang="en-US" sz="16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kumimoji="1" lang="zh-CN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（</a:t>
            </a:r>
            <a:r>
              <a:rPr kumimoji="1" lang="en-US" altLang="zh-CN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5</a:t>
            </a:r>
            <a:r>
              <a:rPr kumimoji="1" lang="zh-CN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）绿色的是高速公路标志。</a:t>
            </a:r>
            <a:endParaRPr kumimoji="1" lang="zh-CN" altLang="en-US" sz="16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15" name="Picture 15"/>
          <p:cNvPicPr>
            <a:picLocks noChangeAspect="1"/>
          </p:cNvPicPr>
          <p:nvPr/>
        </p:nvPicPr>
        <p:blipFill rotWithShape="1">
          <a:blip r:embed="rId4"/>
          <a:srcRect b="7373"/>
          <a:stretch>
            <a:fillRect/>
          </a:stretch>
        </p:blipFill>
        <p:spPr bwMode="auto">
          <a:xfrm>
            <a:off x="5811490" y="1816056"/>
            <a:ext cx="2916324" cy="1353680"/>
          </a:xfrm>
          <a:prstGeom prst="rect">
            <a:avLst/>
          </a:prstGeom>
          <a:ln w="25400">
            <a:solidFill>
              <a:srgbClr val="000000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9096" y="1816056"/>
            <a:ext cx="2916324" cy="14730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9412" y="3501008"/>
            <a:ext cx="5957793" cy="1584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6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3" r="333"/>
          <a:stretch>
            <a:fillRect/>
          </a:stretch>
        </p:blipFill>
        <p:spPr bwMode="auto">
          <a:xfrm>
            <a:off x="-1" y="5081735"/>
            <a:ext cx="11911013" cy="1772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7754" y="258789"/>
            <a:ext cx="788414" cy="719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7954" y="2252272"/>
            <a:ext cx="840716" cy="767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410" y="708984"/>
            <a:ext cx="751549" cy="686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9878" y="509168"/>
            <a:ext cx="1345394" cy="1228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14:window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9199"/>
                            </p:stCondLst>
                            <p:childTnLst>
                              <p:par>
                                <p:cTn id="6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4"/>
            <a:ext cx="11911299" cy="6857836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736"/>
          <a:stretch>
            <a:fillRect/>
          </a:stretch>
        </p:blipFill>
        <p:spPr>
          <a:xfrm>
            <a:off x="2129410" y="-49140"/>
            <a:ext cx="8562939" cy="6907139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2799525"/>
            <a:ext cx="11911013" cy="4058475"/>
          </a:xfrm>
          <a:prstGeom prst="rect">
            <a:avLst/>
          </a:prstGeom>
        </p:spPr>
      </p:pic>
      <p:pic>
        <p:nvPicPr>
          <p:cNvPr id="11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7754" y="258789"/>
            <a:ext cx="788414" cy="719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5871" y="1570937"/>
            <a:ext cx="840716" cy="767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410" y="708984"/>
            <a:ext cx="751549" cy="686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344" y="3769338"/>
            <a:ext cx="1345394" cy="1228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/>
          <p:cNvSpPr/>
          <p:nvPr/>
        </p:nvSpPr>
        <p:spPr>
          <a:xfrm>
            <a:off x="4155306" y="3550126"/>
            <a:ext cx="4432624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6600" b="1" dirty="0">
                <a:solidFill>
                  <a:srgbClr val="FF5E74"/>
                </a:solidFill>
                <a:effectLst>
                  <a:glow rad="165100">
                    <a:schemeClr val="bg1"/>
                  </a:glow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方正稚艺_GBK" pitchFamily="65" charset="-122"/>
                <a:ea typeface="方正稚艺_GBK" pitchFamily="65" charset="-122"/>
              </a:rPr>
              <a:t>乘车安全篇</a:t>
            </a:r>
            <a:endParaRPr lang="zh-CN" altLang="en-US" sz="6600" b="1" dirty="0">
              <a:solidFill>
                <a:srgbClr val="FF5E74"/>
              </a:solidFill>
              <a:effectLst>
                <a:glow rad="165100">
                  <a:schemeClr val="bg1"/>
                </a:glow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latin typeface="方正稚艺_GBK" pitchFamily="65" charset="-122"/>
              <a:ea typeface="方正稚艺_GBK" pitchFamily="65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5523458" y="1772816"/>
            <a:ext cx="1774845" cy="20928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3000" b="1" dirty="0">
                <a:solidFill>
                  <a:srgbClr val="33CC33"/>
                </a:solidFill>
                <a:effectLst>
                  <a:glow rad="88900">
                    <a:schemeClr val="bg1"/>
                  </a:glow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方正稚艺_GBK" pitchFamily="65" charset="-122"/>
                <a:ea typeface="方正稚艺_GBK" pitchFamily="65" charset="-122"/>
              </a:rPr>
              <a:t>02</a:t>
            </a:r>
            <a:endParaRPr lang="zh-CN" altLang="en-US" sz="13000" b="1" dirty="0">
              <a:solidFill>
                <a:srgbClr val="33CC33"/>
              </a:solidFill>
              <a:effectLst>
                <a:glow rad="88900">
                  <a:schemeClr val="bg1"/>
                </a:glow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latin typeface="方正稚艺_GBK" pitchFamily="65" charset="-122"/>
              <a:ea typeface="方正稚艺_GBK" pitchFamily="65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:blinds dir="vert"/>
      </p:transition>
    </mc:Choice>
    <mc:Fallback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00"/>
                            </p:stCondLst>
                            <p:childTnLst>
                              <p:par>
                                <p:cTn id="1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1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21" grpId="0"/>
      <p:bldP spid="21" grpId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4"/>
            <a:ext cx="11911299" cy="6857836"/>
          </a:xfrm>
          <a:prstGeom prst="rect">
            <a:avLst/>
          </a:prstGeom>
          <a:noFill/>
          <a:ln>
            <a:noFill/>
          </a:ln>
        </p:spPr>
      </p:pic>
      <p:pic>
        <p:nvPicPr>
          <p:cNvPr id="6147" name="Picture 3" descr="C:\Users\Administrator\Desktop\58pic_5388033792e0c [转换]-0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4902" y="14981"/>
            <a:ext cx="4361493" cy="1185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矩形 16"/>
          <p:cNvSpPr/>
          <p:nvPr/>
        </p:nvSpPr>
        <p:spPr>
          <a:xfrm>
            <a:off x="4108299" y="476672"/>
            <a:ext cx="379142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5E74"/>
                </a:solidFill>
                <a:effectLst>
                  <a:glow rad="1651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稚艺_GBK" pitchFamily="65" charset="-122"/>
                <a:ea typeface="方正稚艺_GBK" pitchFamily="65" charset="-122"/>
              </a:rPr>
              <a:t>儿童乘车要坐安全座椅</a:t>
            </a:r>
            <a:endParaRPr lang="zh-CN" altLang="en-US" sz="2800" b="1" dirty="0">
              <a:solidFill>
                <a:srgbClr val="FF5E74"/>
              </a:solidFill>
              <a:effectLst>
                <a:glow rad="165100">
                  <a:schemeClr val="bg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稚艺_GBK" pitchFamily="65" charset="-122"/>
              <a:ea typeface="方正稚艺_GBK" pitchFamily="65" charset="-122"/>
            </a:endParaRPr>
          </a:p>
        </p:txBody>
      </p:sp>
      <p:pic>
        <p:nvPicPr>
          <p:cNvPr id="12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9316" y="1599132"/>
            <a:ext cx="2339310" cy="163479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  <a:headEnd/>
            <a:tailEnd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4" name="Picture 6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86954" y="3919945"/>
            <a:ext cx="2592288" cy="212787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  <a:headEnd/>
            <a:tailEnd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57443">
            <a:off x="2635765" y="1547664"/>
            <a:ext cx="2693125" cy="182873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  <a:headEnd/>
            <a:tailEnd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0" name="图片 7" descr="C:\Users\Howard\Desktop\课件插图\16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135689" y="3525108"/>
            <a:ext cx="3074265" cy="230425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  <a:headEnd/>
            <a:tailEnd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1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71330" y="3474584"/>
            <a:ext cx="3240360" cy="3395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Box 23"/>
          <p:cNvSpPr txBox="1"/>
          <p:nvPr/>
        </p:nvSpPr>
        <p:spPr>
          <a:xfrm>
            <a:off x="4587354" y="4077072"/>
            <a:ext cx="28067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hangingPunct="0"/>
            <a:r>
              <a:rPr lang="zh-CN" alt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eiti SC Light"/>
                <a:sym typeface="Helvetica Neue Light"/>
              </a:rPr>
              <a:t>儿童乘车建议使用安全座椅，或使用适合其身高、年龄的安全带。</a:t>
            </a:r>
            <a:endParaRPr lang="zh-CN" altLang="en-US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eiti SC Light"/>
              <a:sym typeface="Helvetica Neue Light"/>
            </a:endParaRPr>
          </a:p>
          <a:p>
            <a:pPr eaLnBrk="0" hangingPunct="0"/>
            <a:r>
              <a:rPr lang="zh-CN" alt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eiti SC Light"/>
                <a:sym typeface="Helvetica Neue Light"/>
              </a:rPr>
              <a:t>不可以让家长抱着乘车。</a:t>
            </a:r>
            <a:endParaRPr lang="zh-CN" altLang="en-US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eiti SC Light"/>
              <a:sym typeface="Helvetica Neue Light"/>
            </a:endParaRPr>
          </a:p>
        </p:txBody>
      </p:sp>
      <p:pic>
        <p:nvPicPr>
          <p:cNvPr id="13" name="Picture 6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3" r="333"/>
          <a:stretch>
            <a:fillRect/>
          </a:stretch>
        </p:blipFill>
        <p:spPr bwMode="auto">
          <a:xfrm>
            <a:off x="-1" y="5081735"/>
            <a:ext cx="11911013" cy="1772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7754" y="258789"/>
            <a:ext cx="788414" cy="719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7954" y="2252272"/>
            <a:ext cx="840716" cy="767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410" y="708984"/>
            <a:ext cx="751549" cy="686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9878" y="509168"/>
            <a:ext cx="1345394" cy="1228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 advTm="0"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 tmFilter="0,0; .5, 1; 1, 1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449"/>
                            </p:stCondLst>
                            <p:childTnLst>
                              <p:par>
                                <p:cTn id="6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1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2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4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7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0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4"/>
            <a:ext cx="11911299" cy="6857836"/>
          </a:xfrm>
          <a:prstGeom prst="rect">
            <a:avLst/>
          </a:prstGeom>
          <a:noFill/>
          <a:ln>
            <a:noFill/>
          </a:ln>
        </p:spPr>
      </p:pic>
      <p:pic>
        <p:nvPicPr>
          <p:cNvPr id="6147" name="Picture 3" descr="C:\Users\Administrator\Desktop\58pic_5388033792e0c [转换]-0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4902" y="14981"/>
            <a:ext cx="4772892" cy="1185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矩形 16"/>
          <p:cNvSpPr/>
          <p:nvPr/>
        </p:nvSpPr>
        <p:spPr>
          <a:xfrm>
            <a:off x="4179671" y="476672"/>
            <a:ext cx="415209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5E74"/>
                </a:solidFill>
                <a:effectLst>
                  <a:glow rad="1651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稚艺_GBK" pitchFamily="65" charset="-122"/>
                <a:ea typeface="方正稚艺_GBK" pitchFamily="65" charset="-122"/>
              </a:rPr>
              <a:t>儿童不要坐在副驾驶座位</a:t>
            </a:r>
            <a:endParaRPr lang="zh-CN" altLang="en-US" sz="2800" b="1" dirty="0">
              <a:solidFill>
                <a:srgbClr val="FF5E74"/>
              </a:solidFill>
              <a:effectLst>
                <a:glow rad="165100">
                  <a:schemeClr val="bg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稚艺_GBK" pitchFamily="65" charset="-122"/>
              <a:ea typeface="方正稚艺_GBK" pitchFamily="65" charset="-122"/>
            </a:endParaRPr>
          </a:p>
        </p:txBody>
      </p:sp>
      <p:grpSp>
        <p:nvGrpSpPr>
          <p:cNvPr id="13" name="Group 3"/>
          <p:cNvGrpSpPr/>
          <p:nvPr/>
        </p:nvGrpSpPr>
        <p:grpSpPr bwMode="auto">
          <a:xfrm>
            <a:off x="929685" y="3284984"/>
            <a:ext cx="3249986" cy="2244202"/>
            <a:chOff x="-11" y="159"/>
            <a:chExt cx="3984" cy="2653"/>
          </a:xfrm>
        </p:grpSpPr>
        <p:pic>
          <p:nvPicPr>
            <p:cNvPr id="15" name="Picture 1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59" r="1884"/>
            <a:stretch>
              <a:fillRect/>
            </a:stretch>
          </p:blipFill>
          <p:spPr bwMode="auto">
            <a:xfrm>
              <a:off x="224" y="266"/>
              <a:ext cx="3528" cy="24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" name="Picture 2"/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1" y="159"/>
              <a:ext cx="3984" cy="26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8" name="Picture 8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043738" y="3371141"/>
            <a:ext cx="3035591" cy="2158045"/>
          </a:xfrm>
          <a:prstGeom prst="rect">
            <a:avLst/>
          </a:prstGeom>
          <a:solidFill>
            <a:srgbClr val="FFFFFF">
              <a:shade val="85000"/>
            </a:srgbClr>
          </a:solidFill>
          <a:ln w="762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2" name="图片 1" descr="7、儿童乘车不要坐在副驾驶座位.jp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2820" y="1728190"/>
            <a:ext cx="2225444" cy="1572818"/>
          </a:xfrm>
          <a:prstGeom prst="rect">
            <a:avLst/>
          </a:prstGeom>
          <a:noFill/>
          <a:ln>
            <a:noFill/>
          </a:ln>
          <a:effectLst>
            <a:outerShdw dist="50799" dir="5400000" algn="ctr" rotWithShape="0">
              <a:schemeClr val="bg2">
                <a:alpha val="7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10" descr="C:\Users\apple\Desktop\改\改\7、儿童乘车不要坐在副驾驶座位加1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6644" y="1703134"/>
            <a:ext cx="2224800" cy="1573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9" descr="C:\Users\apple\Desktop\改\改\7、儿童乘车不要坐在副驾驶座位加2 (2)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7236" y="1709918"/>
            <a:ext cx="2206830" cy="15600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4" descr="C:\Users\Administrator\Desktop\Wooden Billboards2 [转换]-02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8660" y="3578491"/>
            <a:ext cx="2808312" cy="3306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/>
          <p:cNvSpPr txBox="1"/>
          <p:nvPr/>
        </p:nvSpPr>
        <p:spPr>
          <a:xfrm>
            <a:off x="5020692" y="4449886"/>
            <a:ext cx="2106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hangingPunct="0"/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儿童不要坐在副驾驶座位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9" name="Picture 6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3" r="333"/>
          <a:stretch>
            <a:fillRect/>
          </a:stretch>
        </p:blipFill>
        <p:spPr bwMode="auto">
          <a:xfrm>
            <a:off x="-1" y="5081735"/>
            <a:ext cx="11911013" cy="1772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7754" y="258789"/>
            <a:ext cx="788414" cy="719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7954" y="2252272"/>
            <a:ext cx="840716" cy="767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410" y="708984"/>
            <a:ext cx="751549" cy="686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9878" y="509168"/>
            <a:ext cx="1345394" cy="1228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Tm="0">
        <p14:flash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500"/>
                            </p:stCondLst>
                            <p:childTnLst>
                              <p:par>
                                <p:cTn id="5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0"/>
                            </p:stCondLst>
                            <p:childTnLst>
                              <p:par>
                                <p:cTn id="60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500"/>
                            </p:stCondLst>
                            <p:childTnLst>
                              <p:par>
                                <p:cTn id="6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 tmFilter="0,0; .5, 1; 1, 1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4500"/>
                            </p:stCondLst>
                            <p:childTnLst>
                              <p:par>
                                <p:cTn id="72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 tmFilter="0, 0; .2, .5; .8, .5; 1, 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4" dur="250" autoRev="1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7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0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4"/>
            <a:ext cx="11911299" cy="6857836"/>
          </a:xfrm>
          <a:prstGeom prst="rect">
            <a:avLst/>
          </a:prstGeom>
          <a:noFill/>
          <a:ln>
            <a:noFill/>
          </a:ln>
        </p:spPr>
      </p:pic>
      <p:pic>
        <p:nvPicPr>
          <p:cNvPr id="6147" name="Picture 3" descr="C:\Users\Administrator\Desktop\58pic_5388033792e0c [转换]-0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4902" y="14981"/>
            <a:ext cx="4772892" cy="1185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矩形 16"/>
          <p:cNvSpPr/>
          <p:nvPr/>
        </p:nvSpPr>
        <p:spPr>
          <a:xfrm>
            <a:off x="4179671" y="476672"/>
            <a:ext cx="415209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5E74"/>
                </a:solidFill>
                <a:effectLst>
                  <a:glow rad="1651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稚艺_GBK" pitchFamily="65" charset="-122"/>
                <a:ea typeface="方正稚艺_GBK" pitchFamily="65" charset="-122"/>
              </a:rPr>
              <a:t>上车后一定要系好安全带</a:t>
            </a:r>
            <a:endParaRPr lang="zh-CN" altLang="en-US" sz="2800" b="1" dirty="0">
              <a:solidFill>
                <a:srgbClr val="FF5E74"/>
              </a:solidFill>
              <a:effectLst>
                <a:glow rad="165100">
                  <a:schemeClr val="bg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稚艺_GBK" pitchFamily="65" charset="-122"/>
              <a:ea typeface="方正稚艺_GBK" pitchFamily="65" charset="-122"/>
            </a:endParaRPr>
          </a:p>
        </p:txBody>
      </p:sp>
      <p:pic>
        <p:nvPicPr>
          <p:cNvPr id="19" name="图片 1" descr="H104SE@[K7CR~M2}TA6FT2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4902" y="1772816"/>
            <a:ext cx="4975660" cy="375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662" y="3745353"/>
            <a:ext cx="3116669" cy="1783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662" y="1784088"/>
            <a:ext cx="3116658" cy="1858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7" descr="C:\Users\Administrator\Desktop\56d673f7b44b0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7834" y="2592245"/>
            <a:ext cx="2736304" cy="2306930"/>
          </a:xfrm>
          <a:prstGeom prst="rect">
            <a:avLst/>
          </a:prstGeom>
          <a:noFill/>
          <a:effectLst>
            <a:outerShdw blurRad="76200" dist="12700" dir="8100000" sy="-23000" kx="8004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TextBox 27"/>
          <p:cNvSpPr txBox="1"/>
          <p:nvPr/>
        </p:nvSpPr>
        <p:spPr>
          <a:xfrm>
            <a:off x="9267874" y="2848209"/>
            <a:ext cx="2143456" cy="11568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机动车行驶时，驾驶人、乘坐人员应当按规定使用安全带。</a:t>
            </a:r>
            <a:endParaRPr kumimoji="1" lang="zh-CN" altLang="en-US" sz="16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11" name="Picture 6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3" r="333"/>
          <a:stretch>
            <a:fillRect/>
          </a:stretch>
        </p:blipFill>
        <p:spPr bwMode="auto">
          <a:xfrm>
            <a:off x="-1" y="5081735"/>
            <a:ext cx="11911013" cy="1772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7754" y="258789"/>
            <a:ext cx="788414" cy="719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7954" y="2252272"/>
            <a:ext cx="840716" cy="767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410" y="708984"/>
            <a:ext cx="751549" cy="686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9878" y="509168"/>
            <a:ext cx="1345394" cy="1228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prism isInverted="1" isContent="1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000"/>
                            </p:stCondLst>
                            <p:childTnLst>
                              <p:par>
                                <p:cTn id="7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 tmFilter="0,0; .5, 1; 1, 1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4750"/>
                            </p:stCondLst>
                            <p:childTnLst>
                              <p:par>
                                <p:cTn id="7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0" dur="2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1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3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4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6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4"/>
            <a:ext cx="11911299" cy="6857836"/>
          </a:xfrm>
          <a:prstGeom prst="rect">
            <a:avLst/>
          </a:prstGeom>
          <a:noFill/>
          <a:ln>
            <a:noFill/>
          </a:ln>
        </p:spPr>
      </p:pic>
      <p:pic>
        <p:nvPicPr>
          <p:cNvPr id="6147" name="Picture 3" descr="C:\Users\Administrator\Desktop\58pic_5388033792e0c [转换]-0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5226" y="83527"/>
            <a:ext cx="5492972" cy="1185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矩形 16"/>
          <p:cNvSpPr/>
          <p:nvPr/>
        </p:nvSpPr>
        <p:spPr>
          <a:xfrm>
            <a:off x="3839995" y="545218"/>
            <a:ext cx="487345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5E74"/>
                </a:solidFill>
                <a:effectLst>
                  <a:glow rad="1651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稚艺_GBK" pitchFamily="65" charset="-122"/>
                <a:ea typeface="方正稚艺_GBK" pitchFamily="65" charset="-122"/>
              </a:rPr>
              <a:t>乘车时不要将头或手伸到车外</a:t>
            </a:r>
            <a:endParaRPr lang="zh-CN" altLang="en-US" sz="2800" b="1" dirty="0">
              <a:solidFill>
                <a:srgbClr val="FF5E74"/>
              </a:solidFill>
              <a:effectLst>
                <a:glow rad="165100">
                  <a:schemeClr val="bg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稚艺_GBK" pitchFamily="65" charset="-122"/>
              <a:ea typeface="方正稚艺_GBK" pitchFamily="65" charset="-122"/>
            </a:endParaRPr>
          </a:p>
        </p:txBody>
      </p:sp>
      <p:pic>
        <p:nvPicPr>
          <p:cNvPr id="12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" r="21509"/>
          <a:stretch>
            <a:fillRect/>
          </a:stretch>
        </p:blipFill>
        <p:spPr bwMode="auto">
          <a:xfrm>
            <a:off x="4307097" y="1893497"/>
            <a:ext cx="3749229" cy="349258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  <a:headEnd/>
            <a:tailEnd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4" name="Picture 7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98922" y="2180842"/>
            <a:ext cx="3141073" cy="256756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  <a:headEnd/>
            <a:tailEnd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5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99973" y="3474584"/>
            <a:ext cx="3240360" cy="3395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8815997" y="4233862"/>
            <a:ext cx="28067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hangingPunct="0"/>
            <a:r>
              <a:rPr lang="zh-CN" alt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eiti SC Light"/>
                <a:sym typeface="Helvetica Neue Light"/>
              </a:rPr>
              <a:t>机动车行驶中，乘车人不得干扰驾驶，不得将身体任何部分伸出车外。</a:t>
            </a:r>
            <a:endParaRPr lang="zh-CN" altLang="en-US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eiti SC Light"/>
              <a:sym typeface="Helvetica Neue Light"/>
            </a:endParaRPr>
          </a:p>
        </p:txBody>
      </p:sp>
      <p:pic>
        <p:nvPicPr>
          <p:cNvPr id="10" name="Picture 6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3" r="333"/>
          <a:stretch>
            <a:fillRect/>
          </a:stretch>
        </p:blipFill>
        <p:spPr bwMode="auto">
          <a:xfrm>
            <a:off x="-1" y="5081735"/>
            <a:ext cx="11911013" cy="1772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7754" y="258789"/>
            <a:ext cx="788414" cy="719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7954" y="2252272"/>
            <a:ext cx="840716" cy="767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410" y="708984"/>
            <a:ext cx="751549" cy="686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9878" y="509168"/>
            <a:ext cx="1345394" cy="1228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000"/>
                            </p:stCondLst>
                            <p:childTnLst>
                              <p:par>
                                <p:cTn id="6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000"/>
                            </p:stCondLst>
                            <p:childTnLst>
                              <p:par>
                                <p:cTn id="6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0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1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3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4"/>
            <a:ext cx="11911299" cy="6857836"/>
          </a:xfrm>
          <a:prstGeom prst="rect">
            <a:avLst/>
          </a:prstGeom>
          <a:noFill/>
          <a:ln>
            <a:noFill/>
          </a:ln>
        </p:spPr>
      </p:pic>
      <p:pic>
        <p:nvPicPr>
          <p:cNvPr id="6147" name="Picture 3" descr="C:\Users\Administrator\Desktop\58pic_5388033792e0c [转换]-0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9242" y="83527"/>
            <a:ext cx="4392488" cy="1185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矩形 16"/>
          <p:cNvSpPr/>
          <p:nvPr/>
        </p:nvSpPr>
        <p:spPr>
          <a:xfrm>
            <a:off x="4397603" y="545218"/>
            <a:ext cx="307007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5E74"/>
                </a:solidFill>
                <a:effectLst>
                  <a:glow rad="1651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稚艺_GBK" pitchFamily="65" charset="-122"/>
                <a:ea typeface="方正稚艺_GBK" pitchFamily="65" charset="-122"/>
              </a:rPr>
              <a:t>要从汽车右侧下车</a:t>
            </a:r>
            <a:endParaRPr lang="zh-CN" altLang="en-US" sz="2800" b="1" dirty="0">
              <a:solidFill>
                <a:srgbClr val="FF5E74"/>
              </a:solidFill>
              <a:effectLst>
                <a:glow rad="165100">
                  <a:schemeClr val="bg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稚艺_GBK" pitchFamily="65" charset="-122"/>
              <a:ea typeface="方正稚艺_GBK" pitchFamily="65" charset="-122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19440">
            <a:off x="754690" y="2112458"/>
            <a:ext cx="4537155" cy="293206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图片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73943">
            <a:off x="7212869" y="1331424"/>
            <a:ext cx="3744913" cy="376554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C:\Users\Administrator\Desktop\Wooden Billboards2 [转换]-02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8660" y="3578491"/>
            <a:ext cx="2808312" cy="3306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5020692" y="4449886"/>
            <a:ext cx="21062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hangingPunct="0"/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在机动车道上不得从机动车左侧上下车。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2" name="Picture 6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3" r="333"/>
          <a:stretch>
            <a:fillRect/>
          </a:stretch>
        </p:blipFill>
        <p:spPr bwMode="auto">
          <a:xfrm>
            <a:off x="-1" y="5081735"/>
            <a:ext cx="11911013" cy="1772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7754" y="258789"/>
            <a:ext cx="788414" cy="719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7954" y="2252272"/>
            <a:ext cx="840716" cy="767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410" y="708984"/>
            <a:ext cx="751549" cy="686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9878" y="509168"/>
            <a:ext cx="1345394" cy="1228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prism isInverted="1" isContent="1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000"/>
                            </p:stCondLst>
                            <p:childTnLst>
                              <p:par>
                                <p:cTn id="5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4"/>
            <a:ext cx="11911299" cy="6857836"/>
          </a:xfrm>
          <a:prstGeom prst="rect">
            <a:avLst/>
          </a:prstGeom>
          <a:noFill/>
          <a:ln>
            <a:noFill/>
          </a:ln>
        </p:spPr>
      </p:pic>
      <p:pic>
        <p:nvPicPr>
          <p:cNvPr id="6147" name="Picture 3" descr="C:\Users\Administrator\Desktop\58pic_5388033792e0c [转换]-0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9242" y="83527"/>
            <a:ext cx="4392488" cy="1185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矩形 16"/>
          <p:cNvSpPr/>
          <p:nvPr/>
        </p:nvSpPr>
        <p:spPr>
          <a:xfrm>
            <a:off x="4155306" y="545218"/>
            <a:ext cx="34307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5E74"/>
                </a:solidFill>
                <a:effectLst>
                  <a:glow rad="1651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稚艺_GBK" pitchFamily="65" charset="-122"/>
                <a:ea typeface="方正稚艺_GBK" pitchFamily="65" charset="-122"/>
              </a:rPr>
              <a:t>要在车辆停稳后下车</a:t>
            </a:r>
            <a:endParaRPr lang="zh-CN" altLang="en-US" sz="2800" b="1" dirty="0">
              <a:solidFill>
                <a:srgbClr val="FF5E74"/>
              </a:solidFill>
              <a:effectLst>
                <a:glow rad="165100">
                  <a:schemeClr val="bg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稚艺_GBK" pitchFamily="65" charset="-122"/>
              <a:ea typeface="方正稚艺_GBK" pitchFamily="65" charset="-122"/>
            </a:endParaRPr>
          </a:p>
        </p:txBody>
      </p:sp>
      <p:pic>
        <p:nvPicPr>
          <p:cNvPr id="12" name="Picture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16845">
            <a:off x="755509" y="1091157"/>
            <a:ext cx="3585357" cy="253425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Picture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16845">
            <a:off x="4850202" y="1728848"/>
            <a:ext cx="3013075" cy="27432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16845">
            <a:off x="8386706" y="1717603"/>
            <a:ext cx="2860506" cy="226554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91010" y="3501008"/>
            <a:ext cx="3240360" cy="3395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1635026" y="4260286"/>
            <a:ext cx="30243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hangingPunct="0"/>
            <a:r>
              <a:rPr lang="zh-CN" alt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eiti SC Light"/>
                <a:sym typeface="Helvetica Neue Light"/>
              </a:rPr>
              <a:t>车辆停稳前不得开车门和上下人员，开关车门不得妨碍其他车辆和行人通行。</a:t>
            </a:r>
            <a:endParaRPr lang="zh-CN" altLang="en-US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eiti SC Light"/>
              <a:sym typeface="Helvetica Neue Light"/>
            </a:endParaRPr>
          </a:p>
        </p:txBody>
      </p:sp>
      <p:pic>
        <p:nvPicPr>
          <p:cNvPr id="11" name="Picture 6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3" r="333"/>
          <a:stretch>
            <a:fillRect/>
          </a:stretch>
        </p:blipFill>
        <p:spPr bwMode="auto">
          <a:xfrm>
            <a:off x="-1" y="5081735"/>
            <a:ext cx="11911013" cy="1772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7754" y="258789"/>
            <a:ext cx="788414" cy="719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7954" y="2252272"/>
            <a:ext cx="840716" cy="767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410" y="708984"/>
            <a:ext cx="751549" cy="686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9878" y="509168"/>
            <a:ext cx="1345394" cy="1228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399"/>
                            </p:stCondLst>
                            <p:childTnLst>
                              <p:par>
                                <p:cTn id="38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899"/>
                            </p:stCondLst>
                            <p:childTnLst>
                              <p:par>
                                <p:cTn id="43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399"/>
                            </p:stCondLst>
                            <p:childTnLst>
                              <p:par>
                                <p:cTn id="48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899"/>
                            </p:stCondLst>
                            <p:childTnLst>
                              <p:par>
                                <p:cTn id="5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899"/>
                            </p:stCondLst>
                            <p:childTnLst>
                              <p:par>
                                <p:cTn id="5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4"/>
            <a:ext cx="11911299" cy="6857836"/>
          </a:xfrm>
          <a:prstGeom prst="rect">
            <a:avLst/>
          </a:prstGeom>
          <a:noFill/>
          <a:ln>
            <a:noFill/>
          </a:ln>
        </p:spPr>
      </p:pic>
      <p:pic>
        <p:nvPicPr>
          <p:cNvPr id="6147" name="Picture 3" descr="C:\Users\Administrator\Desktop\58pic_5388033792e0c [转换]-0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9242" y="83527"/>
            <a:ext cx="4392488" cy="1185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矩形 16"/>
          <p:cNvSpPr/>
          <p:nvPr/>
        </p:nvSpPr>
        <p:spPr>
          <a:xfrm>
            <a:off x="4325595" y="548680"/>
            <a:ext cx="307007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5E74"/>
                </a:solidFill>
                <a:effectLst>
                  <a:glow rad="1651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稚艺_GBK" pitchFamily="65" charset="-122"/>
                <a:ea typeface="方正稚艺_GBK" pitchFamily="65" charset="-122"/>
              </a:rPr>
              <a:t>不要乘坐超员车辆</a:t>
            </a:r>
            <a:endParaRPr lang="zh-CN" altLang="en-US" sz="2800" b="1" dirty="0">
              <a:solidFill>
                <a:srgbClr val="FF5E74"/>
              </a:solidFill>
              <a:effectLst>
                <a:glow rad="165100">
                  <a:schemeClr val="bg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稚艺_GBK" pitchFamily="65" charset="-122"/>
              <a:ea typeface="方正稚艺_GBK" pitchFamily="65" charset="-122"/>
            </a:endParaRPr>
          </a:p>
        </p:txBody>
      </p:sp>
      <p:pic>
        <p:nvPicPr>
          <p:cNvPr id="11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0970" y="1713408"/>
            <a:ext cx="4063644" cy="273647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  <a:headEnd/>
            <a:tailEnd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3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7553" y="1695438"/>
            <a:ext cx="4248473" cy="275444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  <a:headEnd/>
            <a:tailEnd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8" name="Picture 4" descr="C:\Users\Administrator\Desktop\Wooden Billboards2 [转换]-02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5306" y="3578491"/>
            <a:ext cx="2808312" cy="3306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4497338" y="4449886"/>
            <a:ext cx="2106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hangingPunct="0"/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载客汽车不得超过核定的载客人数。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" name="Picture 6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3" r="333"/>
          <a:stretch>
            <a:fillRect/>
          </a:stretch>
        </p:blipFill>
        <p:spPr bwMode="auto">
          <a:xfrm>
            <a:off x="-1" y="5081735"/>
            <a:ext cx="11911013" cy="1772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7754" y="258789"/>
            <a:ext cx="788414" cy="719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7954" y="2252272"/>
            <a:ext cx="840716" cy="767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410" y="708984"/>
            <a:ext cx="751549" cy="686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9878" y="509168"/>
            <a:ext cx="1345394" cy="1228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 advTm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000"/>
                            </p:stCondLst>
                            <p:childTnLst>
                              <p:par>
                                <p:cTn id="6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 tmFilter="0,0; .5, 1; 1, 1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250"/>
                            </p:stCondLst>
                            <p:childTnLst>
                              <p:par>
                                <p:cTn id="73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5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6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8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4"/>
            <a:ext cx="11911299" cy="6857836"/>
          </a:xfrm>
          <a:prstGeom prst="rect">
            <a:avLst/>
          </a:prstGeom>
          <a:noFill/>
          <a:ln>
            <a:noFill/>
          </a:ln>
        </p:spPr>
      </p:pic>
      <p:pic>
        <p:nvPicPr>
          <p:cNvPr id="6147" name="Picture 3" descr="C:\Users\Administrator\Desktop\58pic_5388033792e0c [转换]-0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9242" y="83527"/>
            <a:ext cx="4392488" cy="1185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矩形 16"/>
          <p:cNvSpPr/>
          <p:nvPr/>
        </p:nvSpPr>
        <p:spPr>
          <a:xfrm>
            <a:off x="4325595" y="548680"/>
            <a:ext cx="307007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5E74"/>
                </a:solidFill>
                <a:effectLst>
                  <a:glow rad="1651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稚艺_GBK" pitchFamily="65" charset="-122"/>
                <a:ea typeface="方正稚艺_GBK" pitchFamily="65" charset="-122"/>
              </a:rPr>
              <a:t>不要乘坐货运车辆</a:t>
            </a:r>
            <a:endParaRPr lang="zh-CN" altLang="en-US" sz="2800" b="1" dirty="0">
              <a:solidFill>
                <a:srgbClr val="FF5E74"/>
              </a:solidFill>
              <a:effectLst>
                <a:glow rad="165100">
                  <a:schemeClr val="bg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稚艺_GBK" pitchFamily="65" charset="-122"/>
              <a:ea typeface="方正稚艺_GBK" pitchFamily="65" charset="-122"/>
            </a:endParaRPr>
          </a:p>
        </p:txBody>
      </p:sp>
      <p:pic>
        <p:nvPicPr>
          <p:cNvPr id="10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618" y="1419585"/>
            <a:ext cx="2827907" cy="2009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914" y="3499963"/>
            <a:ext cx="2840611" cy="193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6731" y="1419585"/>
            <a:ext cx="4356398" cy="2295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9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159153" y="1419585"/>
            <a:ext cx="3219450" cy="2305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79442" y="3501008"/>
            <a:ext cx="3240360" cy="3395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5667473" y="4260286"/>
            <a:ext cx="30243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hangingPunct="0"/>
            <a:r>
              <a:rPr lang="zh-CN" alt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eiti SC Light"/>
                <a:sym typeface="Helvetica Neue Light"/>
              </a:rPr>
              <a:t>禁止货运机动车载客</a:t>
            </a:r>
            <a:endParaRPr lang="zh-CN" altLang="en-US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eiti SC Light"/>
              <a:sym typeface="Helvetica Neue Light"/>
            </a:endParaRPr>
          </a:p>
          <a:p>
            <a:pPr eaLnBrk="0" hangingPunct="0"/>
            <a:r>
              <a:rPr lang="zh-CN" alt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eiti SC Light"/>
                <a:sym typeface="Helvetica Neue Light"/>
              </a:rPr>
              <a:t>拖拉机不得用于载人</a:t>
            </a:r>
            <a:endParaRPr lang="zh-CN" altLang="en-US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eiti SC Light"/>
              <a:sym typeface="Helvetica Neue Light"/>
            </a:endParaRPr>
          </a:p>
          <a:p>
            <a:pPr eaLnBrk="0" hangingPunct="0"/>
            <a:r>
              <a:rPr lang="zh-CN" alt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eiti SC Light"/>
                <a:sym typeface="Helvetica Neue Light"/>
              </a:rPr>
              <a:t>载货汽车车厢不得载客</a:t>
            </a:r>
            <a:endParaRPr lang="zh-CN" altLang="en-US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eiti SC Light"/>
              <a:sym typeface="Helvetica Neue Light"/>
            </a:endParaRPr>
          </a:p>
        </p:txBody>
      </p:sp>
      <p:pic>
        <p:nvPicPr>
          <p:cNvPr id="13" name="Picture 6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3" r="333"/>
          <a:stretch>
            <a:fillRect/>
          </a:stretch>
        </p:blipFill>
        <p:spPr bwMode="auto">
          <a:xfrm>
            <a:off x="-1" y="5081735"/>
            <a:ext cx="11911013" cy="1772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7754" y="258789"/>
            <a:ext cx="788414" cy="719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7954" y="2252272"/>
            <a:ext cx="840716" cy="767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410" y="708984"/>
            <a:ext cx="751549" cy="686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9878" y="509168"/>
            <a:ext cx="1345394" cy="1228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 advTm="0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500"/>
                            </p:stCondLst>
                            <p:childTnLst>
                              <p:par>
                                <p:cTn id="6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349"/>
                            </p:stCondLst>
                            <p:childTnLst>
                              <p:par>
                                <p:cTn id="71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7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3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9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9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4"/>
            <a:ext cx="11911299" cy="6857836"/>
          </a:xfrm>
          <a:prstGeom prst="rect">
            <a:avLst/>
          </a:prstGeom>
          <a:noFill/>
          <a:ln>
            <a:noFill/>
          </a:ln>
        </p:spPr>
      </p:pic>
      <p:pic>
        <p:nvPicPr>
          <p:cNvPr id="6147" name="Picture 3" descr="C:\Users\Administrator\Desktop\58pic_5388033792e0c [转换]-0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9242" y="83527"/>
            <a:ext cx="4392488" cy="1185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矩形 16"/>
          <p:cNvSpPr/>
          <p:nvPr/>
        </p:nvSpPr>
        <p:spPr>
          <a:xfrm>
            <a:off x="4155306" y="548680"/>
            <a:ext cx="34307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5E74"/>
                </a:solidFill>
                <a:effectLst>
                  <a:glow rad="1651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稚艺_GBK" pitchFamily="65" charset="-122"/>
                <a:ea typeface="方正稚艺_GBK" pitchFamily="65" charset="-122"/>
              </a:rPr>
              <a:t>不要坐酒驾司机的车</a:t>
            </a:r>
            <a:endParaRPr lang="zh-CN" altLang="en-US" sz="2800" b="1" dirty="0">
              <a:solidFill>
                <a:srgbClr val="FF5E74"/>
              </a:solidFill>
              <a:effectLst>
                <a:glow rad="165100">
                  <a:schemeClr val="bg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稚艺_GBK" pitchFamily="65" charset="-122"/>
              <a:ea typeface="方正稚艺_GBK" pitchFamily="65" charset="-122"/>
            </a:endParaRPr>
          </a:p>
        </p:txBody>
      </p:sp>
      <p:pic>
        <p:nvPicPr>
          <p:cNvPr id="13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08376">
            <a:off x="822634" y="2350027"/>
            <a:ext cx="3729728" cy="2607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08376">
            <a:off x="4829330" y="1606370"/>
            <a:ext cx="4273183" cy="2607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4" descr="C:\Users\Administrator\Desktop\Wooden Billboards2 [转换]-02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7794" y="3578491"/>
            <a:ext cx="2808312" cy="3306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8889826" y="4365104"/>
            <a:ext cx="21062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hangingPunct="0"/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酒后驾驶机动车属于违法行为，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hangingPunct="0"/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绝不乘坐酒驾司机的车。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" name="Picture 6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3" r="333"/>
          <a:stretch>
            <a:fillRect/>
          </a:stretch>
        </p:blipFill>
        <p:spPr bwMode="auto">
          <a:xfrm>
            <a:off x="-1" y="5081735"/>
            <a:ext cx="11911013" cy="1772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7754" y="258789"/>
            <a:ext cx="788414" cy="719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7954" y="2252272"/>
            <a:ext cx="840716" cy="767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410" y="708984"/>
            <a:ext cx="751549" cy="686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9878" y="509168"/>
            <a:ext cx="1345394" cy="1228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Tm="0">
        <p14:flash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000"/>
                            </p:stCondLst>
                            <p:childTnLst>
                              <p:par>
                                <p:cTn id="6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 tmFilter="0,0; .5, 1; 1, 1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699"/>
                            </p:stCondLst>
                            <p:childTnLst>
                              <p:par>
                                <p:cTn id="72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4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7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1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4"/>
            <a:ext cx="11911299" cy="6857836"/>
          </a:xfrm>
          <a:prstGeom prst="rect">
            <a:avLst/>
          </a:prstGeom>
          <a:noFill/>
          <a:ln>
            <a:noFill/>
          </a:ln>
        </p:spPr>
      </p:pic>
      <p:pic>
        <p:nvPicPr>
          <p:cNvPr id="6147" name="Picture 3" descr="C:\Users\Administrator\Desktop\58pic_5388033792e0c [转换]-0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9242" y="83527"/>
            <a:ext cx="5184576" cy="1185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矩形 16"/>
          <p:cNvSpPr/>
          <p:nvPr/>
        </p:nvSpPr>
        <p:spPr>
          <a:xfrm>
            <a:off x="4155306" y="548680"/>
            <a:ext cx="415209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5E74"/>
                </a:solidFill>
                <a:effectLst>
                  <a:glow rad="1651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稚艺_GBK" pitchFamily="65" charset="-122"/>
                <a:ea typeface="方正稚艺_GBK" pitchFamily="65" charset="-122"/>
              </a:rPr>
              <a:t>乘坐公交车时要坐稳扶好</a:t>
            </a:r>
            <a:endParaRPr lang="zh-CN" altLang="en-US" sz="2800" b="1" dirty="0">
              <a:solidFill>
                <a:srgbClr val="FF5E74"/>
              </a:solidFill>
              <a:effectLst>
                <a:glow rad="165100">
                  <a:schemeClr val="bg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稚艺_GBK" pitchFamily="65" charset="-122"/>
              <a:ea typeface="方正稚艺_GBK" pitchFamily="65" charset="-122"/>
            </a:endParaRPr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85" b="6001"/>
          <a:stretch>
            <a:fillRect/>
          </a:stretch>
        </p:blipFill>
        <p:spPr bwMode="auto">
          <a:xfrm rot="1227838">
            <a:off x="1519242" y="1656121"/>
            <a:ext cx="3024336" cy="3864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27838">
            <a:off x="4831434" y="2770935"/>
            <a:ext cx="2496080" cy="2120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27838">
            <a:off x="7942214" y="1856151"/>
            <a:ext cx="2227435" cy="18809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97552" y="3501008"/>
            <a:ext cx="3240360" cy="3395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7885583" y="4149080"/>
            <a:ext cx="26784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hangingPunct="0"/>
            <a:r>
              <a:rPr lang="zh-CN" alt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eiti SC Light"/>
                <a:sym typeface="Helvetica Neue Light"/>
              </a:rPr>
              <a:t>乘坐公交车要坐稳、把牢，不能站在开关门的区域，不可以嬉戏打闹，文明乘车最重要。</a:t>
            </a:r>
            <a:endParaRPr lang="zh-CN" altLang="en-US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eiti SC Light"/>
              <a:sym typeface="Helvetica Neue Light"/>
            </a:endParaRPr>
          </a:p>
        </p:txBody>
      </p:sp>
      <p:pic>
        <p:nvPicPr>
          <p:cNvPr id="13" name="Picture 6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3" r="333"/>
          <a:stretch>
            <a:fillRect/>
          </a:stretch>
        </p:blipFill>
        <p:spPr bwMode="auto">
          <a:xfrm>
            <a:off x="-1" y="5081735"/>
            <a:ext cx="11911013" cy="1772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7754" y="258789"/>
            <a:ext cx="788414" cy="719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7954" y="2252272"/>
            <a:ext cx="840716" cy="767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410" y="708984"/>
            <a:ext cx="751549" cy="686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9878" y="509168"/>
            <a:ext cx="1345394" cy="1228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 advTm="0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900"/>
                            </p:stCondLst>
                            <p:childTnLst>
                              <p:par>
                                <p:cTn id="63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5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6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8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1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4"/>
            <a:ext cx="11911299" cy="6857836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08" b="8142"/>
          <a:stretch>
            <a:fillRect/>
          </a:stretch>
        </p:blipFill>
        <p:spPr>
          <a:xfrm>
            <a:off x="-2" y="558362"/>
            <a:ext cx="5828731" cy="6299638"/>
          </a:xfrm>
          <a:prstGeom prst="rect">
            <a:avLst/>
          </a:prstGeom>
        </p:spPr>
      </p:pic>
      <p:sp>
        <p:nvSpPr>
          <p:cNvPr id="11" name="Rectangle 13"/>
          <p:cNvSpPr txBox="1">
            <a:spLocks noChangeArrowheads="1"/>
          </p:cNvSpPr>
          <p:nvPr/>
        </p:nvSpPr>
        <p:spPr>
          <a:xfrm>
            <a:off x="6027514" y="1124744"/>
            <a:ext cx="5976663" cy="906463"/>
          </a:xfrm>
          <a:prstGeom prst="rect">
            <a:avLst/>
          </a:prstGeom>
        </p:spPr>
        <p:txBody>
          <a:bodyPr vert="horz" lIns="91440" tIns="45720" rIns="45720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b="1" dirty="0">
                <a:solidFill>
                  <a:srgbClr val="33CC33"/>
                </a:solidFill>
                <a:latin typeface="方正稚艺_GBK" pitchFamily="65" charset="-122"/>
                <a:ea typeface="方正稚艺_GBK" pitchFamily="65" charset="-122"/>
                <a:sym typeface="FZXiQian-M15S"/>
              </a:rPr>
              <a:t>关爱生命  安全出行</a:t>
            </a:r>
            <a:endParaRPr lang="zh-CN" altLang="en-US" b="1" dirty="0">
              <a:solidFill>
                <a:srgbClr val="33CC33"/>
              </a:solidFill>
              <a:latin typeface="方正稚艺_GBK" pitchFamily="65" charset="-122"/>
              <a:ea typeface="方正稚艺_GBK" pitchFamily="65" charset="-122"/>
              <a:sym typeface="FZXiQian-M15S"/>
            </a:endParaRPr>
          </a:p>
        </p:txBody>
      </p:sp>
      <p:sp>
        <p:nvSpPr>
          <p:cNvPr id="12" name="Rectangle 13"/>
          <p:cNvSpPr txBox="1">
            <a:spLocks noChangeArrowheads="1"/>
          </p:cNvSpPr>
          <p:nvPr/>
        </p:nvSpPr>
        <p:spPr>
          <a:xfrm>
            <a:off x="6819600" y="1854390"/>
            <a:ext cx="4032448" cy="906463"/>
          </a:xfrm>
          <a:prstGeom prst="rect">
            <a:avLst/>
          </a:prstGeom>
        </p:spPr>
        <p:txBody>
          <a:bodyPr vert="horz" lIns="91440" tIns="45720" rIns="45720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3200" b="1" dirty="0">
                <a:solidFill>
                  <a:srgbClr val="FF5E74"/>
                </a:solidFill>
                <a:latin typeface="方正稚艺_GBK" pitchFamily="65" charset="-122"/>
                <a:ea typeface="方正稚艺_GBK" pitchFamily="65" charset="-122"/>
                <a:sym typeface="FZXiQian-M15S"/>
              </a:rPr>
              <a:t>祖国花朵 快乐成长</a:t>
            </a:r>
            <a:endParaRPr lang="zh-CN" altLang="en-US" sz="3200" b="1" dirty="0">
              <a:solidFill>
                <a:srgbClr val="FF5E74"/>
              </a:solidFill>
              <a:latin typeface="方正稚艺_GBK" pitchFamily="65" charset="-122"/>
              <a:ea typeface="方正稚艺_GBK" pitchFamily="65" charset="-122"/>
              <a:sym typeface="FZXiQian-M15S"/>
            </a:endParaRPr>
          </a:p>
        </p:txBody>
      </p:sp>
      <p:pic>
        <p:nvPicPr>
          <p:cNvPr id="2" name="钢琴-舒曼-快乐的农夫.mp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097771" y="7245424"/>
            <a:ext cx="609600" cy="609600"/>
          </a:xfrm>
          <a:prstGeom prst="rect">
            <a:avLst/>
          </a:prstGeom>
        </p:spPr>
      </p:pic>
      <p:pic>
        <p:nvPicPr>
          <p:cNvPr id="3" name="胎教音乐-小步舞曲(贝多芬).mp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720925" y="7389440"/>
            <a:ext cx="609600" cy="60960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71"/>
          <a:stretch>
            <a:fillRect/>
          </a:stretch>
        </p:blipFill>
        <p:spPr>
          <a:xfrm>
            <a:off x="-1" y="1203639"/>
            <a:ext cx="6720925" cy="5415018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99525"/>
            <a:ext cx="11911013" cy="4058475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92501">
            <a:off x="3831419" y="2533536"/>
            <a:ext cx="875371" cy="104809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36514">
            <a:off x="1535712" y="1058565"/>
            <a:ext cx="756252" cy="1061260"/>
          </a:xfrm>
          <a:prstGeom prst="rect">
            <a:avLst/>
          </a:prstGeom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50" y="3139005"/>
            <a:ext cx="708025" cy="3319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9307" y="2275374"/>
            <a:ext cx="844215" cy="20499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459"/>
          <a:stretch>
            <a:fillRect/>
          </a:stretch>
        </p:blipFill>
        <p:spPr>
          <a:xfrm flipH="1">
            <a:off x="787939" y="3140968"/>
            <a:ext cx="4231463" cy="3517101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0263" y="3246158"/>
            <a:ext cx="2579739" cy="330671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36979" y="212163"/>
            <a:ext cx="2236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FZXiQian-M15S"/>
              </a:rPr>
              <a:t>熊猫幼儿园宣传处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sym typeface="FZXiQian-M15S"/>
            </a:endParaRPr>
          </a:p>
        </p:txBody>
      </p:sp>
      <p:pic>
        <p:nvPicPr>
          <p:cNvPr id="20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7754" y="258789"/>
            <a:ext cx="788414" cy="719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5707" y="2175423"/>
            <a:ext cx="840716" cy="767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0951" y="3365021"/>
            <a:ext cx="751549" cy="686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 descr="C:\Users\Administrator\Desktop\56e262d2db7dc.png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6407" y="360571"/>
            <a:ext cx="1345394" cy="1228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纯音乐 - 幻与幻想 轻快的钢琴曲 - 纯音乐版.mp3">
            <a:hlinkClick r:id="" action="ppaction://media"/>
          </p:cNvPr>
          <p:cNvPicPr>
            <a:picLocks noChangeAspect="1"/>
          </p:cNvPicPr>
          <p:nvPr>
            <a:audioFile r:link="rId21"/>
            <p:extLst>
              <p:ext uri="{DAA4B4D4-6D71-4841-9C94-3DE7FCFB9230}">
                <p14:media xmlns:p14="http://schemas.microsoft.com/office/powerpoint/2010/main" r:embed="rId22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3795266" y="6940624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ripple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500"/>
                            </p:stCondLst>
                            <p:childTnLst>
                              <p:par>
                                <p:cTn id="4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000"/>
                            </p:stCondLst>
                            <p:childTnLst>
                              <p:par>
                                <p:cTn id="5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000"/>
                            </p:stCondLst>
                            <p:childTnLst>
                              <p:par>
                                <p:cTn id="5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500"/>
                            </p:stCondLst>
                            <p:childTnLst>
                              <p:par>
                                <p:cTn id="6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0"/>
                            </p:stCondLst>
                            <p:childTnLst>
                              <p:par>
                                <p:cTn id="7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949"/>
                            </p:stCondLst>
                            <p:childTnLst>
                              <p:par>
                                <p:cTn id="7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6449"/>
                            </p:stCondLst>
                            <p:childTnLst>
                              <p:par>
                                <p:cTn id="8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7449"/>
                            </p:stCondLst>
                            <p:childTnLst>
                              <p:par>
                                <p:cTn id="9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92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3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7949"/>
                            </p:stCondLst>
                            <p:childTnLst>
                              <p:par>
                                <p:cTn id="9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8949"/>
                            </p:stCondLst>
                            <p:childTnLst>
                              <p:par>
                                <p:cTn id="102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3" dur="2000" fill="hold"/>
                                        <p:tgtEl>
                                          <p:spTgt spid="1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100">
                <p:cTn id="104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 numSld="100">
                <p:cTn id="105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 numSld="100">
                <p:cTn id="106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11" grpId="0"/>
      <p:bldP spid="11" grpId="1"/>
      <p:bldP spid="12" grpId="0"/>
      <p:bldP spid="13" grpId="0"/>
    </p:bldLst>
  </p:timing>
</p:sld>
</file>

<file path=ppt/tags/tag1.xml><?xml version="1.0" encoding="utf-8"?>
<p:tagLst xmlns:p="http://schemas.openxmlformats.org/presentationml/2006/main">
  <p:tag name="KSO_WPP_MARK_KEY" val="3fce18be-c8de-4665-809f-6f913fb7244f"/>
  <p:tag name="COMMONDATA" val="eyJoZGlkIjoiM2VhZGZiMTZkMTQzZmE1ZWY3ZTRhOGU2YmNlZDUyZmUifQ==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1299</Words>
  <Application>WPS 演示</Application>
  <PresentationFormat>自定义</PresentationFormat>
  <Paragraphs>134</Paragraphs>
  <Slides>30</Slides>
  <Notes>32</Notes>
  <HiddenSlides>0</HiddenSlides>
  <MMClips>6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30</vt:i4>
      </vt:variant>
    </vt:vector>
  </HeadingPairs>
  <TitlesOfParts>
    <vt:vector size="43" baseType="lpstr">
      <vt:lpstr>Arial</vt:lpstr>
      <vt:lpstr>宋体</vt:lpstr>
      <vt:lpstr>Wingdings</vt:lpstr>
      <vt:lpstr>方正稚艺_GBK</vt:lpstr>
      <vt:lpstr>FZXiQian-M15S</vt:lpstr>
      <vt:lpstr>微软雅黑</vt:lpstr>
      <vt:lpstr>Times New Roman</vt:lpstr>
      <vt:lpstr>Heiti SC Light</vt:lpstr>
      <vt:lpstr>Helvetica Neue Light</vt:lpstr>
      <vt:lpstr>Arial Unicode MS</vt:lpstr>
      <vt:lpstr>Calibri</vt:lpstr>
      <vt:lpstr>Segoe Print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熊猫办公</dc:title>
  <dc:creator>www.tukuppt.com</dc:creator>
  <cp:keywords>tukuppt</cp:keywords>
  <cp:lastModifiedBy>懒羊羊</cp:lastModifiedBy>
  <cp:revision>3</cp:revision>
  <dcterms:created xsi:type="dcterms:W3CDTF">2016-09-06T04:21:00Z</dcterms:created>
  <dcterms:modified xsi:type="dcterms:W3CDTF">2023-04-28T07:25:37Z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D08A3308A8A84C049E4207BFAC2FB542_12</vt:lpwstr>
  </property>
  <property fmtid="{D5CDD505-2E9C-101B-9397-08002B2CF9AE}" pid="3" name="KSOProductBuildVer">
    <vt:lpwstr>2052-11.1.0.14036</vt:lpwstr>
  </property>
</Properties>
</file>