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20"/>
    <p:sldId id="273" r:id="rId21"/>
    <p:sldId id="274" r:id="rId22"/>
    <p:sldId id="276" r:id="rId23"/>
    <p:sldId id="275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74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>
              <a:latin typeface="Calibri" panose="020F0502020204030204" pitchFamily="2" charset="0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FigureOut">
              <a:rPr lang="zh-CN" altLang="en-US" sz="1200" dirty="0">
                <a:latin typeface="Calibri" panose="020F0502020204030204" pitchFamily="2" charset="0"/>
              </a:rPr>
            </a:fld>
            <a:endParaRPr lang="zh-CN" altLang="en-US" sz="1200" dirty="0">
              <a:latin typeface="Calibri" panose="020F0502020204030204" pitchFamily="2" charset="0"/>
            </a:endParaRPr>
          </a:p>
        </p:txBody>
      </p:sp>
      <p:sp>
        <p:nvSpPr>
          <p:cNvPr id="2052" name="幻灯片图像占位符 3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endParaRPr lang="zh-CN" altLang="en-US" sz="1200" dirty="0">
              <a:latin typeface="Calibri" panose="020F0502020204030204" pitchFamily="2" charset="0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2" charset="0"/>
              </a:rPr>
            </a:fld>
            <a:endParaRPr lang="zh-CN" altLang="en-US" sz="1200" dirty="0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vert="horz" wrap="square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2" charset="0"/>
              </a:rPr>
            </a:fld>
            <a:endParaRPr lang="zh-CN" altLang="en-US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eaLnBrk="1" hangingPunct="1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31" name="图片 7" descr="信谊图画书LOGO（守护孩子唯一的童年）小副本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46685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AutoShape 1" descr="C:\Users\Administrator\AppData\Roaming\Tencent\Users\80417125\QQ\WinTemp\RichOle\I%N{J6G$CgY3231(X]3QW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3075" name="AutoShape 2" descr="C:\Users\Administrator\AppData\Roaming\Tencent\Users\80417125\QQ\WinTemp\RichOle\I%N{J6G$CgY3231(X]3QW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2" charset="0"/>
            </a:endParaRPr>
          </a:p>
        </p:txBody>
      </p:sp>
      <p:pic>
        <p:nvPicPr>
          <p:cNvPr id="3076" name="Picture 3" descr="C:\Users\Administrator\AppData\Roaming\Tencent\Users\80417125\QQ\WinTemp\RichOle\`$XC@H)1{9%PR3~0A)WW13T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0" y="647700"/>
            <a:ext cx="4851400" cy="6043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12291" name="Picture 1" descr="C:\Users\Administrator\AppData\Roaming\Tencent\Users\80417125\QQ\WinTemp\RichOle\4RMUEY[0N((6HYP9`1J5~[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66825"/>
            <a:ext cx="4572000" cy="559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2" descr="C:\Users\Administrator\AppData\Roaming\Tencent\Users\80417125\QQ\WinTemp\RichOle\4}Q55T05C{1QF(%~EYGJS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1266825"/>
            <a:ext cx="4581525" cy="559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13315" name="Picture 1" descr="C:\Users\Administrator\AppData\Roaming\Tencent\Users\80417125\QQ\WinTemp\RichOle\RFJ18$IA6${LEEX}I_RXNHC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6350"/>
            <a:ext cx="4562475" cy="558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2" descr="C:\Users\Administrator\AppData\Roaming\Tencent\Users\80417125\QQ\WinTemp\RichOle\E4R@`O{67~X56`B[GUSKN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0" y="1276350"/>
            <a:ext cx="4606925" cy="558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14339" name="Picture 1" descr="C:\Users\Administrator\AppData\Roaming\Tencent\Users\80417125\QQ\WinTemp\RichOle\P1B%`M(IRJNN7ET9[4]0[Q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85875"/>
            <a:ext cx="4572000" cy="557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2" descr="C:\Users\Administrator\AppData\Roaming\Tencent\Users\80417125\QQ\WinTemp\RichOle\54KE~YC5GIS3KOT@2QCW)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1266825"/>
            <a:ext cx="4562475" cy="559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15363" name="Picture 1" descr="C:\Users\Administrator\AppData\Roaming\Tencent\Users\80417125\QQ\WinTemp\RichOle\90INNUTH$A3PCMOQEE3T7GQ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66825"/>
            <a:ext cx="4572000" cy="559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2" descr="C:\Users\Administrator\AppData\Roaming\Tencent\Users\80417125\QQ\WinTemp\RichOle\`TJACJIIWMCA9IR[3LMJAZ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285875"/>
            <a:ext cx="4591050" cy="561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16387" name="Picture 1" descr="C:\Users\Administrator\AppData\Roaming\Tencent\Users\80417125\QQ\WinTemp\RichOle\6FUE1$P)R8A6)8@~1WJH@HM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4562475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2" descr="C:\Users\Administrator\AppData\Roaming\Tencent\Users\80417125\QQ\WinTemp\RichOle\UK943O3QW8V}APO]I8G4JQ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1276350"/>
            <a:ext cx="4543425" cy="558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17411" name="Picture 1" descr="C:\Users\Administrator\AppData\Roaming\Tencent\Users\80417125\QQ\WinTemp\RichOle\SEURE8@%`2[8DZ]7`@}_TU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85875"/>
            <a:ext cx="4533900" cy="557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AutoShape 2" descr="C:\Users\Administrator\AppData\Roaming\Tencent\Users\80417125\QQ\WinTemp\RichOle\}~IS5%Z[{YK$TAC6@RWZ1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7413" name="AutoShape 3" descr="C:\Users\Administrator\AppData\Roaming\Tencent\Users\80417125\QQ\WinTemp\RichOle\}~IS5%Z[{YK$TAC6@RWZ1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7414" name="AutoShape 4" descr="C:\Users\Administrator\AppData\Roaming\Tencent\Users\80417125\QQ\WinTemp\RichOle\}~IS5%Z[{YK$TAC6@RWZ1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7415" name="AutoShape 5" descr="C:\Users\Administrator\AppData\Roaming\Tencent\Users\80417125\QQ\WinTemp\RichOle\}~IS5%Z[{YK$TAC6@RWZ1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2" charset="0"/>
            </a:endParaRPr>
          </a:p>
        </p:txBody>
      </p:sp>
      <p:pic>
        <p:nvPicPr>
          <p:cNvPr id="17416" name="Picture 6" descr="C:\Users\Administrator\AppData\Roaming\Tencent\Users\80417125\QQ\WinTemp\RichOle\F_ZA)U[QPVG~TVQ{C)$07@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1295400"/>
            <a:ext cx="4552950" cy="556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18435" name="Picture 1" descr="C:\Users\Administrator\AppData\Roaming\Tencent\Users\80417125\QQ\WinTemp\RichOle\DDNK3P4]E0)6RM@)KVOL5{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6350"/>
            <a:ext cx="4562475" cy="558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2" descr="C:\Users\Administrator\AppData\Roaming\Tencent\Users\80417125\QQ\WinTemp\RichOle\MERF@7$X0T2{@ARR5R@{F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66825"/>
            <a:ext cx="4572000" cy="559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20483" name="Picture 1" descr="C:\Users\Administrator\AppData\Roaming\Tencent\Users\80417125\QQ\WinTemp\RichOle\[]K`(MNB8XYMPH8MUQNDZ7C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4562475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2" descr="C:\Users\Administrator\AppData\Roaming\Tencent\Users\80417125\QQ\WinTemp\RichOle\LD}DK0`9SOP6VCR8]@50B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85875"/>
            <a:ext cx="4552950" cy="557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21507" name="Picture 1" descr="C:\Users\Administrator\AppData\Roaming\Tencent\Users\80417125\QQ\WinTemp\RichOle\_$87@1N4M1IY3Q]U)OLU}3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4552950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2" descr="C:\Users\Administrator\AppData\Roaming\Tencent\Users\80417125\QQ\WinTemp\RichOle\OWQE5(PB7T4G$Q9%AKGU)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38" y="1270000"/>
            <a:ext cx="4579937" cy="558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22531" name="Picture 1" descr="C:\Users\Administrator\AppData\Roaming\Tencent\Users\80417125\QQ\WinTemp\RichOle\YS)[PS(V)41EA0R9NHLYIEV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4450"/>
            <a:ext cx="4552950" cy="554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2" descr="C:\Users\Administrator\AppData\Roaming\Tencent\Users\80417125\QQ\WinTemp\RichOle\99DMA}E~M1A1%_}%[3WY9L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1257300"/>
            <a:ext cx="4581525" cy="560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1" descr="C:\Users\Administrator\AppData\Roaming\Tencent\Users\80417125\QQ\WinTemp\RichOle\0T`(B_{R{PI[(()3WEM9L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642938"/>
            <a:ext cx="5000625" cy="608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1" descr="C:\Users\Administrator\AppData\Roaming\Tencent\Users\80417125\QQ\WinTemp\RichOle\0T`(B_{R{PI[(()3WEM9L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642938"/>
            <a:ext cx="5000625" cy="608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24577" descr="阿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0" y="430213"/>
            <a:ext cx="4849813" cy="6300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C:\Users\Administrator\AppData\Roaming\Tencent\Users\80417125\QQ\WinTemp\RichOle\JJ)~Q3}(PMN1DW{QAKVA23J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642938"/>
            <a:ext cx="4962525" cy="605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C:\Users\Administrator\AppData\Roaming\Tencent\Users\80417125\QQ\WinTemp\RichOle\$WC(TB_{~Z@Z}2KO9EE{HL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546100"/>
            <a:ext cx="4962525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7171" name="Picture 1" descr="C:\Users\Administrator\AppData\Roaming\Tencent\Users\80417125\QQ\WinTemp\RichOle\EKG{_I1GN(_$UC@G%IAPZ[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6025"/>
            <a:ext cx="4603750" cy="564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2" descr="C:\Users\Administrator\AppData\Roaming\Tencent\Users\80417125\QQ\WinTemp\RichOle\U14J5WI6U(N{RX9{5EAKB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6025"/>
            <a:ext cx="4573588" cy="564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8195" name="Picture 1" descr="C:\Users\Administrator\AppData\Roaming\Tencent\Users\80417125\QQ\WinTemp\RichOle\NMF[)P[{QC_LD{[W~H@4)B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85875"/>
            <a:ext cx="4581525" cy="557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2" descr="C:\Users\Administrator\AppData\Roaming\Tencent\Users\80417125\QQ\WinTemp\RichOle\ANF_%YFPM568OXR0S{O2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238250"/>
            <a:ext cx="4591050" cy="561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9219" name="Picture 1" descr="C:\Users\Administrator\AppData\Roaming\Tencent\Users\80417125\QQ\WinTemp\RichOle\5YN1LCLYJN4W[B~3X[3C~H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6350"/>
            <a:ext cx="4581525" cy="558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2" descr="C:\Users\Administrator\AppData\Roaming\Tencent\Users\80417125\QQ\WinTemp\RichOle\}7XBANT2GEED10Z52KS}$7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85875"/>
            <a:ext cx="4572000" cy="557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10243" name="Picture 1" descr="C:\Users\Administrator\AppData\Roaming\Tencent\Users\80417125\QQ\WinTemp\RichOle\LIOFO8)0J5J}[2LA7%HZ5D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66825"/>
            <a:ext cx="4581525" cy="559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2" descr="C:\Users\Administrator\AppData\Roaming\Tencent\Users\80417125\QQ\WinTemp\RichOle\NOFOKA2JNDVONYH4ZIJB4S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81125"/>
            <a:ext cx="4572000" cy="5476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 anchorCtr="0"/>
          <a:p>
            <a:pPr eaLnBrk="1" hangingPunct="1"/>
          </a:p>
        </p:txBody>
      </p:sp>
      <p:pic>
        <p:nvPicPr>
          <p:cNvPr id="11267" name="Picture 1" descr="C:\Users\Administrator\AppData\Roaming\Tencent\Users\80417125\QQ\WinTemp\RichOle\KNVV87VHH]2OY9P0RT`ATO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85875"/>
            <a:ext cx="4581525" cy="557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2" descr="C:\Users\Administrator\AppData\Roaming\Tencent\Users\80417125\QQ\WinTemp\RichOle\AG)_~MU8P7]97VOP_NMBM{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1285875"/>
            <a:ext cx="4562475" cy="557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jc</dc:creator>
  <cp:lastModifiedBy>x喵p</cp:lastModifiedBy>
  <cp:revision>9</cp:revision>
  <dcterms:created xsi:type="dcterms:W3CDTF">2013-07-30T06:55:51Z</dcterms:created>
  <dcterms:modified xsi:type="dcterms:W3CDTF">2023-02-09T05:57:33Z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39B698700A454F57A49C16BFA4E2412E</vt:lpwstr>
  </property>
</Properties>
</file>