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handoutMasterIdLst>
    <p:handoutMasterId r:id="rId24"/>
  </p:handoutMasterIdLst>
  <p:sldIdLst>
    <p:sldId id="259" r:id="rId3"/>
    <p:sldId id="256" r:id="rId4"/>
    <p:sldId id="258" r:id="rId6"/>
    <p:sldId id="262" r:id="rId7"/>
    <p:sldId id="270" r:id="rId8"/>
    <p:sldId id="271" r:id="rId9"/>
    <p:sldId id="272" r:id="rId10"/>
    <p:sldId id="273" r:id="rId11"/>
    <p:sldId id="274" r:id="rId12"/>
    <p:sldId id="275" r:id="rId13"/>
    <p:sldId id="276" r:id="rId14"/>
    <p:sldId id="278" r:id="rId15"/>
    <p:sldId id="277" r:id="rId16"/>
    <p:sldId id="279" r:id="rId17"/>
    <p:sldId id="280" r:id="rId18"/>
    <p:sldId id="281" r:id="rId19"/>
    <p:sldId id="282" r:id="rId20"/>
    <p:sldId id="283" r:id="rId21"/>
    <p:sldId id="269" r:id="rId22"/>
    <p:sldId id="284" r:id="rId23"/>
  </p:sldIdLst>
  <p:sldSz cx="9144000" cy="6858000" type="screen4x3"/>
  <p:notesSz cx="7103745" cy="1023429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374"/>
  </p:normalViewPr>
  <p:slideViewPr>
    <p:cSldViewPr snapToGrid="0" showGuides="1">
      <p:cViewPr varScale="1">
        <p:scale>
          <a:sx n="127" d="100"/>
          <a:sy n="127" d="100"/>
        </p:scale>
        <p:origin x="195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9892" y="1279525"/>
            <a:ext cx="4605867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D0DACE-38E0-42D2-9336-2B707D34BC6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22962"/>
            <a:ext cx="6858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</a:defRPr>
            </a:lvl1pPr>
          </a:lstStyle>
          <a:p>
            <a:r>
              <a:rPr lang="zh-CN" altLang="en-US" dirty="0"/>
              <a:t>单击此处添加标题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ea"/>
                <a:ea typeface="+mn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单击此处添加副标题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551543"/>
            <a:ext cx="78867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45"/>
            <a:ext cx="7886700" cy="1325563"/>
          </a:xfrm>
        </p:spPr>
        <p:txBody>
          <a:bodyPr anchor="ctr" anchorCtr="0">
            <a:normAutofit/>
          </a:bodyPr>
          <a:lstStyle>
            <a:lvl1pPr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85775" y="1825625"/>
            <a:ext cx="78867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7" y="469127"/>
            <a:ext cx="7730945" cy="4093347"/>
          </a:xfrm>
        </p:spPr>
        <p:txBody>
          <a:bodyPr anchor="b">
            <a:norm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4610028"/>
            <a:ext cx="7730945" cy="647555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85775" y="258445"/>
            <a:ext cx="78867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85775" y="1825625"/>
            <a:ext cx="38862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486275" y="1825625"/>
            <a:ext cx="3886200" cy="4351338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lnSpc>
                <a:spcPct val="9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9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9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744961"/>
            <a:ext cx="386834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2615609"/>
            <a:ext cx="3868340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744961"/>
            <a:ext cx="38873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2615609"/>
            <a:ext cx="3887391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66219"/>
            <a:ext cx="78867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85060" y="127000"/>
            <a:ext cx="31239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3888000" y="766354"/>
            <a:ext cx="4363031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88870" y="2057400"/>
            <a:ext cx="31239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368363" y="365125"/>
            <a:ext cx="1146987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6659969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/Users/qyhu/Desktop/淘气的泡泡/IMG_7948(20220425-151929).JPGIMG_7948(20220425-151929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655445" y="0"/>
            <a:ext cx="5833745" cy="68573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57(20220425-15193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53415"/>
            <a:ext cx="9144000" cy="555180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58(20220425-15193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3100"/>
            <a:ext cx="9144000" cy="5511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59(20220425-15193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5010"/>
            <a:ext cx="9144000" cy="542798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60(20220425-15193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60400"/>
            <a:ext cx="9144000" cy="55372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61(20220425-15193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0720"/>
            <a:ext cx="9144000" cy="549656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62(20220425-15193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5325"/>
            <a:ext cx="9144000" cy="546735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63(20220425-15193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7865"/>
            <a:ext cx="9144000" cy="546227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64(20220425-15193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3265"/>
            <a:ext cx="9144000" cy="54108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65(20220425-15193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13740"/>
            <a:ext cx="9144000" cy="543052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66(20220425-15193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00405"/>
            <a:ext cx="9144000" cy="545719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/Users/qyhu/Desktop/淘气的泡泡/IMG_7949(20220425-151929).JPGIMG_7949(20220425-151929)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0" y="636905"/>
            <a:ext cx="9125585" cy="5583555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67(20220425-15193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2155"/>
            <a:ext cx="9144000" cy="539369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IMG_7950(20220425-151929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05155"/>
            <a:ext cx="9144000" cy="564705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/private/var/folders/7s/wykw3s8n0035q5cf3s261jbm0000gn/T/com.kingsoft.wpsoffice.mac/picturecompress_20220425153650/output_1.jpgoutput_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20090"/>
            <a:ext cx="9144000" cy="541782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52(20220425-151929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96595"/>
            <a:ext cx="9144000" cy="54648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53(20220425-15193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85165"/>
            <a:ext cx="9144000" cy="548767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54(20220425-15193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9450"/>
            <a:ext cx="9144000" cy="54991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55(20220425-15193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75640"/>
            <a:ext cx="9144000" cy="550672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IMG_7956(20220425-151930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662305"/>
            <a:ext cx="9144000" cy="55327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宋体"/>
        <a:ea typeface=""/>
        <a:cs typeface=""/>
        <a:font script="Jpan" typeface="游ゴシック Light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宋体"/>
        <a:ea typeface=""/>
        <a:cs typeface=""/>
        <a:font script="Jpan" typeface="游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文字</Application>
  <PresentationFormat>宽屏</PresentationFormat>
  <Paragraphs>0</Paragraphs>
  <Slides>20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汉仪旗黑</vt:lpstr>
      <vt:lpstr>宋体</vt:lpstr>
      <vt:lpstr>Arial Unicode MS</vt:lpstr>
      <vt:lpstr>汉仪书宋二KW</vt:lpstr>
      <vt:lpstr>Calibri</vt:lpstr>
      <vt:lpstr>Helvetica Neue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撰冩沵莪哋嬡</cp:lastModifiedBy>
  <cp:revision>13</cp:revision>
  <dcterms:created xsi:type="dcterms:W3CDTF">2022-04-25T07:45:08Z</dcterms:created>
  <dcterms:modified xsi:type="dcterms:W3CDTF">2022-04-25T07:45:08Z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2052-4.1.1.6628</vt:lpwstr>
  </property>
  <property fmtid="{D5CDD505-2E9C-101B-9397-08002B2CF9AE}" pid="3" name="ICV">
    <vt:lpwstr>9D17C2DDB764E7E73A775E62ECF29DAE</vt:lpwstr>
  </property>
</Properties>
</file>