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2"/>
  </p:handoutMasterIdLst>
  <p:sldIdLst>
    <p:sldId id="352" r:id="rId3"/>
    <p:sldId id="348" r:id="rId4"/>
    <p:sldId id="349" r:id="rId5"/>
    <p:sldId id="350" r:id="rId6"/>
    <p:sldId id="351" r:id="rId7"/>
    <p:sldId id="353" r:id="rId8"/>
    <p:sldId id="354" r:id="rId9"/>
    <p:sldId id="355" r:id="rId11"/>
  </p:sldIdLst>
  <p:sldSz cx="12192000" cy="6858000"/>
  <p:notesSz cx="6858000" cy="9144000"/>
  <p:embeddedFontLst>
    <p:embeddedFont>
      <p:font typeface="仓耳渔阳体 W03" panose="02020400000000000000" charset="-122"/>
      <p:regular r:id="rId16"/>
    </p:embeddedFont>
  </p:embeddedFontLst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AC6"/>
    <a:srgbClr val="C2DEB5"/>
    <a:srgbClr val="F4B3A1"/>
    <a:srgbClr val="F7D979"/>
    <a:srgbClr val="B493C2"/>
    <a:srgbClr val="9ED1E6"/>
    <a:srgbClr val="98D3E5"/>
    <a:srgbClr val="C6E3D1"/>
    <a:srgbClr val="CDE5B2"/>
    <a:srgbClr val="F6B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6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仓耳渔阳体 W03" panose="02020400000000000000" charset="-122"/>
              </a:rPr>
            </a:fld>
            <a:endParaRPr lang="zh-CN" altLang="en-US">
              <a:latin typeface="仓耳渔阳体 W03" panose="020204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仓耳渔阳体 W03" panose="02020400000000000000" charset="-122"/>
              </a:rPr>
            </a:fld>
            <a:endParaRPr lang="zh-CN" altLang="en-US">
              <a:latin typeface="仓耳渔阳体 W03" panose="020204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渔阳体 W03" panose="02020400000000000000" charset="-122"/>
                <a:ea typeface="仓耳渔阳体 W03" panose="0202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渔阳体 W03" panose="02020400000000000000" charset="-122"/>
                <a:ea typeface="仓耳渔阳体 W03" panose="02020400000000000000" charset="-122"/>
              </a:defRPr>
            </a:lvl1pPr>
          </a:lstStyle>
          <a:p>
            <a:fld id="{CC0BBD2F-7E4B-4895-85DC-B56FC34DC8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渔阳体 W03" panose="02020400000000000000" charset="-122"/>
                <a:ea typeface="仓耳渔阳体 W03" panose="0202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渔阳体 W03" panose="02020400000000000000" charset="-122"/>
                <a:ea typeface="仓耳渔阳体 W03" panose="02020400000000000000" charset="-122"/>
              </a:defRPr>
            </a:lvl1pPr>
          </a:lstStyle>
          <a:p>
            <a:fld id="{65B9FC8E-39D1-40B2-8DA1-6322C1FD76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渔阳体 W03" panose="02020400000000000000" charset="-122"/>
        <a:ea typeface="仓耳渔阳体 W03" panose="0202040000000000000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渔阳体 W03" panose="02020400000000000000" charset="-122"/>
        <a:ea typeface="仓耳渔阳体 W03" panose="0202040000000000000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渔阳体 W03" panose="02020400000000000000" charset="-122"/>
        <a:ea typeface="仓耳渔阳体 W03" panose="0202040000000000000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渔阳体 W03" panose="02020400000000000000" charset="-122"/>
        <a:ea typeface="仓耳渔阳体 W03" panose="0202040000000000000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渔阳体 W03" panose="02020400000000000000" charset="-122"/>
        <a:ea typeface="仓耳渔阳体 W03" panose="0202040000000000000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11225" y="818356"/>
            <a:ext cx="10369550" cy="5221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1475" y="368300"/>
            <a:ext cx="11449050" cy="61214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0" y="509270"/>
            <a:ext cx="9525000" cy="5838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80" y="354330"/>
            <a:ext cx="8114665" cy="59607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0870" y="297180"/>
            <a:ext cx="8525510" cy="6193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215" y="347980"/>
            <a:ext cx="8496935" cy="6162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5595" y="368935"/>
            <a:ext cx="8505825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00" y="381635"/>
            <a:ext cx="8455025" cy="6085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9470" y="566420"/>
            <a:ext cx="7972425" cy="5724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980" y="353060"/>
            <a:ext cx="8615045" cy="61182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中性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仓耳渔阳体 3 2">
      <a:majorFont>
        <a:latin typeface="仓耳渔阳体 W03"/>
        <a:ea typeface="仓耳渔阳体 W03"/>
        <a:cs typeface=""/>
      </a:majorFont>
      <a:minorFont>
        <a:latin typeface="仓耳渔阳体 W02"/>
        <a:ea typeface="仓耳渔阳体 W0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仓耳渔阳体 W03"/>
        <a:ea typeface=""/>
        <a:cs typeface=""/>
        <a:font script="Jpan" typeface="游ゴシック"/>
        <a:font script="Hang" typeface="맑은 고딕"/>
        <a:font script="Hans" typeface="仓耳渔阳体 W03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仓耳渔阳体 W03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仓耳渔阳体 W03"/>
        <a:ea typeface=""/>
        <a:cs typeface=""/>
        <a:font script="Jpan" typeface="ＭＳ Ｐゴシック"/>
        <a:font script="Hang" typeface="맑은 고딕"/>
        <a:font script="Hans" typeface="仓耳渔阳体 W03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仓耳渔阳体 W03</vt:lpstr>
      <vt:lpstr>仓耳渔阳体 W02</vt:lpstr>
      <vt:lpstr>Segoe Print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54</cp:revision>
  <dcterms:created xsi:type="dcterms:W3CDTF">2020-07-29T04:25:00Z</dcterms:created>
  <dcterms:modified xsi:type="dcterms:W3CDTF">2021-04-25T07:16:31Z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TemplateUUID">
    <vt:lpwstr>v1.0_mb_oo0QxGpByIEyaZ0cDSZj+g==</vt:lpwstr>
  </property>
  <property fmtid="{D5CDD505-2E9C-101B-9397-08002B2CF9AE}" pid="4" name="ICV">
    <vt:lpwstr>3B613DD722A04FC9A5C38EFA66E40A79</vt:lpwstr>
  </property>
</Properties>
</file>