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2" autoAdjust="0"/>
  </p:normalViewPr>
  <p:slideViewPr>
    <p:cSldViewPr>
      <p:cViewPr>
        <p:scale>
          <a:sx n="118" d="100"/>
          <a:sy n="118" d="100"/>
        </p:scale>
        <p:origin x="-148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03009-6E6F-4EF0-9ABF-43E6116857D8}" type="datetimeFigureOut">
              <a:rPr lang="zh-CN" altLang="en-US" smtClean="0"/>
              <a:pPr/>
              <a:t>2023/3/12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B98E9-C839-4F41-84F2-26D3EB6646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98E9-C839-4F41-84F2-26D3EB66467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&#12304;&#28201;&#26262;&#24515;&#29702;&#30701;&#29255;&#12305;&#36208;&#20986;&#24515;&#20013;&#30340;&#27934;&#31348;\1.&#12304;&#28201;&#26262;&#24515;&#29702;&#30701;&#29255;&#12305;&#36208;&#20986;&#24515;&#20013;&#30340;&#27934;&#31348;(Av713658032,P1).mp4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图片20230312105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5168" y="1241376"/>
            <a:ext cx="7488832" cy="56166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1404664" y="0"/>
            <a:ext cx="7772400" cy="1470025"/>
          </a:xfrm>
        </p:spPr>
        <p:txBody>
          <a:bodyPr>
            <a:noAutofit/>
          </a:bodyPr>
          <a:lstStyle/>
          <a:p>
            <a:r>
              <a:rPr lang="zh-CN" alt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心理健康</a:t>
            </a:r>
            <a:endParaRPr lang="zh-CN" alt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6400800" cy="1752600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常州市第五中学</a:t>
            </a:r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2022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级</a:t>
            </a:r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班团支部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.【温暖心理短片】走出心中的洞穴(Av713658032,P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图片20230312120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7784" cy="2627784"/>
          </a:xfrm>
          <a:prstGeom prst="rect">
            <a:avLst/>
          </a:prstGeom>
        </p:spPr>
      </p:pic>
      <p:pic>
        <p:nvPicPr>
          <p:cNvPr id="4" name="图片 3" descr="QQ图片20230312120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1632" y="-387424"/>
            <a:ext cx="3312368" cy="3312368"/>
          </a:xfrm>
          <a:prstGeom prst="rect">
            <a:avLst/>
          </a:prstGeom>
        </p:spPr>
      </p:pic>
      <p:pic>
        <p:nvPicPr>
          <p:cNvPr id="6" name="图片 5" descr="QQ图片202303121200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924944"/>
            <a:ext cx="4067944" cy="3933056"/>
          </a:xfrm>
          <a:prstGeom prst="rect">
            <a:avLst/>
          </a:prstGeom>
        </p:spPr>
      </p:pic>
      <p:pic>
        <p:nvPicPr>
          <p:cNvPr id="7" name="图片 6" descr="QQ图片202303121200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8202" y="3068960"/>
            <a:ext cx="3603918" cy="3789040"/>
          </a:xfrm>
          <a:prstGeom prst="rect">
            <a:avLst/>
          </a:prstGeom>
        </p:spPr>
      </p:pic>
      <p:pic>
        <p:nvPicPr>
          <p:cNvPr id="8" name="图片 7" descr="QQ图片202303121201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229200"/>
            <a:ext cx="2123728" cy="1628800"/>
          </a:xfrm>
          <a:prstGeom prst="rect">
            <a:avLst/>
          </a:prstGeom>
        </p:spPr>
      </p:pic>
      <p:pic>
        <p:nvPicPr>
          <p:cNvPr id="3" name="图片 2" descr="QQ图片2023031212015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636912"/>
            <a:ext cx="2664296" cy="2649576"/>
          </a:xfrm>
          <a:prstGeom prst="rect">
            <a:avLst/>
          </a:prstGeom>
        </p:spPr>
      </p:pic>
      <p:pic>
        <p:nvPicPr>
          <p:cNvPr id="5" name="图片 4" descr="QQ图片2023031212005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27784" y="-315416"/>
            <a:ext cx="3384376" cy="3384376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395536" y="3068960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9600" dirty="0" smtClean="0"/>
              <a:t>谢谢</a:t>
            </a:r>
            <a:endParaRPr lang="zh-CN" alt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21</Words>
  <Application>Microsoft Office PowerPoint</Application>
  <PresentationFormat>全屏显示(4:3)</PresentationFormat>
  <Paragraphs>4</Paragraphs>
  <Slides>3</Slides>
  <Notes>1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4" baseType="lpstr">
      <vt:lpstr>Office 主题</vt:lpstr>
      <vt:lpstr>心理健康</vt:lpstr>
      <vt:lpstr>幻灯片 2</vt:lpstr>
      <vt:lpstr>谢谢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心理健康</dc:title>
  <cp:lastModifiedBy>Administrator</cp:lastModifiedBy>
  <cp:revision>8</cp:revision>
  <dcterms:modified xsi:type="dcterms:W3CDTF">2023-03-12T04:40:50Z</dcterms:modified>
</cp:coreProperties>
</file>