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2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72381ED-271F-4144-AC70-E808305D58E9}" type="datetimeFigureOut">
              <a:rPr lang="zh-CN" altLang="en-US"/>
              <a:pPr>
                <a:defRPr/>
              </a:pPr>
              <a:t>2018/3/5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82E6AA-F1A7-4CE6-B2A3-FF0304FD43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1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E6AA-F1A7-4CE6-B2A3-FF0304FD438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42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A6EA6-C5D7-48F8-A160-20142B8D64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161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CE3B2-9E73-437C-AD37-7FE44B2BB9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28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6389E-CE39-460E-8CAC-8875AD18DD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856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2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BF313-B992-43C4-B428-4D5BB7D4AD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452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8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76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0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356BD-674A-4F08-AC76-D9AFED25FBD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66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591F-EA34-492E-8A58-7931426136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46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C74E1-9383-4735-8D45-CC842D28A7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05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24E42-43E7-4E4A-8A91-18B08FDBED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F731C-35D9-41F1-A541-4B13E6D0C5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6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91030-D89F-4905-BEB5-8BE4101DAA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97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0DD96-CC66-4CE2-9C29-9ED1225293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8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A9F3BBC-1D71-48DF-9BF6-C588E46096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730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0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幻灯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770012" y="6237312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幻灯片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幻灯片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幻灯片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幻灯片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幻灯片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幻灯片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幻灯片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幻灯片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213939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7410" name="Picture 4" descr="幻灯片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幻灯片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幻灯片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幻灯片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幻灯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幻灯片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幻灯片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幻灯片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513</Words>
  <Application>Microsoft Office PowerPoint</Application>
  <PresentationFormat>全屏显示(4:3)</PresentationFormat>
  <Paragraphs>39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4</cp:revision>
  <dcterms:created xsi:type="dcterms:W3CDTF">2010-07-08T17:32:43Z</dcterms:created>
  <dcterms:modified xsi:type="dcterms:W3CDTF">2018-03-05T00:16:19Z</dcterms:modified>
</cp:coreProperties>
</file>