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3" r:id="rId2"/>
    <p:sldId id="256" r:id="rId3"/>
    <p:sldId id="258" r:id="rId4"/>
    <p:sldId id="267" r:id="rId5"/>
    <p:sldId id="277" r:id="rId6"/>
    <p:sldId id="278" r:id="rId7"/>
    <p:sldId id="279" r:id="rId8"/>
    <p:sldId id="293" r:id="rId9"/>
    <p:sldId id="294" r:id="rId10"/>
    <p:sldId id="295" r:id="rId11"/>
    <p:sldId id="280" r:id="rId12"/>
    <p:sldId id="268" r:id="rId13"/>
    <p:sldId id="281" r:id="rId14"/>
    <p:sldId id="282" r:id="rId15"/>
    <p:sldId id="270" r:id="rId16"/>
    <p:sldId id="283" r:id="rId17"/>
    <p:sldId id="291" r:id="rId18"/>
    <p:sldId id="276" r:id="rId19"/>
    <p:sldId id="274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FED451"/>
    <a:srgbClr val="8A1B1D"/>
    <a:srgbClr val="FFFAC5"/>
    <a:srgbClr val="FFE851"/>
    <a:srgbClr val="FFE738"/>
    <a:srgbClr val="FFF5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5179"/>
  </p:normalViewPr>
  <p:slideViewPr>
    <p:cSldViewPr snapToGrid="0" snapToObjects="1">
      <p:cViewPr varScale="1">
        <p:scale>
          <a:sx n="100" d="100"/>
          <a:sy n="100" d="100"/>
        </p:scale>
        <p:origin x="9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I/A</a:t>
            </a:r>
          </a:p>
        </c:rich>
      </c:tx>
      <c:layout>
        <c:manualLayout>
          <c:xMode val="edge"/>
          <c:yMode val="edge"/>
          <c:x val="9.5822834645669291E-2"/>
          <c:y val="9.06249999999999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9.8924048556430444E-2"/>
          <c:y val="7.8234498031496055E-2"/>
          <c:w val="0.87279478346456696"/>
          <c:h val="0.823937253937007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I/A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8575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forward val="1"/>
            <c:backward val="1"/>
            <c:dispRSqr val="0"/>
            <c:dispEq val="0"/>
          </c:trendline>
          <c:xVal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0.1</c:v>
                </c:pt>
                <c:pt idx="1">
                  <c:v>0.12</c:v>
                </c:pt>
                <c:pt idx="2">
                  <c:v>0.14000000000000001</c:v>
                </c:pt>
                <c:pt idx="3">
                  <c:v>0.16</c:v>
                </c:pt>
                <c:pt idx="4">
                  <c:v>0.18</c:v>
                </c:pt>
                <c:pt idx="5">
                  <c:v>0.2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656-432E-80AB-C5541E2C4F3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720450552"/>
        <c:axId val="720455472"/>
      </c:scatterChart>
      <c:valAx>
        <c:axId val="720450552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0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800" b="1" dirty="0">
                    <a:solidFill>
                      <a:schemeClr val="tx1"/>
                    </a:solidFill>
                  </a:rPr>
                  <a:t>U/V</a:t>
                </a:r>
                <a:endParaRPr lang="zh-CN" altLang="en-US" sz="18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92230052493438308"/>
              <c:y val="0.759312499999999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0455472"/>
        <c:crosses val="autoZero"/>
        <c:crossBetween val="midCat"/>
      </c:valAx>
      <c:valAx>
        <c:axId val="720455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3175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in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0450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039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63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5027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4011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6451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1612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157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96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365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81439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5339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879D-F3D3-6E42-B5D2-583F90A7B574}" type="datetimeFigureOut">
              <a:rPr kumimoji="1" lang="zh-CN" altLang="en-US" smtClean="0"/>
              <a:t>2022/11/16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CE5B3-4DE8-6143-809B-E521CE9B1A5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853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5D02479-3B4F-E24B-BF0B-574F0822AF61}"/>
              </a:ext>
            </a:extLst>
          </p:cNvPr>
          <p:cNvSpPr/>
          <p:nvPr/>
        </p:nvSpPr>
        <p:spPr>
          <a:xfrm>
            <a:off x="0" y="2087868"/>
            <a:ext cx="9144000" cy="2298601"/>
          </a:xfrm>
          <a:prstGeom prst="rect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39E403B5-B756-7B41-9C82-B2467C2D4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1" y="2795708"/>
            <a:ext cx="8030818" cy="88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0" tIns="25710" rIns="51420" bIns="25710">
            <a:spAutoFit/>
          </a:bodyPr>
          <a:lstStyle>
            <a:lvl1pPr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1pPr>
            <a:lvl2pPr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2pPr>
            <a:lvl3pPr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3pPr>
            <a:lvl4pPr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4pPr>
            <a:lvl5pPr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900">
                <a:solidFill>
                  <a:schemeClr val="tx1"/>
                </a:solidFill>
                <a:latin typeface="Century Gothic" panose="020B050202020202020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</a:rPr>
              <a:t>电流与电压和电阻的关系</a:t>
            </a:r>
            <a:endParaRPr lang="zh-CN" altLang="en-US" sz="5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1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-2" y="465989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实验结论</a:t>
            </a: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7" y="7188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6" y="9757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C72A0C9C-7F6A-4908-95B2-F54AF4036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094" y="1376740"/>
            <a:ext cx="8194675" cy="106680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　　当导体的电阻一定时，通过导体的电流跟导体两端的电压成正比。</a:t>
            </a:r>
            <a:endParaRPr lang="zh-CN" altLang="en-US" sz="2800" b="1" dirty="0">
              <a:solidFill>
                <a:srgbClr val="CC00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DC2A989-99BD-B470-3B02-CD6757C98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928" y="2958561"/>
            <a:ext cx="5927271" cy="318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05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899101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46272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制定计划与设计实验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55987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8448272-D48B-443D-9526-1BEF785FF45A}"/>
              </a:ext>
            </a:extLst>
          </p:cNvPr>
          <p:cNvGrpSpPr/>
          <p:nvPr/>
        </p:nvGrpSpPr>
        <p:grpSpPr>
          <a:xfrm>
            <a:off x="1131239" y="1296705"/>
            <a:ext cx="2743300" cy="2612582"/>
            <a:chOff x="1187002" y="2328523"/>
            <a:chExt cx="2743300" cy="2612582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2C1AAD31-B699-4F1A-80EE-B0E0AD85AA05}"/>
                </a:ext>
              </a:extLst>
            </p:cNvPr>
            <p:cNvGrpSpPr/>
            <p:nvPr/>
          </p:nvGrpSpPr>
          <p:grpSpPr>
            <a:xfrm flipV="1">
              <a:off x="1411965" y="3855074"/>
              <a:ext cx="1515815" cy="833678"/>
              <a:chOff x="7582738" y="931153"/>
              <a:chExt cx="2268583" cy="860382"/>
            </a:xfrm>
          </p:grpSpPr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777B3E4E-939C-405F-954E-DE923243DADC}"/>
                  </a:ext>
                </a:extLst>
              </p:cNvPr>
              <p:cNvCxnSpPr/>
              <p:nvPr/>
            </p:nvCxnSpPr>
            <p:spPr>
              <a:xfrm>
                <a:off x="7582738" y="931153"/>
                <a:ext cx="0" cy="85024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BC94A844-6A7A-4BDD-B560-3C02B8EBE7FA}"/>
                  </a:ext>
                </a:extLst>
              </p:cNvPr>
              <p:cNvCxnSpPr/>
              <p:nvPr/>
            </p:nvCxnSpPr>
            <p:spPr>
              <a:xfrm>
                <a:off x="9851321" y="941292"/>
                <a:ext cx="0" cy="85024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353D3227-455B-4788-9A7F-B76EF26BCB87}"/>
                  </a:ext>
                </a:extLst>
              </p:cNvPr>
              <p:cNvCxnSpPr/>
              <p:nvPr/>
            </p:nvCxnSpPr>
            <p:spPr>
              <a:xfrm>
                <a:off x="7582738" y="941292"/>
                <a:ext cx="226858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Rectangle 4">
              <a:extLst>
                <a:ext uri="{FF2B5EF4-FFF2-40B4-BE49-F238E27FC236}">
                  <a16:creationId xmlns:a16="http://schemas.microsoft.com/office/drawing/2014/main" id="{E8A43397-2318-44F3-9EBD-C36834D9F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893" y="2571166"/>
              <a:ext cx="2516409" cy="129397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4" name="Group 5">
              <a:extLst>
                <a:ext uri="{FF2B5EF4-FFF2-40B4-BE49-F238E27FC236}">
                  <a16:creationId xmlns:a16="http://schemas.microsoft.com/office/drawing/2014/main" id="{23B0AE4C-547D-41DC-B37B-207C8FE34BDA}"/>
                </a:ext>
              </a:extLst>
            </p:cNvPr>
            <p:cNvGrpSpPr/>
            <p:nvPr/>
          </p:nvGrpSpPr>
          <p:grpSpPr bwMode="auto">
            <a:xfrm>
              <a:off x="2207669" y="2328523"/>
              <a:ext cx="132599" cy="484111"/>
              <a:chOff x="89" y="-1"/>
              <a:chExt cx="94" cy="340"/>
            </a:xfrm>
          </p:grpSpPr>
          <p:sp>
            <p:nvSpPr>
              <p:cNvPr id="54" name="Rectangle 19">
                <a:extLst>
                  <a:ext uri="{FF2B5EF4-FFF2-40B4-BE49-F238E27FC236}">
                    <a16:creationId xmlns:a16="http://schemas.microsoft.com/office/drawing/2014/main" id="{004F529D-CC45-46AE-A3E1-040B03F5A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" y="127"/>
                <a:ext cx="85" cy="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Line 20">
                <a:extLst>
                  <a:ext uri="{FF2B5EF4-FFF2-40B4-BE49-F238E27FC236}">
                    <a16:creationId xmlns:a16="http://schemas.microsoft.com/office/drawing/2014/main" id="{A8ED111F-3A90-4E97-9D47-C7448689CA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" y="-1"/>
                <a:ext cx="0" cy="3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Line 21">
                <a:extLst>
                  <a:ext uri="{FF2B5EF4-FFF2-40B4-BE49-F238E27FC236}">
                    <a16:creationId xmlns:a16="http://schemas.microsoft.com/office/drawing/2014/main" id="{68217FE0-6605-4F71-8C19-35BA98F60B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" y="85"/>
                <a:ext cx="0" cy="1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Group 9">
              <a:extLst>
                <a:ext uri="{FF2B5EF4-FFF2-40B4-BE49-F238E27FC236}">
                  <a16:creationId xmlns:a16="http://schemas.microsoft.com/office/drawing/2014/main" id="{8B379B51-DD6A-460B-8696-93CA419D0B3D}"/>
                </a:ext>
              </a:extLst>
            </p:cNvPr>
            <p:cNvGrpSpPr/>
            <p:nvPr/>
          </p:nvGrpSpPr>
          <p:grpSpPr bwMode="auto">
            <a:xfrm>
              <a:off x="3171433" y="2449009"/>
              <a:ext cx="399165" cy="242808"/>
              <a:chOff x="0" y="0"/>
              <a:chExt cx="256" cy="142"/>
            </a:xfrm>
            <a:solidFill>
              <a:schemeClr val="bg1">
                <a:lumMod val="95000"/>
              </a:schemeClr>
            </a:solidFill>
          </p:grpSpPr>
          <p:sp>
            <p:nvSpPr>
              <p:cNvPr id="51" name="Rectangle 15">
                <a:extLst>
                  <a:ext uri="{FF2B5EF4-FFF2-40B4-BE49-F238E27FC236}">
                    <a16:creationId xmlns:a16="http://schemas.microsoft.com/office/drawing/2014/main" id="{7BD201CE-751C-4560-B441-AFC96D6F4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" y="0"/>
                <a:ext cx="226" cy="142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Line 16">
                <a:extLst>
                  <a:ext uri="{FF2B5EF4-FFF2-40B4-BE49-F238E27FC236}">
                    <a16:creationId xmlns:a16="http://schemas.microsoft.com/office/drawing/2014/main" id="{7A2E88AF-2F3A-4F34-889E-1D6B02F2C5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" y="0"/>
                <a:ext cx="227" cy="86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Oval 17">
                <a:extLst>
                  <a:ext uri="{FF2B5EF4-FFF2-40B4-BE49-F238E27FC236}">
                    <a16:creationId xmlns:a16="http://schemas.microsoft.com/office/drawing/2014/main" id="{0FF39185-54D6-490D-9A24-AF2A72B55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7"/>
                <a:ext cx="57" cy="5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Rectangle 178">
              <a:extLst>
                <a:ext uri="{FF2B5EF4-FFF2-40B4-BE49-F238E27FC236}">
                  <a16:creationId xmlns:a16="http://schemas.microsoft.com/office/drawing/2014/main" id="{7AEAB6A8-074A-4955-AE89-B31DD9EC0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640" y="3782193"/>
              <a:ext cx="555492" cy="1719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B539C462-CFE3-4D71-91BD-A48D077081D1}"/>
                </a:ext>
              </a:extLst>
            </p:cNvPr>
            <p:cNvGrpSpPr/>
            <p:nvPr/>
          </p:nvGrpSpPr>
          <p:grpSpPr>
            <a:xfrm>
              <a:off x="1948136" y="4422309"/>
              <a:ext cx="431038" cy="518796"/>
              <a:chOff x="1948136" y="4365065"/>
              <a:chExt cx="431038" cy="518796"/>
            </a:xfrm>
          </p:grpSpPr>
          <p:sp>
            <p:nvSpPr>
              <p:cNvPr id="45" name="Oval 190">
                <a:extLst>
                  <a:ext uri="{FF2B5EF4-FFF2-40B4-BE49-F238E27FC236}">
                    <a16:creationId xmlns:a16="http://schemas.microsoft.com/office/drawing/2014/main" id="{991E21FB-F6EA-4053-81B8-F644A51FA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8136" y="4424656"/>
                <a:ext cx="431038" cy="4268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Text Box 191">
                <a:extLst>
                  <a:ext uri="{FF2B5EF4-FFF2-40B4-BE49-F238E27FC236}">
                    <a16:creationId xmlns:a16="http://schemas.microsoft.com/office/drawing/2014/main" id="{D5A6C246-C7C6-442A-9DEB-4544B02C7B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1565" y="4365065"/>
                <a:ext cx="394612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</a:p>
            </p:txBody>
          </p:sp>
        </p:grpSp>
        <p:sp>
          <p:nvSpPr>
            <p:cNvPr id="39" name="Text Box 4">
              <a:extLst>
                <a:ext uri="{FF2B5EF4-FFF2-40B4-BE49-F238E27FC236}">
                  <a16:creationId xmlns:a16="http://schemas.microsoft.com/office/drawing/2014/main" id="{356BBFB6-AD04-4716-9C71-48669A835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8136" y="3355393"/>
              <a:ext cx="519066" cy="5187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</a:p>
          </p:txBody>
        </p:sp>
        <p:sp>
          <p:nvSpPr>
            <p:cNvPr id="41" name="Text Box 116">
              <a:extLst>
                <a:ext uri="{FF2B5EF4-FFF2-40B4-BE49-F238E27FC236}">
                  <a16:creationId xmlns:a16="http://schemas.microsoft.com/office/drawing/2014/main" id="{C37D4037-E9E1-473A-B7C4-034492621D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9731" y="2628475"/>
              <a:ext cx="343009" cy="426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en-US" altLang="zh-CN" sz="2800" baseline="-25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70D26B70-8AE6-412A-99C5-29E36F2D9DC0}"/>
                </a:ext>
              </a:extLst>
            </p:cNvPr>
            <p:cNvGrpSpPr/>
            <p:nvPr/>
          </p:nvGrpSpPr>
          <p:grpSpPr>
            <a:xfrm>
              <a:off x="1187002" y="2910204"/>
              <a:ext cx="431038" cy="518796"/>
              <a:chOff x="1948136" y="4368397"/>
              <a:chExt cx="431038" cy="518796"/>
            </a:xfrm>
          </p:grpSpPr>
          <p:sp>
            <p:nvSpPr>
              <p:cNvPr id="43" name="Oval 190">
                <a:extLst>
                  <a:ext uri="{FF2B5EF4-FFF2-40B4-BE49-F238E27FC236}">
                    <a16:creationId xmlns:a16="http://schemas.microsoft.com/office/drawing/2014/main" id="{D3CAEE8F-8057-45E2-A5AF-E3481CADD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8136" y="4424656"/>
                <a:ext cx="431038" cy="4268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Text Box 191">
                <a:extLst>
                  <a:ext uri="{FF2B5EF4-FFF2-40B4-BE49-F238E27FC236}">
                    <a16:creationId xmlns:a16="http://schemas.microsoft.com/office/drawing/2014/main" id="{466E840E-1A4E-4CBA-B129-45C6E60236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1565" y="4368397"/>
                <a:ext cx="394612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36DAA646-DB43-4CEA-A0D1-DEEBFFE5FDEE}"/>
              </a:ext>
            </a:extLst>
          </p:cNvPr>
          <p:cNvGrpSpPr/>
          <p:nvPr/>
        </p:nvGrpSpPr>
        <p:grpSpPr>
          <a:xfrm>
            <a:off x="4709944" y="1216185"/>
            <a:ext cx="4165468" cy="3917551"/>
            <a:chOff x="7298797" y="1564293"/>
            <a:chExt cx="5553958" cy="5223402"/>
          </a:xfrm>
        </p:grpSpPr>
        <p:sp>
          <p:nvSpPr>
            <p:cNvPr id="48" name="单圆角矩形 11">
              <a:extLst>
                <a:ext uri="{FF2B5EF4-FFF2-40B4-BE49-F238E27FC236}">
                  <a16:creationId xmlns:a16="http://schemas.microsoft.com/office/drawing/2014/main" id="{44894AA6-54D0-4549-9B6C-5469D5F4BCA8}"/>
                </a:ext>
              </a:extLst>
            </p:cNvPr>
            <p:cNvSpPr/>
            <p:nvPr/>
          </p:nvSpPr>
          <p:spPr>
            <a:xfrm>
              <a:off x="7298797" y="1564293"/>
              <a:ext cx="3873387" cy="1935383"/>
            </a:xfrm>
            <a:prstGeom prst="round1Rect">
              <a:avLst/>
            </a:prstGeom>
            <a:ln w="76200"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思考：</a:t>
              </a:r>
              <a:endParaRPr kumimoji="1"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kumimoji="1"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此电路图能用来探究电流与电阻的关系吗？</a:t>
              </a:r>
            </a:p>
          </p:txBody>
        </p:sp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id="{9B723C7A-4327-47C5-AE41-BE5D9AB0D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9432" y="3084372"/>
              <a:ext cx="3703323" cy="3703323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2012FEF7-6096-4C95-BC1B-6E006459F730}"/>
              </a:ext>
            </a:extLst>
          </p:cNvPr>
          <p:cNvGrpSpPr/>
          <p:nvPr/>
        </p:nvGrpSpPr>
        <p:grpSpPr>
          <a:xfrm>
            <a:off x="3172085" y="3483606"/>
            <a:ext cx="3580296" cy="2612582"/>
            <a:chOff x="2795918" y="3567488"/>
            <a:chExt cx="3580296" cy="2612582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7567E3FF-1550-478B-9C72-33F353F87A2E}"/>
                </a:ext>
              </a:extLst>
            </p:cNvPr>
            <p:cNvGrpSpPr/>
            <p:nvPr/>
          </p:nvGrpSpPr>
          <p:grpSpPr>
            <a:xfrm>
              <a:off x="2795918" y="3567488"/>
              <a:ext cx="2957301" cy="2612582"/>
              <a:chOff x="4933203" y="3766180"/>
              <a:chExt cx="2957301" cy="2612582"/>
            </a:xfrm>
          </p:grpSpPr>
          <p:sp>
            <p:nvSpPr>
              <p:cNvPr id="60" name="矩形 69641">
                <a:extLst>
                  <a:ext uri="{FF2B5EF4-FFF2-40B4-BE49-F238E27FC236}">
                    <a16:creationId xmlns:a16="http://schemas.microsoft.com/office/drawing/2014/main" id="{337DFB24-E3CB-410C-93EC-468169EE6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6799" y="5636034"/>
                <a:ext cx="18473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lvl="0">
                  <a:spcBef>
                    <a:spcPct val="50000"/>
                  </a:spcBef>
                </a:pPr>
                <a:endPara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id="{E6420A03-D4FB-4C28-902F-07100E4D69B9}"/>
                  </a:ext>
                </a:extLst>
              </p:cNvPr>
              <p:cNvGrpSpPr/>
              <p:nvPr/>
            </p:nvGrpSpPr>
            <p:grpSpPr>
              <a:xfrm>
                <a:off x="4933203" y="3766180"/>
                <a:ext cx="2957301" cy="2612582"/>
                <a:chOff x="1187002" y="2328523"/>
                <a:chExt cx="2957301" cy="2612582"/>
              </a:xfrm>
            </p:grpSpPr>
            <p:grpSp>
              <p:nvGrpSpPr>
                <p:cNvPr id="62" name="组合 61">
                  <a:extLst>
                    <a:ext uri="{FF2B5EF4-FFF2-40B4-BE49-F238E27FC236}">
                      <a16:creationId xmlns:a16="http://schemas.microsoft.com/office/drawing/2014/main" id="{66B35987-7CE9-4CC8-93B0-B2F29D57D783}"/>
                    </a:ext>
                  </a:extLst>
                </p:cNvPr>
                <p:cNvGrpSpPr/>
                <p:nvPr/>
              </p:nvGrpSpPr>
              <p:grpSpPr>
                <a:xfrm flipV="1">
                  <a:off x="1411965" y="3855074"/>
                  <a:ext cx="1515815" cy="833678"/>
                  <a:chOff x="7582738" y="931153"/>
                  <a:chExt cx="2268583" cy="860382"/>
                </a:xfrm>
              </p:grpSpPr>
              <p:cxnSp>
                <p:nvCxnSpPr>
                  <p:cNvPr id="87" name="直接连接符 86">
                    <a:extLst>
                      <a:ext uri="{FF2B5EF4-FFF2-40B4-BE49-F238E27FC236}">
                        <a16:creationId xmlns:a16="http://schemas.microsoft.com/office/drawing/2014/main" id="{F93639B0-460D-478C-9BB0-D5C1249CA4E2}"/>
                      </a:ext>
                    </a:extLst>
                  </p:cNvPr>
                  <p:cNvCxnSpPr/>
                  <p:nvPr/>
                </p:nvCxnSpPr>
                <p:spPr>
                  <a:xfrm>
                    <a:off x="7582738" y="931153"/>
                    <a:ext cx="0" cy="85024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headEnd type="none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直接连接符 87">
                    <a:extLst>
                      <a:ext uri="{FF2B5EF4-FFF2-40B4-BE49-F238E27FC236}">
                        <a16:creationId xmlns:a16="http://schemas.microsoft.com/office/drawing/2014/main" id="{8D263592-A9D0-488D-987F-62ECD5ACE6D7}"/>
                      </a:ext>
                    </a:extLst>
                  </p:cNvPr>
                  <p:cNvCxnSpPr/>
                  <p:nvPr/>
                </p:nvCxnSpPr>
                <p:spPr>
                  <a:xfrm>
                    <a:off x="9851321" y="941292"/>
                    <a:ext cx="0" cy="85024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headEnd type="none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直接连接符 88">
                    <a:extLst>
                      <a:ext uri="{FF2B5EF4-FFF2-40B4-BE49-F238E27FC236}">
                        <a16:creationId xmlns:a16="http://schemas.microsoft.com/office/drawing/2014/main" id="{46E4BF1E-1C3E-4F9C-9569-4215FF94A76E}"/>
                      </a:ext>
                    </a:extLst>
                  </p:cNvPr>
                  <p:cNvCxnSpPr/>
                  <p:nvPr/>
                </p:nvCxnSpPr>
                <p:spPr>
                  <a:xfrm>
                    <a:off x="7582738" y="941292"/>
                    <a:ext cx="2268583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3" name="Rectangle 4">
                  <a:extLst>
                    <a:ext uri="{FF2B5EF4-FFF2-40B4-BE49-F238E27FC236}">
                      <a16:creationId xmlns:a16="http://schemas.microsoft.com/office/drawing/2014/main" id="{3225381C-6636-403E-90F2-6E52E1C874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3893" y="2571166"/>
                  <a:ext cx="2516409" cy="129397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64" name="Group 5">
                  <a:extLst>
                    <a:ext uri="{FF2B5EF4-FFF2-40B4-BE49-F238E27FC236}">
                      <a16:creationId xmlns:a16="http://schemas.microsoft.com/office/drawing/2014/main" id="{20377CC7-62C1-431E-97C3-C4BDC77AB490}"/>
                    </a:ext>
                  </a:extLst>
                </p:cNvPr>
                <p:cNvGrpSpPr/>
                <p:nvPr/>
              </p:nvGrpSpPr>
              <p:grpSpPr bwMode="auto">
                <a:xfrm>
                  <a:off x="2207669" y="2328523"/>
                  <a:ext cx="132599" cy="484111"/>
                  <a:chOff x="89" y="-1"/>
                  <a:chExt cx="94" cy="340"/>
                </a:xfrm>
              </p:grpSpPr>
              <p:sp>
                <p:nvSpPr>
                  <p:cNvPr id="84" name="Rectangle 19">
                    <a:extLst>
                      <a:ext uri="{FF2B5EF4-FFF2-40B4-BE49-F238E27FC236}">
                        <a16:creationId xmlns:a16="http://schemas.microsoft.com/office/drawing/2014/main" id="{1ACBFFE5-464D-4014-A0ED-2D9DBAE3EB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" y="127"/>
                    <a:ext cx="85" cy="8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5" name="Line 20">
                    <a:extLst>
                      <a:ext uri="{FF2B5EF4-FFF2-40B4-BE49-F238E27FC236}">
                        <a16:creationId xmlns:a16="http://schemas.microsoft.com/office/drawing/2014/main" id="{53709F51-8C2A-4AD7-8CFB-A1CA6E8DC5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1" y="-1"/>
                    <a:ext cx="0" cy="34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6" name="Line 21">
                    <a:extLst>
                      <a:ext uri="{FF2B5EF4-FFF2-40B4-BE49-F238E27FC236}">
                        <a16:creationId xmlns:a16="http://schemas.microsoft.com/office/drawing/2014/main" id="{66C4E922-BD1A-468E-A9C1-E6491A181B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9" y="85"/>
                    <a:ext cx="0" cy="17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65" name="Group 9">
                  <a:extLst>
                    <a:ext uri="{FF2B5EF4-FFF2-40B4-BE49-F238E27FC236}">
                      <a16:creationId xmlns:a16="http://schemas.microsoft.com/office/drawing/2014/main" id="{6CA40BFF-A7F0-47B0-A892-0C9F39B0F40F}"/>
                    </a:ext>
                  </a:extLst>
                </p:cNvPr>
                <p:cNvGrpSpPr/>
                <p:nvPr/>
              </p:nvGrpSpPr>
              <p:grpSpPr bwMode="auto">
                <a:xfrm>
                  <a:off x="3171433" y="2449009"/>
                  <a:ext cx="399165" cy="242808"/>
                  <a:chOff x="0" y="0"/>
                  <a:chExt cx="256" cy="142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81" name="Rectangle 15">
                    <a:extLst>
                      <a:ext uri="{FF2B5EF4-FFF2-40B4-BE49-F238E27FC236}">
                        <a16:creationId xmlns:a16="http://schemas.microsoft.com/office/drawing/2014/main" id="{A7D131FB-9C2F-40C0-ABE1-D6295E8477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" y="0"/>
                    <a:ext cx="226" cy="14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2" name="Line 16">
                    <a:extLst>
                      <a:ext uri="{FF2B5EF4-FFF2-40B4-BE49-F238E27FC236}">
                        <a16:creationId xmlns:a16="http://schemas.microsoft.com/office/drawing/2014/main" id="{C44A5220-0FE5-4508-AF56-D6D9B4AA89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" y="0"/>
                    <a:ext cx="227" cy="8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3" name="Oval 17">
                    <a:extLst>
                      <a:ext uri="{FF2B5EF4-FFF2-40B4-BE49-F238E27FC236}">
                        <a16:creationId xmlns:a16="http://schemas.microsoft.com/office/drawing/2014/main" id="{072273B7-5615-4AB2-8ACF-5D9B5BAE5C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0" y="57"/>
                    <a:ext cx="57" cy="56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66" name="Rectangle 178">
                  <a:extLst>
                    <a:ext uri="{FF2B5EF4-FFF2-40B4-BE49-F238E27FC236}">
                      <a16:creationId xmlns:a16="http://schemas.microsoft.com/office/drawing/2014/main" id="{EE3E2D8A-AB7F-4B51-AA0B-FB39BF426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5640" y="3782193"/>
                  <a:ext cx="555492" cy="1719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67" name="Group 14">
                  <a:extLst>
                    <a:ext uri="{FF2B5EF4-FFF2-40B4-BE49-F238E27FC236}">
                      <a16:creationId xmlns:a16="http://schemas.microsoft.com/office/drawing/2014/main" id="{1DADB9EA-0E3F-432B-BE1A-8FCE114986D6}"/>
                    </a:ext>
                  </a:extLst>
                </p:cNvPr>
                <p:cNvGrpSpPr/>
                <p:nvPr/>
              </p:nvGrpSpPr>
              <p:grpSpPr bwMode="auto">
                <a:xfrm>
                  <a:off x="3239731" y="3483584"/>
                  <a:ext cx="904572" cy="470536"/>
                  <a:chOff x="0" y="0"/>
                  <a:chExt cx="726" cy="363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77" name="Rectangle 181">
                    <a:extLst>
                      <a:ext uri="{FF2B5EF4-FFF2-40B4-BE49-F238E27FC236}">
                        <a16:creationId xmlns:a16="http://schemas.microsoft.com/office/drawing/2014/main" id="{0284DD9B-45CA-48FF-8D18-9D334585FB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26" cy="36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 dirty="0"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78" name="Line 182">
                    <a:extLst>
                      <a:ext uri="{FF2B5EF4-FFF2-40B4-BE49-F238E27FC236}">
                        <a16:creationId xmlns:a16="http://schemas.microsoft.com/office/drawing/2014/main" id="{47C6543E-61A8-4B88-AFA3-9896EFAA7D1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7" y="0"/>
                    <a:ext cx="317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9" name="Line 183">
                    <a:extLst>
                      <a:ext uri="{FF2B5EF4-FFF2-40B4-BE49-F238E27FC236}">
                        <a16:creationId xmlns:a16="http://schemas.microsoft.com/office/drawing/2014/main" id="{C676B675-D9B2-4E60-82D2-440AC10715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7" y="0"/>
                    <a:ext cx="0" cy="227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tailEnd type="triangle" w="med" len="lg"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80" name="Rectangle 184">
                    <a:extLst>
                      <a:ext uri="{FF2B5EF4-FFF2-40B4-BE49-F238E27FC236}">
                        <a16:creationId xmlns:a16="http://schemas.microsoft.com/office/drawing/2014/main" id="{E49EB367-15C1-4C1E-BB86-B2DC1D89F8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0" y="227"/>
                    <a:ext cx="453" cy="136"/>
                  </a:xfrm>
                  <a:prstGeom prst="rect">
                    <a:avLst/>
                  </a:prstGeom>
                  <a:grpFill/>
                  <a:ln w="2857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 dirty="0">
                      <a:ea typeface="黑体" panose="02010609060101010101" pitchFamily="49" charset="-122"/>
                    </a:endParaRPr>
                  </a:p>
                </p:txBody>
              </p:sp>
            </p:grpSp>
            <p:grpSp>
              <p:nvGrpSpPr>
                <p:cNvPr id="68" name="组合 67">
                  <a:extLst>
                    <a:ext uri="{FF2B5EF4-FFF2-40B4-BE49-F238E27FC236}">
                      <a16:creationId xmlns:a16="http://schemas.microsoft.com/office/drawing/2014/main" id="{8D055AC1-2DDD-4B5A-B267-5BAC02D08D93}"/>
                    </a:ext>
                  </a:extLst>
                </p:cNvPr>
                <p:cNvGrpSpPr/>
                <p:nvPr/>
              </p:nvGrpSpPr>
              <p:grpSpPr>
                <a:xfrm>
                  <a:off x="1948136" y="4422309"/>
                  <a:ext cx="431038" cy="518796"/>
                  <a:chOff x="1948136" y="4365065"/>
                  <a:chExt cx="431038" cy="518796"/>
                </a:xfrm>
              </p:grpSpPr>
              <p:sp>
                <p:nvSpPr>
                  <p:cNvPr id="75" name="Oval 190">
                    <a:extLst>
                      <a:ext uri="{FF2B5EF4-FFF2-40B4-BE49-F238E27FC236}">
                        <a16:creationId xmlns:a16="http://schemas.microsoft.com/office/drawing/2014/main" id="{53C29AAC-6B49-4FD4-86BC-83EF447697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8136" y="4424656"/>
                    <a:ext cx="431038" cy="4268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6" name="Text Box 191">
                    <a:extLst>
                      <a:ext uri="{FF2B5EF4-FFF2-40B4-BE49-F238E27FC236}">
                        <a16:creationId xmlns:a16="http://schemas.microsoft.com/office/drawing/2014/main" id="{076FF9E3-4341-4453-A09A-04B062D22DF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1565" y="4365065"/>
                    <a:ext cx="394612" cy="5187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en-US" altLang="zh-CN" sz="2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V</a:t>
                    </a:r>
                  </a:p>
                </p:txBody>
              </p:sp>
            </p:grpSp>
            <p:sp>
              <p:nvSpPr>
                <p:cNvPr id="69" name="Text Box 4">
                  <a:extLst>
                    <a:ext uri="{FF2B5EF4-FFF2-40B4-BE49-F238E27FC236}">
                      <a16:creationId xmlns:a16="http://schemas.microsoft.com/office/drawing/2014/main" id="{A20A12BA-FDF5-4B05-BFFE-252779D421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48136" y="3355393"/>
                  <a:ext cx="519066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i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R</a:t>
                  </a:r>
                </a:p>
              </p:txBody>
            </p:sp>
            <p:sp>
              <p:nvSpPr>
                <p:cNvPr id="70" name="Text Box 4">
                  <a:extLst>
                    <a:ext uri="{FF2B5EF4-FFF2-40B4-BE49-F238E27FC236}">
                      <a16:creationId xmlns:a16="http://schemas.microsoft.com/office/drawing/2014/main" id="{458DE6C9-5C43-4930-9C3E-6299AC5318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92852" y="4065722"/>
                  <a:ext cx="766458" cy="426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i="1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R'</a:t>
                  </a:r>
                </a:p>
              </p:txBody>
            </p:sp>
            <p:sp>
              <p:nvSpPr>
                <p:cNvPr id="71" name="Text Box 116">
                  <a:extLst>
                    <a:ext uri="{FF2B5EF4-FFF2-40B4-BE49-F238E27FC236}">
                      <a16:creationId xmlns:a16="http://schemas.microsoft.com/office/drawing/2014/main" id="{F589ED5F-B26E-490D-A250-FBD58F1335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39731" y="2628475"/>
                  <a:ext cx="343009" cy="426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S</a:t>
                  </a:r>
                  <a:endParaRPr lang="en-US" altLang="zh-CN" sz="2800" baseline="-250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72" name="组合 71">
                  <a:extLst>
                    <a:ext uri="{FF2B5EF4-FFF2-40B4-BE49-F238E27FC236}">
                      <a16:creationId xmlns:a16="http://schemas.microsoft.com/office/drawing/2014/main" id="{EC746614-7906-47E3-86B1-7F6CC93B4B7A}"/>
                    </a:ext>
                  </a:extLst>
                </p:cNvPr>
                <p:cNvGrpSpPr/>
                <p:nvPr/>
              </p:nvGrpSpPr>
              <p:grpSpPr>
                <a:xfrm>
                  <a:off x="1187002" y="2910204"/>
                  <a:ext cx="431038" cy="518796"/>
                  <a:chOff x="1948136" y="4368397"/>
                  <a:chExt cx="431038" cy="518796"/>
                </a:xfrm>
              </p:grpSpPr>
              <p:sp>
                <p:nvSpPr>
                  <p:cNvPr id="73" name="Oval 190">
                    <a:extLst>
                      <a:ext uri="{FF2B5EF4-FFF2-40B4-BE49-F238E27FC236}">
                        <a16:creationId xmlns:a16="http://schemas.microsoft.com/office/drawing/2014/main" id="{9E53F80C-E656-49E3-999C-177F738A2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8136" y="4424656"/>
                    <a:ext cx="431038" cy="4268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/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4" name="Text Box 191">
                    <a:extLst>
                      <a:ext uri="{FF2B5EF4-FFF2-40B4-BE49-F238E27FC236}">
                        <a16:creationId xmlns:a16="http://schemas.microsoft.com/office/drawing/2014/main" id="{47900F49-9F59-4AD2-9187-5FF7B590F0F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1565" y="4368397"/>
                    <a:ext cx="394612" cy="5187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en-US" altLang="zh-CN" sz="2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A</a:t>
                    </a:r>
                  </a:p>
                </p:txBody>
              </p:sp>
            </p:grpSp>
          </p:grpSp>
        </p:grp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0143A92C-CD66-4D57-9B15-1EEA27511AAC}"/>
                </a:ext>
              </a:extLst>
            </p:cNvPr>
            <p:cNvSpPr/>
            <p:nvPr/>
          </p:nvSpPr>
          <p:spPr>
            <a:xfrm>
              <a:off x="5617644" y="4278672"/>
              <a:ext cx="75857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FF0000"/>
                  </a:solidFill>
                  <a:latin typeface="Ink Free" panose="03080402000500000000" pitchFamily="66" charset="0"/>
                </a:rPr>
                <a:t>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899101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46272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制定计划与设计实验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55987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云形标注 2">
            <a:extLst>
              <a:ext uri="{FF2B5EF4-FFF2-40B4-BE49-F238E27FC236}">
                <a16:creationId xmlns:a16="http://schemas.microsoft.com/office/drawing/2014/main" id="{CF44961F-EB3B-4FCC-A6AA-EAABD0868731}"/>
              </a:ext>
            </a:extLst>
          </p:cNvPr>
          <p:cNvSpPr/>
          <p:nvPr/>
        </p:nvSpPr>
        <p:spPr>
          <a:xfrm>
            <a:off x="1420937" y="1151784"/>
            <a:ext cx="7122995" cy="2486025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 dirty="0"/>
          </a:p>
        </p:txBody>
      </p:sp>
      <p:pic>
        <p:nvPicPr>
          <p:cNvPr id="16" name="图片 5" descr="问号.jpg">
            <a:extLst>
              <a:ext uri="{FF2B5EF4-FFF2-40B4-BE49-F238E27FC236}">
                <a16:creationId xmlns:a16="http://schemas.microsoft.com/office/drawing/2014/main" id="{DA5E80DB-F0F0-4742-A595-0AE68C12E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402">
            <a:off x="444792" y="2868267"/>
            <a:ext cx="2382072" cy="264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F36B398-2F99-437E-AEDD-4E209ACECE1F}"/>
              </a:ext>
            </a:extLst>
          </p:cNvPr>
          <p:cNvSpPr txBox="1"/>
          <p:nvPr/>
        </p:nvSpPr>
        <p:spPr>
          <a:xfrm>
            <a:off x="2705865" y="1876485"/>
            <a:ext cx="447407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>
                <a:solidFill>
                  <a:srgbClr val="C00000"/>
                </a:solidFill>
                <a:latin typeface="+mj-ea"/>
                <a:ea typeface="+mj-ea"/>
              </a:rPr>
              <a:t>那这个电路图可以用来探究</a:t>
            </a:r>
            <a:r>
              <a:rPr kumimoji="1"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电流</a:t>
            </a:r>
            <a:r>
              <a:rPr kumimoji="1" lang="zh-CN" altLang="en-US" sz="2400" dirty="0">
                <a:solidFill>
                  <a:srgbClr val="C00000"/>
                </a:solidFill>
                <a:latin typeface="+mj-ea"/>
                <a:ea typeface="+mj-ea"/>
              </a:rPr>
              <a:t>与</a:t>
            </a:r>
            <a:r>
              <a:rPr kumimoji="1"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电阻</a:t>
            </a:r>
            <a:r>
              <a:rPr kumimoji="1" lang="zh-CN" altLang="en-US" sz="2400" dirty="0">
                <a:solidFill>
                  <a:srgbClr val="C00000"/>
                </a:solidFill>
                <a:latin typeface="+mj-ea"/>
                <a:ea typeface="+mj-ea"/>
              </a:rPr>
              <a:t>的关系吗？为什么？</a:t>
            </a:r>
            <a:endParaRPr kumimoji="1" lang="en-US" altLang="zh-CN" sz="2400" dirty="0">
              <a:solidFill>
                <a:srgbClr val="C00000"/>
              </a:solidFill>
              <a:latin typeface="+mj-ea"/>
              <a:ea typeface="+mj-ea"/>
            </a:endParaRPr>
          </a:p>
          <a:p>
            <a:endParaRPr kumimoji="1" lang="en-US" altLang="zh-CN" sz="1350" dirty="0">
              <a:solidFill>
                <a:srgbClr val="002060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905BA009-E2E3-4205-ADE2-8EC7F681BE62}"/>
              </a:ext>
            </a:extLst>
          </p:cNvPr>
          <p:cNvGrpSpPr/>
          <p:nvPr/>
        </p:nvGrpSpPr>
        <p:grpSpPr>
          <a:xfrm>
            <a:off x="5825857" y="3492735"/>
            <a:ext cx="2957301" cy="2612582"/>
            <a:chOff x="1187002" y="2328523"/>
            <a:chExt cx="2957301" cy="2612582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1BBDBD34-FD34-46BB-AA7E-0FB3325B47F4}"/>
                </a:ext>
              </a:extLst>
            </p:cNvPr>
            <p:cNvGrpSpPr/>
            <p:nvPr/>
          </p:nvGrpSpPr>
          <p:grpSpPr>
            <a:xfrm flipV="1">
              <a:off x="1411965" y="3855074"/>
              <a:ext cx="1515815" cy="833678"/>
              <a:chOff x="7582738" y="931153"/>
              <a:chExt cx="2268583" cy="860382"/>
            </a:xfrm>
          </p:grpSpPr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18269787-489C-462E-BD61-13A7E2D2E536}"/>
                  </a:ext>
                </a:extLst>
              </p:cNvPr>
              <p:cNvCxnSpPr/>
              <p:nvPr/>
            </p:nvCxnSpPr>
            <p:spPr>
              <a:xfrm>
                <a:off x="7582738" y="931153"/>
                <a:ext cx="0" cy="85024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id="{77ACCC36-D4C5-41DD-922B-E762CBF338AB}"/>
                  </a:ext>
                </a:extLst>
              </p:cNvPr>
              <p:cNvCxnSpPr/>
              <p:nvPr/>
            </p:nvCxnSpPr>
            <p:spPr>
              <a:xfrm>
                <a:off x="9851321" y="941292"/>
                <a:ext cx="0" cy="85024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id="{E5B735D5-1D39-4AF3-AC87-3D642CCB02AC}"/>
                  </a:ext>
                </a:extLst>
              </p:cNvPr>
              <p:cNvCxnSpPr/>
              <p:nvPr/>
            </p:nvCxnSpPr>
            <p:spPr>
              <a:xfrm>
                <a:off x="7582738" y="941292"/>
                <a:ext cx="226858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53B9AF13-6818-4E26-868D-7A2563810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893" y="2571166"/>
              <a:ext cx="2516409" cy="129397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Group 5">
              <a:extLst>
                <a:ext uri="{FF2B5EF4-FFF2-40B4-BE49-F238E27FC236}">
                  <a16:creationId xmlns:a16="http://schemas.microsoft.com/office/drawing/2014/main" id="{A6C99276-6FE8-40EE-823F-AA525BA7358E}"/>
                </a:ext>
              </a:extLst>
            </p:cNvPr>
            <p:cNvGrpSpPr/>
            <p:nvPr/>
          </p:nvGrpSpPr>
          <p:grpSpPr bwMode="auto">
            <a:xfrm>
              <a:off x="2207669" y="2328523"/>
              <a:ext cx="132599" cy="484111"/>
              <a:chOff x="89" y="-1"/>
              <a:chExt cx="94" cy="340"/>
            </a:xfrm>
          </p:grpSpPr>
          <p:sp>
            <p:nvSpPr>
              <p:cNvPr id="43" name="Rectangle 19">
                <a:extLst>
                  <a:ext uri="{FF2B5EF4-FFF2-40B4-BE49-F238E27FC236}">
                    <a16:creationId xmlns:a16="http://schemas.microsoft.com/office/drawing/2014/main" id="{7BBB7D31-4CC1-435D-83D8-AEBEC28D0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" y="127"/>
                <a:ext cx="85" cy="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Line 20">
                <a:extLst>
                  <a:ext uri="{FF2B5EF4-FFF2-40B4-BE49-F238E27FC236}">
                    <a16:creationId xmlns:a16="http://schemas.microsoft.com/office/drawing/2014/main" id="{EB392B3E-17BC-4567-B4E4-5B22B7E6FD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" y="-1"/>
                <a:ext cx="0" cy="3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Line 21">
                <a:extLst>
                  <a:ext uri="{FF2B5EF4-FFF2-40B4-BE49-F238E27FC236}">
                    <a16:creationId xmlns:a16="http://schemas.microsoft.com/office/drawing/2014/main" id="{74A08F62-A260-4B99-BBC0-A1760EA3C1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" y="85"/>
                <a:ext cx="0" cy="1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Group 9">
              <a:extLst>
                <a:ext uri="{FF2B5EF4-FFF2-40B4-BE49-F238E27FC236}">
                  <a16:creationId xmlns:a16="http://schemas.microsoft.com/office/drawing/2014/main" id="{DF9BEC6F-8503-4B75-9A47-57B0D1DAC10E}"/>
                </a:ext>
              </a:extLst>
            </p:cNvPr>
            <p:cNvGrpSpPr/>
            <p:nvPr/>
          </p:nvGrpSpPr>
          <p:grpSpPr bwMode="auto">
            <a:xfrm>
              <a:off x="3171433" y="2449009"/>
              <a:ext cx="399165" cy="242808"/>
              <a:chOff x="0" y="0"/>
              <a:chExt cx="256" cy="142"/>
            </a:xfrm>
            <a:solidFill>
              <a:schemeClr val="bg1">
                <a:lumMod val="95000"/>
              </a:schemeClr>
            </a:solidFill>
          </p:grpSpPr>
          <p:sp>
            <p:nvSpPr>
              <p:cNvPr id="40" name="Rectangle 15">
                <a:extLst>
                  <a:ext uri="{FF2B5EF4-FFF2-40B4-BE49-F238E27FC236}">
                    <a16:creationId xmlns:a16="http://schemas.microsoft.com/office/drawing/2014/main" id="{E793B3F8-AA1A-41B4-90D2-F48728479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" y="0"/>
                <a:ext cx="226" cy="142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Line 16">
                <a:extLst>
                  <a:ext uri="{FF2B5EF4-FFF2-40B4-BE49-F238E27FC236}">
                    <a16:creationId xmlns:a16="http://schemas.microsoft.com/office/drawing/2014/main" id="{9FF59583-F553-4538-8A80-DE971F11E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" y="0"/>
                <a:ext cx="227" cy="86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Oval 17">
                <a:extLst>
                  <a:ext uri="{FF2B5EF4-FFF2-40B4-BE49-F238E27FC236}">
                    <a16:creationId xmlns:a16="http://schemas.microsoft.com/office/drawing/2014/main" id="{173F0F78-0820-481B-987B-2849E39E6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7"/>
                <a:ext cx="57" cy="5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Rectangle 178">
              <a:extLst>
                <a:ext uri="{FF2B5EF4-FFF2-40B4-BE49-F238E27FC236}">
                  <a16:creationId xmlns:a16="http://schemas.microsoft.com/office/drawing/2014/main" id="{10341221-B4F9-446B-A203-51BA1697D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640" y="3782193"/>
              <a:ext cx="555492" cy="1719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Group 14">
              <a:extLst>
                <a:ext uri="{FF2B5EF4-FFF2-40B4-BE49-F238E27FC236}">
                  <a16:creationId xmlns:a16="http://schemas.microsoft.com/office/drawing/2014/main" id="{383C218F-D60C-4210-8152-70FE35D9E85C}"/>
                </a:ext>
              </a:extLst>
            </p:cNvPr>
            <p:cNvGrpSpPr/>
            <p:nvPr/>
          </p:nvGrpSpPr>
          <p:grpSpPr bwMode="auto">
            <a:xfrm>
              <a:off x="3239731" y="3483584"/>
              <a:ext cx="904572" cy="470536"/>
              <a:chOff x="0" y="0"/>
              <a:chExt cx="726" cy="363"/>
            </a:xfrm>
            <a:solidFill>
              <a:schemeClr val="bg1">
                <a:lumMod val="95000"/>
              </a:schemeClr>
            </a:solidFill>
          </p:grpSpPr>
          <p:sp>
            <p:nvSpPr>
              <p:cNvPr id="36" name="Rectangle 181">
                <a:extLst>
                  <a:ext uri="{FF2B5EF4-FFF2-40B4-BE49-F238E27FC236}">
                    <a16:creationId xmlns:a16="http://schemas.microsoft.com/office/drawing/2014/main" id="{39000949-426B-47BE-8211-9427BD5BA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726" cy="36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37" name="Line 182">
                <a:extLst>
                  <a:ext uri="{FF2B5EF4-FFF2-40B4-BE49-F238E27FC236}">
                    <a16:creationId xmlns:a16="http://schemas.microsoft.com/office/drawing/2014/main" id="{EAB0FF9B-C2B9-4901-A0E1-16C0D5F97B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" y="0"/>
                <a:ext cx="317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8" name="Line 183">
                <a:extLst>
                  <a:ext uri="{FF2B5EF4-FFF2-40B4-BE49-F238E27FC236}">
                    <a16:creationId xmlns:a16="http://schemas.microsoft.com/office/drawing/2014/main" id="{9EBCC03C-87FB-4010-A295-BDB63034A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" y="0"/>
                <a:ext cx="0" cy="227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tailEnd type="triangle" w="med" len="lg"/>
              </a:ln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9" name="Rectangle 184">
                <a:extLst>
                  <a:ext uri="{FF2B5EF4-FFF2-40B4-BE49-F238E27FC236}">
                    <a16:creationId xmlns:a16="http://schemas.microsoft.com/office/drawing/2014/main" id="{B1B3A5FD-22F2-4355-8478-9BC5DFD51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27"/>
                <a:ext cx="453" cy="136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dirty="0"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C8B9F3FC-4A2E-4512-A7DC-F849656D50EB}"/>
                </a:ext>
              </a:extLst>
            </p:cNvPr>
            <p:cNvGrpSpPr/>
            <p:nvPr/>
          </p:nvGrpSpPr>
          <p:grpSpPr>
            <a:xfrm>
              <a:off x="1948136" y="4422309"/>
              <a:ext cx="431038" cy="518796"/>
              <a:chOff x="1948136" y="4365065"/>
              <a:chExt cx="431038" cy="518796"/>
            </a:xfrm>
          </p:grpSpPr>
          <p:sp>
            <p:nvSpPr>
              <p:cNvPr id="34" name="Oval 190">
                <a:extLst>
                  <a:ext uri="{FF2B5EF4-FFF2-40B4-BE49-F238E27FC236}">
                    <a16:creationId xmlns:a16="http://schemas.microsoft.com/office/drawing/2014/main" id="{ACC85BB0-62B7-4543-8226-972B74116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8136" y="4424656"/>
                <a:ext cx="431038" cy="4268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 Box 191">
                <a:extLst>
                  <a:ext uri="{FF2B5EF4-FFF2-40B4-BE49-F238E27FC236}">
                    <a16:creationId xmlns:a16="http://schemas.microsoft.com/office/drawing/2014/main" id="{C706A173-318D-4B8D-B096-5CA5DBFAD1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1565" y="4365065"/>
                <a:ext cx="394612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</a:p>
            </p:txBody>
          </p:sp>
        </p:grpSp>
        <p:sp>
          <p:nvSpPr>
            <p:cNvPr id="28" name="Text Box 4">
              <a:extLst>
                <a:ext uri="{FF2B5EF4-FFF2-40B4-BE49-F238E27FC236}">
                  <a16:creationId xmlns:a16="http://schemas.microsoft.com/office/drawing/2014/main" id="{7FDD7410-99D7-400C-BD4E-027877BD3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8136" y="3355393"/>
              <a:ext cx="519066" cy="5187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</a:p>
          </p:txBody>
        </p:sp>
        <p:sp>
          <p:nvSpPr>
            <p:cNvPr id="29" name="Text Box 4">
              <a:extLst>
                <a:ext uri="{FF2B5EF4-FFF2-40B4-BE49-F238E27FC236}">
                  <a16:creationId xmlns:a16="http://schemas.microsoft.com/office/drawing/2014/main" id="{3F90AF78-EFF6-4873-BDBB-B7935BB74F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2852" y="4065722"/>
              <a:ext cx="766458" cy="426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R'</a:t>
              </a:r>
            </a:p>
          </p:txBody>
        </p:sp>
        <p:sp>
          <p:nvSpPr>
            <p:cNvPr id="30" name="Text Box 116">
              <a:extLst>
                <a:ext uri="{FF2B5EF4-FFF2-40B4-BE49-F238E27FC236}">
                  <a16:creationId xmlns:a16="http://schemas.microsoft.com/office/drawing/2014/main" id="{CBB02218-341F-4286-A96C-03DC484DC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9731" y="2628475"/>
              <a:ext cx="343009" cy="426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en-US" altLang="zh-CN" sz="2800" baseline="-25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0839741A-D0F0-4D07-8F6A-4BEBDBECADC6}"/>
                </a:ext>
              </a:extLst>
            </p:cNvPr>
            <p:cNvGrpSpPr/>
            <p:nvPr/>
          </p:nvGrpSpPr>
          <p:grpSpPr>
            <a:xfrm>
              <a:off x="1187002" y="2910204"/>
              <a:ext cx="431038" cy="518796"/>
              <a:chOff x="1948136" y="4368397"/>
              <a:chExt cx="431038" cy="518796"/>
            </a:xfrm>
          </p:grpSpPr>
          <p:sp>
            <p:nvSpPr>
              <p:cNvPr id="32" name="Oval 190">
                <a:extLst>
                  <a:ext uri="{FF2B5EF4-FFF2-40B4-BE49-F238E27FC236}">
                    <a16:creationId xmlns:a16="http://schemas.microsoft.com/office/drawing/2014/main" id="{00918791-7E3E-4798-AC42-7B083E567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8136" y="4424656"/>
                <a:ext cx="431038" cy="4268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 Box 191">
                <a:extLst>
                  <a:ext uri="{FF2B5EF4-FFF2-40B4-BE49-F238E27FC236}">
                    <a16:creationId xmlns:a16="http://schemas.microsoft.com/office/drawing/2014/main" id="{4F7C4356-29F0-4B44-9489-7BDAAA30CF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1565" y="4368397"/>
                <a:ext cx="394612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</a:p>
            </p:txBody>
          </p:sp>
        </p:grpSp>
      </p:grpSp>
      <p:sp>
        <p:nvSpPr>
          <p:cNvPr id="49" name="圆角矩形 18">
            <a:extLst>
              <a:ext uri="{FF2B5EF4-FFF2-40B4-BE49-F238E27FC236}">
                <a16:creationId xmlns:a16="http://schemas.microsoft.com/office/drawing/2014/main" id="{7A9B029E-4902-43DE-95E8-E0B58F23A28C}"/>
              </a:ext>
            </a:extLst>
          </p:cNvPr>
          <p:cNvSpPr/>
          <p:nvPr/>
        </p:nvSpPr>
        <p:spPr>
          <a:xfrm>
            <a:off x="2259126" y="4116279"/>
            <a:ext cx="3451545" cy="1707766"/>
          </a:xfrm>
          <a:prstGeom prst="roundRect">
            <a:avLst/>
          </a:prstGeom>
          <a:solidFill>
            <a:srgbClr val="FED451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400" dirty="0">
                <a:solidFill>
                  <a:schemeClr val="tx1"/>
                </a:solidFill>
              </a:rPr>
              <a:t>可以。更换不同的定值电阻，通过移动滑动变阻器的滑片来保证定值电阻两端的电压相同。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F2C669B3-B659-47CE-8774-F02E463D2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256" y="6136771"/>
            <a:ext cx="81674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滑动变阻器作用：①控制电阻两端电压不变 ②保护电路</a:t>
            </a:r>
          </a:p>
        </p:txBody>
      </p:sp>
    </p:spTree>
    <p:extLst>
      <p:ext uri="{BB962C8B-B14F-4D97-AF65-F5344CB8AC3E}">
        <p14:creationId xmlns:p14="http://schemas.microsoft.com/office/powerpoint/2010/main" val="392804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6473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394489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进行实验与收集证据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9042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C9A86443-6979-4733-A5E6-6B134B5A60D9}"/>
              </a:ext>
            </a:extLst>
          </p:cNvPr>
          <p:cNvGrpSpPr/>
          <p:nvPr/>
        </p:nvGrpSpPr>
        <p:grpSpPr>
          <a:xfrm>
            <a:off x="520823" y="1157035"/>
            <a:ext cx="2957301" cy="3127977"/>
            <a:chOff x="4933203" y="3250785"/>
            <a:chExt cx="2957301" cy="3127977"/>
          </a:xfrm>
        </p:grpSpPr>
        <p:sp>
          <p:nvSpPr>
            <p:cNvPr id="92" name="矩形 69641">
              <a:extLst>
                <a:ext uri="{FF2B5EF4-FFF2-40B4-BE49-F238E27FC236}">
                  <a16:creationId xmlns:a16="http://schemas.microsoft.com/office/drawing/2014/main" id="{C48D3BDD-63A4-45E3-AA0C-9CA527922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853" y="3250785"/>
              <a:ext cx="17235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</a:p>
          </p:txBody>
        </p:sp>
        <p:grpSp>
          <p:nvGrpSpPr>
            <p:cNvPr id="93" name="组合 92">
              <a:extLst>
                <a:ext uri="{FF2B5EF4-FFF2-40B4-BE49-F238E27FC236}">
                  <a16:creationId xmlns:a16="http://schemas.microsoft.com/office/drawing/2014/main" id="{72052322-5668-4C34-A889-06430439EEFB}"/>
                </a:ext>
              </a:extLst>
            </p:cNvPr>
            <p:cNvGrpSpPr/>
            <p:nvPr/>
          </p:nvGrpSpPr>
          <p:grpSpPr>
            <a:xfrm>
              <a:off x="4933203" y="3766180"/>
              <a:ext cx="2957301" cy="2612582"/>
              <a:chOff x="1187002" y="2328523"/>
              <a:chExt cx="2957301" cy="2612582"/>
            </a:xfrm>
          </p:grpSpPr>
          <p:grpSp>
            <p:nvGrpSpPr>
              <p:cNvPr id="94" name="组合 93">
                <a:extLst>
                  <a:ext uri="{FF2B5EF4-FFF2-40B4-BE49-F238E27FC236}">
                    <a16:creationId xmlns:a16="http://schemas.microsoft.com/office/drawing/2014/main" id="{E19BB4CB-20CA-43E9-AEBA-49A3D116FA95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119" name="直接连接符 118">
                  <a:extLst>
                    <a:ext uri="{FF2B5EF4-FFF2-40B4-BE49-F238E27FC236}">
                      <a16:creationId xmlns:a16="http://schemas.microsoft.com/office/drawing/2014/main" id="{00E0806A-4037-46D4-909F-1F747DF5B26C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接连接符 119">
                  <a:extLst>
                    <a:ext uri="{FF2B5EF4-FFF2-40B4-BE49-F238E27FC236}">
                      <a16:creationId xmlns:a16="http://schemas.microsoft.com/office/drawing/2014/main" id="{9CF522FD-818C-45A4-B8E7-855A4C5D4C3A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>
                  <a:extLst>
                    <a:ext uri="{FF2B5EF4-FFF2-40B4-BE49-F238E27FC236}">
                      <a16:creationId xmlns:a16="http://schemas.microsoft.com/office/drawing/2014/main" id="{19CAEBC7-5EC1-4B00-8E43-CD134C519E1F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Rectangle 4">
                <a:extLst>
                  <a:ext uri="{FF2B5EF4-FFF2-40B4-BE49-F238E27FC236}">
                    <a16:creationId xmlns:a16="http://schemas.microsoft.com/office/drawing/2014/main" id="{538BC385-325C-4262-9834-FE6F3054C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6" name="Group 5">
                <a:extLst>
                  <a:ext uri="{FF2B5EF4-FFF2-40B4-BE49-F238E27FC236}">
                    <a16:creationId xmlns:a16="http://schemas.microsoft.com/office/drawing/2014/main" id="{6FFF8CEE-3894-42C4-8597-61016E144102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116" name="Rectangle 19">
                  <a:extLst>
                    <a:ext uri="{FF2B5EF4-FFF2-40B4-BE49-F238E27FC236}">
                      <a16:creationId xmlns:a16="http://schemas.microsoft.com/office/drawing/2014/main" id="{E3CF273C-DF98-47FE-BC5B-7FA2A6AC3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7" name="Line 20">
                  <a:extLst>
                    <a:ext uri="{FF2B5EF4-FFF2-40B4-BE49-F238E27FC236}">
                      <a16:creationId xmlns:a16="http://schemas.microsoft.com/office/drawing/2014/main" id="{F2161EC0-6FD7-4465-8321-2D02535F9F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8" name="Line 21">
                  <a:extLst>
                    <a:ext uri="{FF2B5EF4-FFF2-40B4-BE49-F238E27FC236}">
                      <a16:creationId xmlns:a16="http://schemas.microsoft.com/office/drawing/2014/main" id="{79D26690-6070-4E18-B6DF-0F876E6D85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7" name="Group 9">
                <a:extLst>
                  <a:ext uri="{FF2B5EF4-FFF2-40B4-BE49-F238E27FC236}">
                    <a16:creationId xmlns:a16="http://schemas.microsoft.com/office/drawing/2014/main" id="{1E263A9F-3C46-4AFC-B734-4EF5C2DD2BC1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13" name="Rectangle 15">
                  <a:extLst>
                    <a:ext uri="{FF2B5EF4-FFF2-40B4-BE49-F238E27FC236}">
                      <a16:creationId xmlns:a16="http://schemas.microsoft.com/office/drawing/2014/main" id="{D266B7D3-8B03-4442-97E3-A5AC539A1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4" name="Line 16">
                  <a:extLst>
                    <a:ext uri="{FF2B5EF4-FFF2-40B4-BE49-F238E27FC236}">
                      <a16:creationId xmlns:a16="http://schemas.microsoft.com/office/drawing/2014/main" id="{9BD512A6-226B-47D5-A6CD-960E0403D9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5" name="Oval 17">
                  <a:extLst>
                    <a:ext uri="{FF2B5EF4-FFF2-40B4-BE49-F238E27FC236}">
                      <a16:creationId xmlns:a16="http://schemas.microsoft.com/office/drawing/2014/main" id="{00A3E8D7-A590-46CD-9545-865E9628C1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98" name="Rectangle 178">
                <a:extLst>
                  <a:ext uri="{FF2B5EF4-FFF2-40B4-BE49-F238E27FC236}">
                    <a16:creationId xmlns:a16="http://schemas.microsoft.com/office/drawing/2014/main" id="{DF616B7E-4D83-48B8-963E-849D4951A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9" name="Group 14">
                <a:extLst>
                  <a:ext uri="{FF2B5EF4-FFF2-40B4-BE49-F238E27FC236}">
                    <a16:creationId xmlns:a16="http://schemas.microsoft.com/office/drawing/2014/main" id="{EB29E122-38DD-439D-8013-9B8F6BDA6B75}"/>
                  </a:ext>
                </a:extLst>
              </p:cNvPr>
              <p:cNvGrpSpPr/>
              <p:nvPr/>
            </p:nvGrpSpPr>
            <p:grpSpPr bwMode="auto">
              <a:xfrm>
                <a:off x="3239731" y="3483584"/>
                <a:ext cx="904572" cy="470536"/>
                <a:chOff x="0" y="0"/>
                <a:chExt cx="726" cy="36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09" name="Rectangle 181">
                  <a:extLst>
                    <a:ext uri="{FF2B5EF4-FFF2-40B4-BE49-F238E27FC236}">
                      <a16:creationId xmlns:a16="http://schemas.microsoft.com/office/drawing/2014/main" id="{A6831427-1EDA-44BD-B4B9-463A27FC3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6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0" name="Line 182">
                  <a:extLst>
                    <a:ext uri="{FF2B5EF4-FFF2-40B4-BE49-F238E27FC236}">
                      <a16:creationId xmlns:a16="http://schemas.microsoft.com/office/drawing/2014/main" id="{838E7358-73C6-46F7-B100-E422B46368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11" name="Line 183">
                  <a:extLst>
                    <a:ext uri="{FF2B5EF4-FFF2-40B4-BE49-F238E27FC236}">
                      <a16:creationId xmlns:a16="http://schemas.microsoft.com/office/drawing/2014/main" id="{03C2D296-99B0-4926-B571-6AE339CAFD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0" cy="227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tailEnd type="triangle" w="med" len="lg"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12" name="Rectangle 184">
                  <a:extLst>
                    <a:ext uri="{FF2B5EF4-FFF2-40B4-BE49-F238E27FC236}">
                      <a16:creationId xmlns:a16="http://schemas.microsoft.com/office/drawing/2014/main" id="{4C6985BF-790A-4946-B1A9-0ED9CE7466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7"/>
                  <a:ext cx="453" cy="136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100" name="组合 99">
                <a:extLst>
                  <a:ext uri="{FF2B5EF4-FFF2-40B4-BE49-F238E27FC236}">
                    <a16:creationId xmlns:a16="http://schemas.microsoft.com/office/drawing/2014/main" id="{A3BCBB49-029A-4F51-BEE4-58E692A418EA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107" name="Oval 190">
                  <a:extLst>
                    <a:ext uri="{FF2B5EF4-FFF2-40B4-BE49-F238E27FC236}">
                      <a16:creationId xmlns:a16="http://schemas.microsoft.com/office/drawing/2014/main" id="{72CD15E4-39CE-47D1-A74F-A9F7540BC2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8" name="Text Box 191">
                  <a:extLst>
                    <a:ext uri="{FF2B5EF4-FFF2-40B4-BE49-F238E27FC236}">
                      <a16:creationId xmlns:a16="http://schemas.microsoft.com/office/drawing/2014/main" id="{F3161A70-F08D-48E7-9B36-664E2C8E14A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101" name="Text Box 4">
                <a:extLst>
                  <a:ext uri="{FF2B5EF4-FFF2-40B4-BE49-F238E27FC236}">
                    <a16:creationId xmlns:a16="http://schemas.microsoft.com/office/drawing/2014/main" id="{6196AC3B-C77B-4B1C-99D6-517C4412C1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102" name="Text Box 4">
                <a:extLst>
                  <a:ext uri="{FF2B5EF4-FFF2-40B4-BE49-F238E27FC236}">
                    <a16:creationId xmlns:a16="http://schemas.microsoft.com/office/drawing/2014/main" id="{F09F1CCE-23E3-43E1-9861-BA749A8804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92852" y="4065722"/>
                <a:ext cx="766458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R'</a:t>
                </a:r>
              </a:p>
            </p:txBody>
          </p:sp>
          <p:sp>
            <p:nvSpPr>
              <p:cNvPr id="103" name="Text Box 116">
                <a:extLst>
                  <a:ext uri="{FF2B5EF4-FFF2-40B4-BE49-F238E27FC236}">
                    <a16:creationId xmlns:a16="http://schemas.microsoft.com/office/drawing/2014/main" id="{B50A1637-D653-438C-A95C-7400F5A871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4" name="组合 103">
                <a:extLst>
                  <a:ext uri="{FF2B5EF4-FFF2-40B4-BE49-F238E27FC236}">
                    <a16:creationId xmlns:a16="http://schemas.microsoft.com/office/drawing/2014/main" id="{FA14AED1-07C9-40A3-8F88-153A065DF1E4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105" name="Oval 190">
                  <a:extLst>
                    <a:ext uri="{FF2B5EF4-FFF2-40B4-BE49-F238E27FC236}">
                      <a16:creationId xmlns:a16="http://schemas.microsoft.com/office/drawing/2014/main" id="{E178A2A3-F7D0-42DC-B182-A27C8C5C1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6" name="Text Box 191">
                  <a:extLst>
                    <a:ext uri="{FF2B5EF4-FFF2-40B4-BE49-F238E27FC236}">
                      <a16:creationId xmlns:a16="http://schemas.microsoft.com/office/drawing/2014/main" id="{C74ADD56-3FA9-442C-8703-2E007E706B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  <p:sp>
        <p:nvSpPr>
          <p:cNvPr id="122" name="文本框 121">
            <a:extLst>
              <a:ext uri="{FF2B5EF4-FFF2-40B4-BE49-F238E27FC236}">
                <a16:creationId xmlns:a16="http://schemas.microsoft.com/office/drawing/2014/main" id="{CE6B3444-77B6-49C5-A604-C2BECE314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2715" y="1157035"/>
            <a:ext cx="5761042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实验步骤：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检查并摆放器材（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按照电路图摆放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连接电路（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开关处于断开状态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检查电路（闭合开关前，检查电路中各元件的连接是否正确，并将滑动变阻器的滑片移动到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DEEBF7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阻值最大处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电路连接无误并加固后闭合开关，移动滑动变阻器的滑片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首先接入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定值电阻使电压表示数为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2V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，记录电流表示数；再断开开关，将定值电阻换为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，调节滑动变阻器滑片使电压表示数保持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2V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不变记录数据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462AC579-9F91-416F-B67E-127564428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076" y="4482040"/>
            <a:ext cx="275105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实验时：手负责移动滑片，眼负责紧盯电压表示数，达到相应电压值后停止移动，记录电流表示数</a:t>
            </a:r>
          </a:p>
        </p:txBody>
      </p:sp>
    </p:spTree>
    <p:extLst>
      <p:ext uri="{BB962C8B-B14F-4D97-AF65-F5344CB8AC3E}">
        <p14:creationId xmlns:p14="http://schemas.microsoft.com/office/powerpoint/2010/main" val="286812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6473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394489"/>
            <a:ext cx="1722783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分析与论证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9042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表格 38">
            <a:extLst>
              <a:ext uri="{FF2B5EF4-FFF2-40B4-BE49-F238E27FC236}">
                <a16:creationId xmlns:a16="http://schemas.microsoft.com/office/drawing/2014/main" id="{9898DEA5-8C6E-423A-A171-A7C101A90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1464104"/>
              </p:ext>
            </p:extLst>
          </p:nvPr>
        </p:nvGraphicFramePr>
        <p:xfrm>
          <a:off x="1061099" y="1750989"/>
          <a:ext cx="7225611" cy="1569720"/>
        </p:xfrm>
        <a:graphic>
          <a:graphicData uri="http://schemas.openxmlformats.org/drawingml/2006/table">
            <a:tbl>
              <a:tblPr/>
              <a:tblGrid>
                <a:gridCol w="1553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0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7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885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电压</a:t>
                      </a: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U</a:t>
                      </a:r>
                      <a:endParaRPr lang="zh-CN" altLang="en-US" b="1" i="1" dirty="0"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2 V</a:t>
                      </a: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036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电阻</a:t>
                      </a: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R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  <a:ea typeface="隶书" panose="02010509060101010101" pitchFamily="49" charset="-122"/>
                        </a:rPr>
                        <a:t>Ω</a:t>
                      </a: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5Ω</a:t>
                      </a: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10Ω</a:t>
                      </a: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15Ω</a:t>
                      </a: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电流</a:t>
                      </a:r>
                      <a:r>
                        <a:rPr lang="en-US" altLang="zh-CN" b="1" i="1"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/A</a:t>
                      </a: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2" name="文本框 1">
            <a:extLst>
              <a:ext uri="{FF2B5EF4-FFF2-40B4-BE49-F238E27FC236}">
                <a16:creationId xmlns:a16="http://schemas.microsoft.com/office/drawing/2014/main" id="{47C71748-C8A5-4479-942B-FAE5A96AC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234" y="3876131"/>
            <a:ext cx="85019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/>
              <a:t>在坐标纸上描点画图，分析图像得出结论</a:t>
            </a:r>
          </a:p>
        </p:txBody>
      </p:sp>
    </p:spTree>
    <p:extLst>
      <p:ext uri="{BB962C8B-B14F-4D97-AF65-F5344CB8AC3E}">
        <p14:creationId xmlns:p14="http://schemas.microsoft.com/office/powerpoint/2010/main" val="3809067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-2" y="465989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实验结论</a:t>
            </a: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7" y="7188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6" y="9757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>
            <a:extLst>
              <a:ext uri="{FF2B5EF4-FFF2-40B4-BE49-F238E27FC236}">
                <a16:creationId xmlns:a16="http://schemas.microsoft.com/office/drawing/2014/main" id="{B49269AE-9CF1-431A-AC6E-CC0B31514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68" y="1419100"/>
            <a:ext cx="8194675" cy="106680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　　当导体的电压一定时，通过导体的电流跟导体的电阻成反比。</a:t>
            </a:r>
            <a:endParaRPr lang="zh-CN" altLang="en-US" sz="2800" b="1" dirty="0">
              <a:solidFill>
                <a:srgbClr val="CC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BE44A10-BDC1-B9C0-A070-6925A77D1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618" y="2670600"/>
            <a:ext cx="4505326" cy="359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5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7" y="7188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-2" y="465989"/>
            <a:ext cx="2504658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评估、交流与合作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6" y="9757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五边形 14">
            <a:extLst>
              <a:ext uri="{FF2B5EF4-FFF2-40B4-BE49-F238E27FC236}">
                <a16:creationId xmlns:a16="http://schemas.microsoft.com/office/drawing/2014/main" id="{3F886B7B-F9D6-4E02-8CB4-75ECD667BFAA}"/>
              </a:ext>
            </a:extLst>
          </p:cNvPr>
          <p:cNvSpPr/>
          <p:nvPr/>
        </p:nvSpPr>
        <p:spPr>
          <a:xfrm>
            <a:off x="1000894" y="1279615"/>
            <a:ext cx="6791373" cy="533288"/>
          </a:xfrm>
          <a:prstGeom prst="homePlate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800" dirty="0">
                <a:solidFill>
                  <a:srgbClr val="002060"/>
                </a:solidFill>
              </a:rPr>
              <a:t>实验过程中遇到了什么问题？如何处理？</a:t>
            </a:r>
          </a:p>
        </p:txBody>
      </p:sp>
      <p:sp>
        <p:nvSpPr>
          <p:cNvPr id="12" name="五边形 14">
            <a:extLst>
              <a:ext uri="{FF2B5EF4-FFF2-40B4-BE49-F238E27FC236}">
                <a16:creationId xmlns:a16="http://schemas.microsoft.com/office/drawing/2014/main" id="{37B8681D-57C0-4B87-AF91-3966CBE25116}"/>
              </a:ext>
            </a:extLst>
          </p:cNvPr>
          <p:cNvSpPr/>
          <p:nvPr/>
        </p:nvSpPr>
        <p:spPr>
          <a:xfrm>
            <a:off x="1000895" y="2130844"/>
            <a:ext cx="3478340" cy="533288"/>
          </a:xfrm>
          <a:prstGeom prst="homePlate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800" dirty="0">
                <a:solidFill>
                  <a:srgbClr val="002060"/>
                </a:solidFill>
              </a:rPr>
              <a:t>实验还有什么不足？</a:t>
            </a:r>
          </a:p>
        </p:txBody>
      </p:sp>
      <p:sp>
        <p:nvSpPr>
          <p:cNvPr id="13" name="圆角矩形 15">
            <a:extLst>
              <a:ext uri="{FF2B5EF4-FFF2-40B4-BE49-F238E27FC236}">
                <a16:creationId xmlns:a16="http://schemas.microsoft.com/office/drawing/2014/main" id="{01D79FA6-62A1-4528-BAA0-57699CCF66DE}"/>
              </a:ext>
            </a:extLst>
          </p:cNvPr>
          <p:cNvSpPr/>
          <p:nvPr/>
        </p:nvSpPr>
        <p:spPr>
          <a:xfrm>
            <a:off x="1000894" y="3120070"/>
            <a:ext cx="6791372" cy="2500977"/>
          </a:xfrm>
          <a:prstGeom prst="roundRect">
            <a:avLst/>
          </a:prstGeom>
          <a:solidFill>
            <a:srgbClr val="DEEBF7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kumimoji="1" lang="zh-CN" altLang="en-US" sz="3200" b="1" dirty="0">
                <a:solidFill>
                  <a:schemeClr val="tx1"/>
                </a:solidFill>
              </a:rPr>
              <a:t>想想议议</a:t>
            </a:r>
            <a:r>
              <a:rPr kumimoji="1" lang="zh-CN" altLang="en-US" sz="3200" dirty="0">
                <a:solidFill>
                  <a:schemeClr val="tx1"/>
                </a:solidFill>
              </a:rPr>
              <a:t>：</a:t>
            </a:r>
            <a:endParaRPr kumimoji="1" lang="en-US" altLang="zh-CN" sz="3200" dirty="0">
              <a:solidFill>
                <a:schemeClr val="tx1"/>
              </a:solidFill>
            </a:endParaRPr>
          </a:p>
          <a:p>
            <a:r>
              <a:rPr lang="zh-CN" altLang="zh-CN" sz="2800" dirty="0">
                <a:solidFill>
                  <a:srgbClr val="000003"/>
                </a:solidFill>
                <a:latin typeface="Calibri" panose="020F0502020204030204" pitchFamily="34" charset="0"/>
              </a:rPr>
              <a:t>利用“探究电流与电压的关系”的实验数据进行计算</a:t>
            </a:r>
            <a:r>
              <a:rPr lang="en-US" altLang="zh-CN" sz="2800" i="1" dirty="0">
                <a:solidFill>
                  <a:srgbClr val="0000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U/I</a:t>
            </a:r>
            <a:r>
              <a:rPr lang="zh-CN" altLang="zh-CN" sz="2800" dirty="0">
                <a:solidFill>
                  <a:srgbClr val="000003"/>
                </a:solidFill>
                <a:latin typeface="Calibri" panose="020F0502020204030204" pitchFamily="34" charset="0"/>
              </a:rPr>
              <a:t>，并与电阻</a:t>
            </a:r>
            <a:r>
              <a:rPr lang="en-US" altLang="zh-CN" sz="2800" i="1" dirty="0">
                <a:solidFill>
                  <a:srgbClr val="0000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800" dirty="0">
                <a:solidFill>
                  <a:srgbClr val="000003"/>
                </a:solidFill>
                <a:latin typeface="Calibri" panose="020F0502020204030204" pitchFamily="34" charset="0"/>
              </a:rPr>
              <a:t>比较，看看电阻</a:t>
            </a:r>
            <a:r>
              <a:rPr lang="en-US" altLang="zh-CN" sz="2800" i="1" dirty="0">
                <a:solidFill>
                  <a:srgbClr val="0000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800" dirty="0">
                <a:solidFill>
                  <a:srgbClr val="000003"/>
                </a:solidFill>
                <a:latin typeface="Calibri" panose="020F0502020204030204" pitchFamily="34" charset="0"/>
              </a:rPr>
              <a:t>与</a:t>
            </a:r>
            <a:r>
              <a:rPr lang="en-US" altLang="zh-CN" sz="2800" i="1" dirty="0">
                <a:solidFill>
                  <a:srgbClr val="0000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U/I</a:t>
            </a:r>
            <a:r>
              <a:rPr lang="zh-CN" altLang="zh-CN" sz="2800" dirty="0">
                <a:solidFill>
                  <a:srgbClr val="000003"/>
                </a:solidFill>
                <a:latin typeface="Calibri" panose="020F0502020204030204" pitchFamily="34" charset="0"/>
              </a:rPr>
              <a:t>有什么关系？</a:t>
            </a:r>
            <a:endParaRPr lang="zh-CN" altLang="en-US" sz="2800" dirty="0">
              <a:solidFill>
                <a:srgbClr val="00000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4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-2" y="975706"/>
            <a:ext cx="1709528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课堂小结</a:t>
            </a:r>
          </a:p>
        </p:txBody>
      </p:sp>
      <p:sp>
        <p:nvSpPr>
          <p:cNvPr id="13" name="圆角矩形 15">
            <a:extLst>
              <a:ext uri="{FF2B5EF4-FFF2-40B4-BE49-F238E27FC236}">
                <a16:creationId xmlns:a16="http://schemas.microsoft.com/office/drawing/2014/main" id="{01D79FA6-62A1-4528-BAA0-57699CCF66DE}"/>
              </a:ext>
            </a:extLst>
          </p:cNvPr>
          <p:cNvSpPr/>
          <p:nvPr/>
        </p:nvSpPr>
        <p:spPr>
          <a:xfrm>
            <a:off x="1607004" y="2659694"/>
            <a:ext cx="5929992" cy="1538611"/>
          </a:xfrm>
          <a:prstGeom prst="roundRect">
            <a:avLst/>
          </a:prstGeom>
          <a:solidFill>
            <a:srgbClr val="DEEBF7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rgbClr val="000003"/>
                </a:solidFill>
                <a:latin typeface="Calibri" panose="020F0502020204030204" pitchFamily="34" charset="0"/>
              </a:rPr>
              <a:t>谈谈本节课你有什么收获</a:t>
            </a:r>
            <a:r>
              <a:rPr lang="en-US" altLang="zh-CN" sz="2800" dirty="0">
                <a:solidFill>
                  <a:srgbClr val="000003"/>
                </a:solidFill>
                <a:latin typeface="Bauhaus 93" panose="04030905020B02020C02" pitchFamily="82" charset="0"/>
              </a:rPr>
              <a:t>(●’◡’●)</a:t>
            </a:r>
            <a:endParaRPr lang="zh-CN" altLang="en-US" sz="2800" dirty="0">
              <a:solidFill>
                <a:srgbClr val="000003"/>
              </a:solidFill>
              <a:latin typeface="Bauhaus 93" panose="04030905020B02020C02" pitchFamily="82" charset="0"/>
            </a:endParaRPr>
          </a:p>
        </p:txBody>
      </p:sp>
      <p:cxnSp>
        <p:nvCxnSpPr>
          <p:cNvPr id="10" name="直线连接符 7">
            <a:extLst>
              <a:ext uri="{FF2B5EF4-FFF2-40B4-BE49-F238E27FC236}">
                <a16:creationId xmlns:a16="http://schemas.microsoft.com/office/drawing/2014/main" id="{68B44610-839A-4C6E-A870-DA4E640F95A1}"/>
              </a:ext>
            </a:extLst>
          </p:cNvPr>
          <p:cNvCxnSpPr>
            <a:cxnSpLocks/>
          </p:cNvCxnSpPr>
          <p:nvPr/>
        </p:nvCxnSpPr>
        <p:spPr>
          <a:xfrm flipV="1">
            <a:off x="1607004" y="1228536"/>
            <a:ext cx="7536996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线连接符 8">
            <a:extLst>
              <a:ext uri="{FF2B5EF4-FFF2-40B4-BE49-F238E27FC236}">
                <a16:creationId xmlns:a16="http://schemas.microsoft.com/office/drawing/2014/main" id="{644C1074-5209-46D2-ABD1-D79C0BC71E95}"/>
              </a:ext>
            </a:extLst>
          </p:cNvPr>
          <p:cNvCxnSpPr/>
          <p:nvPr/>
        </p:nvCxnSpPr>
        <p:spPr>
          <a:xfrm>
            <a:off x="632967" y="1485423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24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379D2498-F2F5-7C48-8CDD-E1E2C59B48BE}"/>
              </a:ext>
            </a:extLst>
          </p:cNvPr>
          <p:cNvSpPr/>
          <p:nvPr/>
        </p:nvSpPr>
        <p:spPr>
          <a:xfrm>
            <a:off x="-2" y="347533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学习目标</a:t>
            </a:r>
          </a:p>
        </p:txBody>
      </p: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F52A64B0-698A-B24C-8E9F-034F94B94C8D}"/>
              </a:ext>
            </a:extLst>
          </p:cNvPr>
          <p:cNvCxnSpPr>
            <a:stCxn id="8" idx="3"/>
          </p:cNvCxnSpPr>
          <p:nvPr/>
        </p:nvCxnSpPr>
        <p:spPr>
          <a:xfrm flipV="1">
            <a:off x="1918387" y="600362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6D59C8B6-EA51-EB43-8B3D-DF8A3A07264F}"/>
              </a:ext>
            </a:extLst>
          </p:cNvPr>
          <p:cNvCxnSpPr/>
          <p:nvPr/>
        </p:nvCxnSpPr>
        <p:spPr>
          <a:xfrm>
            <a:off x="500449" y="857250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99">
            <a:extLst>
              <a:ext uri="{FF2B5EF4-FFF2-40B4-BE49-F238E27FC236}">
                <a16:creationId xmlns:a16="http://schemas.microsoft.com/office/drawing/2014/main" id="{257157D9-1938-450B-90EB-4F7C6079E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49" y="1222182"/>
            <a:ext cx="837723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Calibri" panose="020F0502020204030204" pitchFamily="34" charset="0"/>
              </a:rPr>
              <a:t>1.</a:t>
            </a:r>
            <a:r>
              <a:rPr lang="zh-CN" altLang="en-US" sz="2800" dirty="0">
                <a:latin typeface="Calibri" panose="020F0502020204030204" pitchFamily="34" charset="0"/>
              </a:rPr>
              <a:t> </a:t>
            </a:r>
            <a:r>
              <a:rPr lang="zh-CN" altLang="zh-CN" sz="2800" dirty="0">
                <a:latin typeface="Calibri" panose="020F0502020204030204" pitchFamily="34" charset="0"/>
              </a:rPr>
              <a:t>通过</a:t>
            </a:r>
            <a:r>
              <a:rPr lang="zh-CN" altLang="en-US" sz="2800" dirty="0">
                <a:latin typeface="Calibri" panose="020F0502020204030204" pitchFamily="34" charset="0"/>
              </a:rPr>
              <a:t>知识回顾，初步认识电压对电流的影响，在推理中建立科学观念和形成科学思维</a:t>
            </a:r>
            <a:r>
              <a:rPr lang="zh-CN" altLang="zh-CN" sz="2800" dirty="0">
                <a:latin typeface="Calibri" panose="020F0502020204030204" pitchFamily="34" charset="0"/>
              </a:rPr>
              <a:t>；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endParaRPr lang="en-US" altLang="zh-CN" sz="2800" dirty="0">
              <a:latin typeface="Calibri" panose="020F0502020204030204" pitchFamily="34" charset="0"/>
            </a:endParaRPr>
          </a:p>
          <a:p>
            <a:r>
              <a:rPr lang="en-US" altLang="zh-CN" sz="2800" dirty="0">
                <a:latin typeface="Calibri" panose="020F0502020204030204" pitchFamily="34" charset="0"/>
              </a:rPr>
              <a:t>2. </a:t>
            </a:r>
            <a:r>
              <a:rPr lang="zh-CN" altLang="en-US" sz="2800" dirty="0">
                <a:latin typeface="Calibri" panose="020F0502020204030204" pitchFamily="34" charset="0"/>
              </a:rPr>
              <a:t>通过讨论和设计合理的电路图，在过程中建立物理建模的能力，并理解控制变量法的具体实施过程；根据真实实验现象，形成实事求是的科学态度；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endParaRPr lang="en-US" altLang="zh-CN" sz="2800" dirty="0">
              <a:latin typeface="Calibri" panose="020F0502020204030204" pitchFamily="34" charset="0"/>
            </a:endParaRPr>
          </a:p>
          <a:p>
            <a:r>
              <a:rPr lang="en-US" altLang="zh-CN" sz="2800" dirty="0">
                <a:latin typeface="Calibri" panose="020F0502020204030204" pitchFamily="34" charset="0"/>
              </a:rPr>
              <a:t>3. </a:t>
            </a:r>
            <a:r>
              <a:rPr lang="zh-CN" altLang="en-US" sz="2800" dirty="0">
                <a:latin typeface="Calibri" panose="020F0502020204030204" pitchFamily="34" charset="0"/>
              </a:rPr>
              <a:t>通过实验探究过程和收集、分析实验数据，形成科学探究的精神，能够说出电流与电压、电阻间的正比、反比关系。</a:t>
            </a:r>
            <a:endParaRPr lang="zh-CN" altLang="zh-CN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117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64771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提出猜想</a:t>
            </a: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6016" y="917600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74486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>
            <a:extLst>
              <a:ext uri="{FF2B5EF4-FFF2-40B4-BE49-F238E27FC236}">
                <a16:creationId xmlns:a16="http://schemas.microsoft.com/office/drawing/2014/main" id="{8D30E20E-83DE-6C4F-BA92-B4DADC9E9C05}"/>
              </a:ext>
            </a:extLst>
          </p:cNvPr>
          <p:cNvSpPr/>
          <p:nvPr/>
        </p:nvSpPr>
        <p:spPr>
          <a:xfrm>
            <a:off x="1000897" y="2376724"/>
            <a:ext cx="7705005" cy="1851944"/>
          </a:xfrm>
          <a:prstGeom prst="roundRect">
            <a:avLst/>
          </a:prstGeom>
          <a:solidFill>
            <a:srgbClr val="FED451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猜想</a:t>
            </a:r>
            <a:r>
              <a:rPr kumimoji="1" lang="en-US" altLang="zh-CN" sz="2700" dirty="0">
                <a:solidFill>
                  <a:schemeClr val="tx1"/>
                </a:solidFill>
              </a:rPr>
              <a:t>1</a:t>
            </a:r>
            <a:r>
              <a:rPr kumimoji="1" lang="zh-CN" altLang="en-US" sz="2700" dirty="0">
                <a:solidFill>
                  <a:schemeClr val="tx1"/>
                </a:solidFill>
              </a:rPr>
              <a:t>：</a:t>
            </a:r>
            <a:endParaRPr kumimoji="1" lang="en-US" altLang="zh-CN" sz="2700" dirty="0">
              <a:solidFill>
                <a:schemeClr val="tx1"/>
              </a:solidFill>
            </a:endParaRPr>
          </a:p>
          <a:p>
            <a:r>
              <a:rPr kumimoji="1" lang="zh-CN" altLang="en-US" sz="2700" dirty="0">
                <a:solidFill>
                  <a:schemeClr val="tx1"/>
                </a:solidFill>
              </a:rPr>
              <a:t>电阻一定时，导体两端的</a:t>
            </a:r>
            <a:r>
              <a:rPr kumimoji="1" lang="zh-CN" altLang="en-US" sz="2700" b="1" dirty="0">
                <a:solidFill>
                  <a:schemeClr val="tx1"/>
                </a:solidFill>
              </a:rPr>
              <a:t>电压越大</a:t>
            </a:r>
            <a:r>
              <a:rPr kumimoji="1" lang="zh-CN" altLang="en-US" sz="2700" dirty="0">
                <a:solidFill>
                  <a:schemeClr val="tx1"/>
                </a:solidFill>
              </a:rPr>
              <a:t>，导体中通过的</a:t>
            </a:r>
            <a:r>
              <a:rPr kumimoji="1" lang="zh-CN" altLang="en-US" sz="2700" b="1" dirty="0">
                <a:solidFill>
                  <a:schemeClr val="tx1"/>
                </a:solidFill>
              </a:rPr>
              <a:t>电流越大</a:t>
            </a:r>
            <a:r>
              <a:rPr kumimoji="1" lang="zh-CN" altLang="en-US" sz="2700" dirty="0">
                <a:solidFill>
                  <a:schemeClr val="tx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51666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>
            <a:extLst>
              <a:ext uri="{FF2B5EF4-FFF2-40B4-BE49-F238E27FC236}">
                <a16:creationId xmlns:a16="http://schemas.microsoft.com/office/drawing/2014/main" id="{7A0E3305-72C8-5441-9D66-8B550527FEAD}"/>
              </a:ext>
            </a:extLst>
          </p:cNvPr>
          <p:cNvSpPr/>
          <p:nvPr/>
        </p:nvSpPr>
        <p:spPr>
          <a:xfrm>
            <a:off x="0" y="423453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情境激疑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4AA9EA1-D3DD-7C44-B4F6-8B7039E74504}"/>
              </a:ext>
            </a:extLst>
          </p:cNvPr>
          <p:cNvGrpSpPr/>
          <p:nvPr/>
        </p:nvGrpSpPr>
        <p:grpSpPr>
          <a:xfrm>
            <a:off x="5253203" y="1075254"/>
            <a:ext cx="4230012" cy="3753194"/>
            <a:chOff x="7298796" y="1695589"/>
            <a:chExt cx="5640016" cy="5004259"/>
          </a:xfrm>
        </p:grpSpPr>
        <p:sp>
          <p:nvSpPr>
            <p:cNvPr id="12" name="单圆角矩形 11">
              <a:extLst>
                <a:ext uri="{FF2B5EF4-FFF2-40B4-BE49-F238E27FC236}">
                  <a16:creationId xmlns:a16="http://schemas.microsoft.com/office/drawing/2014/main" id="{787FEF86-751A-3D46-A752-146DBD8BB02C}"/>
                </a:ext>
              </a:extLst>
            </p:cNvPr>
            <p:cNvSpPr/>
            <p:nvPr/>
          </p:nvSpPr>
          <p:spPr>
            <a:xfrm>
              <a:off x="7298796" y="1695589"/>
              <a:ext cx="3873386" cy="1804087"/>
            </a:xfrm>
            <a:prstGeom prst="round1Rect">
              <a:avLst/>
            </a:prstGeom>
            <a:ln w="76200"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思考：</a:t>
              </a:r>
              <a:endParaRPr kumimoji="1"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kumimoji="1"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怎样让小灯泡变亮？</a:t>
              </a: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42E9ABDB-08B9-634C-AA15-D37632BCE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5489" y="2996525"/>
              <a:ext cx="3703323" cy="3703323"/>
            </a:xfrm>
            <a:prstGeom prst="rect">
              <a:avLst/>
            </a:prstGeom>
          </p:spPr>
        </p:pic>
      </p:grpSp>
      <p:pic>
        <p:nvPicPr>
          <p:cNvPr id="8" name="Picture 2" descr="E:\01商乐\05区工作\04课题组\做ppt\16章 电压电阻\电压电阻图\16-4-3.JPG">
            <a:extLst>
              <a:ext uri="{FF2B5EF4-FFF2-40B4-BE49-F238E27FC236}">
                <a16:creationId xmlns:a16="http://schemas.microsoft.com/office/drawing/2014/main" id="{8A170F16-470B-4311-9D26-F7B9AFD973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0"/>
          <a:stretch/>
        </p:blipFill>
        <p:spPr bwMode="auto">
          <a:xfrm>
            <a:off x="0" y="1218671"/>
            <a:ext cx="5088835" cy="35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7514427-9801-4ED8-B6FC-79E0A777F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72" y="4844686"/>
            <a:ext cx="5194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1.</a:t>
            </a:r>
            <a:r>
              <a:rPr lang="zh-CN" altLang="en-US" sz="2800" dirty="0"/>
              <a:t>可以增加一节干电池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5D67D26-5859-4E21-AEC5-0A244C6B1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71" y="5399450"/>
            <a:ext cx="81485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2.</a:t>
            </a:r>
            <a:r>
              <a:rPr lang="zh-CN" altLang="en-US" sz="2800" dirty="0"/>
              <a:t>可以移动滑动变阻器滑片，使电路中电阻值变小</a:t>
            </a:r>
          </a:p>
        </p:txBody>
      </p:sp>
    </p:spTree>
    <p:extLst>
      <p:ext uri="{BB962C8B-B14F-4D97-AF65-F5344CB8AC3E}">
        <p14:creationId xmlns:p14="http://schemas.microsoft.com/office/powerpoint/2010/main" val="130374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64771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提出猜想</a:t>
            </a: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6016" y="917600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74486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18">
            <a:extLst>
              <a:ext uri="{FF2B5EF4-FFF2-40B4-BE49-F238E27FC236}">
                <a16:creationId xmlns:a16="http://schemas.microsoft.com/office/drawing/2014/main" id="{C0F8AD21-4B7F-4D0C-BA30-1F9E886895BD}"/>
              </a:ext>
            </a:extLst>
          </p:cNvPr>
          <p:cNvSpPr/>
          <p:nvPr/>
        </p:nvSpPr>
        <p:spPr>
          <a:xfrm>
            <a:off x="938545" y="2036011"/>
            <a:ext cx="7705005" cy="1851944"/>
          </a:xfrm>
          <a:prstGeom prst="roundRect">
            <a:avLst/>
          </a:prstGeom>
          <a:solidFill>
            <a:srgbClr val="FED451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猜想</a:t>
            </a:r>
            <a:r>
              <a:rPr kumimoji="1" lang="en-US" altLang="zh-CN" sz="2700" dirty="0">
                <a:solidFill>
                  <a:schemeClr val="tx1"/>
                </a:solidFill>
              </a:rPr>
              <a:t>2</a:t>
            </a:r>
            <a:r>
              <a:rPr kumimoji="1" lang="zh-CN" altLang="en-US" sz="2700" dirty="0">
                <a:solidFill>
                  <a:schemeClr val="tx1"/>
                </a:solidFill>
              </a:rPr>
              <a:t>：</a:t>
            </a:r>
            <a:endParaRPr kumimoji="1" lang="en-US" altLang="zh-CN" sz="2700" dirty="0">
              <a:solidFill>
                <a:schemeClr val="tx1"/>
              </a:solidFill>
            </a:endParaRPr>
          </a:p>
          <a:p>
            <a:r>
              <a:rPr kumimoji="1" lang="zh-CN" altLang="en-US" sz="2700" dirty="0">
                <a:solidFill>
                  <a:schemeClr val="tx1"/>
                </a:solidFill>
              </a:rPr>
              <a:t>电压一定时，导体</a:t>
            </a:r>
            <a:r>
              <a:rPr kumimoji="1" lang="zh-CN" altLang="en-US" sz="2700" b="1" dirty="0">
                <a:solidFill>
                  <a:schemeClr val="tx1"/>
                </a:solidFill>
              </a:rPr>
              <a:t>电阻越大</a:t>
            </a:r>
            <a:r>
              <a:rPr kumimoji="1" lang="zh-CN" altLang="en-US" sz="2700" dirty="0">
                <a:solidFill>
                  <a:schemeClr val="tx1"/>
                </a:solidFill>
              </a:rPr>
              <a:t>，导体中通过的</a:t>
            </a:r>
            <a:r>
              <a:rPr kumimoji="1" lang="zh-CN" altLang="en-US" sz="2700" b="1" dirty="0">
                <a:solidFill>
                  <a:schemeClr val="tx1"/>
                </a:solidFill>
              </a:rPr>
              <a:t>电流越小</a:t>
            </a:r>
            <a:r>
              <a:rPr kumimoji="1" lang="zh-CN" altLang="en-US" sz="2700" dirty="0">
                <a:solidFill>
                  <a:schemeClr val="tx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8771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五边形 14">
            <a:extLst>
              <a:ext uri="{FF2B5EF4-FFF2-40B4-BE49-F238E27FC236}">
                <a16:creationId xmlns:a16="http://schemas.microsoft.com/office/drawing/2014/main" id="{21906AF5-A613-D447-A19A-887872E90D22}"/>
              </a:ext>
            </a:extLst>
          </p:cNvPr>
          <p:cNvSpPr/>
          <p:nvPr/>
        </p:nvSpPr>
        <p:spPr>
          <a:xfrm>
            <a:off x="1164703" y="1560594"/>
            <a:ext cx="4732512" cy="533288"/>
          </a:xfrm>
          <a:prstGeom prst="homePlate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800" dirty="0">
                <a:solidFill>
                  <a:srgbClr val="002060"/>
                </a:solidFill>
              </a:rPr>
              <a:t>电流大小与哪些因素有关？</a:t>
            </a:r>
            <a:endParaRPr kumimoji="1" lang="zh-CN" altLang="en-US" sz="1600" dirty="0"/>
          </a:p>
        </p:txBody>
      </p:sp>
      <p:sp>
        <p:nvSpPr>
          <p:cNvPr id="16" name="圆角矩形 15">
            <a:extLst>
              <a:ext uri="{FF2B5EF4-FFF2-40B4-BE49-F238E27FC236}">
                <a16:creationId xmlns:a16="http://schemas.microsoft.com/office/drawing/2014/main" id="{D9B15584-A36B-A048-B036-19389A1173B5}"/>
              </a:ext>
            </a:extLst>
          </p:cNvPr>
          <p:cNvSpPr/>
          <p:nvPr/>
        </p:nvSpPr>
        <p:spPr>
          <a:xfrm>
            <a:off x="1164703" y="2613258"/>
            <a:ext cx="5885451" cy="2266908"/>
          </a:xfrm>
          <a:prstGeom prst="roundRect">
            <a:avLst/>
          </a:prstGeom>
          <a:solidFill>
            <a:srgbClr val="DEEBF7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kumimoji="1" lang="zh-CN" altLang="en-US" sz="3200" dirty="0">
                <a:solidFill>
                  <a:schemeClr val="tx1"/>
                </a:solidFill>
              </a:rPr>
              <a:t>电压是形成电流的原因；电阻表示导体对电流的阻碍作用。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3440718-9F6D-42F4-BEE0-DE371CD7BD7D}"/>
              </a:ext>
            </a:extLst>
          </p:cNvPr>
          <p:cNvGrpSpPr/>
          <p:nvPr/>
        </p:nvGrpSpPr>
        <p:grpSpPr>
          <a:xfrm>
            <a:off x="1" y="596455"/>
            <a:ext cx="9144002" cy="4766135"/>
            <a:chOff x="1" y="1234615"/>
            <a:chExt cx="9144002" cy="4766135"/>
          </a:xfrm>
        </p:grpSpPr>
        <p:sp>
          <p:nvSpPr>
            <p:cNvPr id="8" name="五边形 7">
              <a:extLst>
                <a:ext uri="{FF2B5EF4-FFF2-40B4-BE49-F238E27FC236}">
                  <a16:creationId xmlns:a16="http://schemas.microsoft.com/office/drawing/2014/main" id="{379D2498-F2F5-7C48-8CDD-E1E2C59B48BE}"/>
                </a:ext>
              </a:extLst>
            </p:cNvPr>
            <p:cNvSpPr/>
            <p:nvPr/>
          </p:nvSpPr>
          <p:spPr>
            <a:xfrm>
              <a:off x="1" y="1234615"/>
              <a:ext cx="1918387" cy="509717"/>
            </a:xfrm>
            <a:prstGeom prst="homePlate">
              <a:avLst/>
            </a:prstGeom>
            <a:solidFill>
              <a:srgbClr val="FED451"/>
            </a:solidFill>
            <a:ln>
              <a:solidFill>
                <a:srgbClr val="FED4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100" dirty="0">
                  <a:solidFill>
                    <a:srgbClr val="8A1B1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知识回顾</a:t>
              </a:r>
            </a:p>
          </p:txBody>
        </p:sp>
        <p:cxnSp>
          <p:nvCxnSpPr>
            <p:cNvPr id="18" name="直线连接符 17">
              <a:extLst>
                <a:ext uri="{FF2B5EF4-FFF2-40B4-BE49-F238E27FC236}">
                  <a16:creationId xmlns:a16="http://schemas.microsoft.com/office/drawing/2014/main" id="{F52A64B0-698A-B24C-8E9F-034F94B94C8D}"/>
                </a:ext>
              </a:extLst>
            </p:cNvPr>
            <p:cNvCxnSpPr>
              <a:stCxn id="8" idx="3"/>
            </p:cNvCxnSpPr>
            <p:nvPr/>
          </p:nvCxnSpPr>
          <p:spPr>
            <a:xfrm flipV="1">
              <a:off x="1918390" y="1487444"/>
              <a:ext cx="7225613" cy="2028"/>
            </a:xfrm>
            <a:prstGeom prst="line">
              <a:avLst/>
            </a:prstGeom>
            <a:ln w="28575">
              <a:solidFill>
                <a:srgbClr val="FED45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直线连接符 19">
              <a:extLst>
                <a:ext uri="{FF2B5EF4-FFF2-40B4-BE49-F238E27FC236}">
                  <a16:creationId xmlns:a16="http://schemas.microsoft.com/office/drawing/2014/main" id="{6D59C8B6-EA51-EB43-8B3D-DF8A3A07264F}"/>
                </a:ext>
              </a:extLst>
            </p:cNvPr>
            <p:cNvCxnSpPr/>
            <p:nvPr/>
          </p:nvCxnSpPr>
          <p:spPr>
            <a:xfrm>
              <a:off x="500449" y="1744330"/>
              <a:ext cx="0" cy="4256420"/>
            </a:xfrm>
            <a:prstGeom prst="line">
              <a:avLst/>
            </a:prstGeom>
            <a:ln w="28575">
              <a:solidFill>
                <a:srgbClr val="FED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755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494505"/>
            <a:ext cx="1918387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提出问题</a:t>
            </a: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6016" y="747334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004220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云形标注 2">
            <a:extLst>
              <a:ext uri="{FF2B5EF4-FFF2-40B4-BE49-F238E27FC236}">
                <a16:creationId xmlns:a16="http://schemas.microsoft.com/office/drawing/2014/main" id="{5BC3128D-19B7-6C4A-8AE9-AD6F2E1A158C}"/>
              </a:ext>
            </a:extLst>
          </p:cNvPr>
          <p:cNvSpPr/>
          <p:nvPr/>
        </p:nvSpPr>
        <p:spPr>
          <a:xfrm>
            <a:off x="1420937" y="1441617"/>
            <a:ext cx="7122995" cy="2486025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3F9BDD7-D9EF-6F4B-BF0A-988B8439D3F8}"/>
              </a:ext>
            </a:extLst>
          </p:cNvPr>
          <p:cNvSpPr txBox="1"/>
          <p:nvPr/>
        </p:nvSpPr>
        <p:spPr>
          <a:xfrm>
            <a:off x="2240512" y="2196688"/>
            <a:ext cx="6032897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流过导体的</a:t>
            </a:r>
            <a:r>
              <a:rPr kumimoji="1" lang="zh-CN" altLang="en-US" sz="2400" b="1" dirty="0">
                <a:solidFill>
                  <a:srgbClr val="C00000"/>
                </a:solidFill>
                <a:highlight>
                  <a:srgbClr val="FFFF00"/>
                </a:highlight>
                <a:latin typeface="+mj-ea"/>
                <a:ea typeface="+mj-ea"/>
              </a:rPr>
              <a:t>电流</a:t>
            </a:r>
            <a:r>
              <a:rPr kumimoji="1"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与导体两端的</a:t>
            </a:r>
            <a:r>
              <a:rPr kumimoji="1" lang="zh-CN" altLang="en-US" sz="2400" b="1" dirty="0">
                <a:solidFill>
                  <a:srgbClr val="C00000"/>
                </a:solidFill>
                <a:highlight>
                  <a:srgbClr val="FFFF00"/>
                </a:highlight>
                <a:latin typeface="+mj-ea"/>
                <a:ea typeface="+mj-ea"/>
              </a:rPr>
              <a:t>电压</a:t>
            </a:r>
            <a:r>
              <a:rPr kumimoji="1"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、导体的的</a:t>
            </a:r>
            <a:r>
              <a:rPr kumimoji="1" lang="zh-CN" altLang="en-US" sz="2400" b="1" dirty="0">
                <a:solidFill>
                  <a:srgbClr val="C00000"/>
                </a:solidFill>
                <a:highlight>
                  <a:srgbClr val="FFFF00"/>
                </a:highlight>
                <a:latin typeface="+mj-ea"/>
                <a:ea typeface="+mj-ea"/>
              </a:rPr>
              <a:t>电阻</a:t>
            </a:r>
            <a:r>
              <a:rPr kumimoji="1"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存在怎样的</a:t>
            </a:r>
            <a:r>
              <a:rPr kumimoji="1" lang="zh-CN" altLang="en-US" sz="2400" b="1" u="sng" dirty="0">
                <a:solidFill>
                  <a:srgbClr val="C00000"/>
                </a:solidFill>
                <a:highlight>
                  <a:srgbClr val="FFFF00"/>
                </a:highlight>
                <a:latin typeface="+mj-ea"/>
                <a:ea typeface="+mj-ea"/>
              </a:rPr>
              <a:t>定量</a:t>
            </a:r>
            <a:r>
              <a:rPr kumimoji="1"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关系呢？</a:t>
            </a:r>
            <a:endParaRPr kumimoji="1" lang="en-US" altLang="zh-CN" sz="2400" b="1" dirty="0">
              <a:solidFill>
                <a:srgbClr val="C00000"/>
              </a:solidFill>
              <a:latin typeface="+mj-ea"/>
              <a:ea typeface="+mj-ea"/>
            </a:endParaRPr>
          </a:p>
          <a:p>
            <a:endParaRPr kumimoji="1" lang="en-US" altLang="zh-CN" sz="1350" dirty="0">
              <a:solidFill>
                <a:srgbClr val="002060"/>
              </a:solidFill>
            </a:endParaRPr>
          </a:p>
        </p:txBody>
      </p:sp>
      <p:pic>
        <p:nvPicPr>
          <p:cNvPr id="20" name="图片 5" descr="问号.jpg">
            <a:extLst>
              <a:ext uri="{FF2B5EF4-FFF2-40B4-BE49-F238E27FC236}">
                <a16:creationId xmlns:a16="http://schemas.microsoft.com/office/drawing/2014/main" id="{F0239C0D-31A6-3048-A528-0EDE80A64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402">
            <a:off x="444792" y="3158100"/>
            <a:ext cx="2382072" cy="264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 18">
            <a:extLst>
              <a:ext uri="{FF2B5EF4-FFF2-40B4-BE49-F238E27FC236}">
                <a16:creationId xmlns:a16="http://schemas.microsoft.com/office/drawing/2014/main" id="{893BC60B-03DB-497D-8D4D-581FE5A3EBC4}"/>
              </a:ext>
            </a:extLst>
          </p:cNvPr>
          <p:cNvSpPr/>
          <p:nvPr/>
        </p:nvSpPr>
        <p:spPr>
          <a:xfrm>
            <a:off x="4043786" y="4785844"/>
            <a:ext cx="4070776" cy="630539"/>
          </a:xfrm>
          <a:prstGeom prst="roundRect">
            <a:avLst/>
          </a:prstGeom>
          <a:solidFill>
            <a:srgbClr val="FED451"/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实验方法：控制变量法</a:t>
            </a:r>
          </a:p>
        </p:txBody>
      </p:sp>
    </p:spTree>
    <p:extLst>
      <p:ext uri="{BB962C8B-B14F-4D97-AF65-F5344CB8AC3E}">
        <p14:creationId xmlns:p14="http://schemas.microsoft.com/office/powerpoint/2010/main" val="140256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899101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46272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制定计划与设计实验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55987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E8C1D8D1-C8B5-E047-AD6D-D44AC34FCEBA}"/>
              </a:ext>
            </a:extLst>
          </p:cNvPr>
          <p:cNvSpPr/>
          <p:nvPr/>
        </p:nvSpPr>
        <p:spPr>
          <a:xfrm>
            <a:off x="825481" y="1398616"/>
            <a:ext cx="4011562" cy="5036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探究电流与电压的关系：</a:t>
            </a:r>
            <a:endParaRPr kumimoji="1" lang="en-US" altLang="zh-CN" sz="2700" dirty="0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BFE9157-27B2-4F8F-B040-16B22D5D8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481" y="2236930"/>
            <a:ext cx="5194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如何保持电阻不变？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179F51B-0EDF-4E8F-8508-BF8068008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000" y="2236930"/>
            <a:ext cx="40115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电路中接入一个定值电阻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D09A202-F69B-45AB-BC0F-127D07E05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480" y="2820080"/>
            <a:ext cx="5535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测定值电阻两端电压，选择什么器材？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D400ED1-E62E-47F4-9C9D-B77473F08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522" y="2820079"/>
            <a:ext cx="1182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电压表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F217DA4-E631-4B2C-9B68-5E273DF1B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82" y="3403228"/>
            <a:ext cx="5535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测通过电阻的电流，选择什么器材？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B0D8951-BD64-4415-98BB-8E24F6CE8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781" y="3403227"/>
            <a:ext cx="1182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电流表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D45D692-3E21-4FC2-B63C-0C86EF1033BA}"/>
              </a:ext>
            </a:extLst>
          </p:cNvPr>
          <p:cNvGrpSpPr/>
          <p:nvPr/>
        </p:nvGrpSpPr>
        <p:grpSpPr>
          <a:xfrm>
            <a:off x="825117" y="4034396"/>
            <a:ext cx="3242754" cy="2177332"/>
            <a:chOff x="825117" y="4034396"/>
            <a:chExt cx="3242754" cy="2177332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52A73DB6-B259-43FD-80E4-B12EDA941FAF}"/>
                </a:ext>
              </a:extLst>
            </p:cNvPr>
            <p:cNvPicPr/>
            <p:nvPr/>
          </p:nvPicPr>
          <p:blipFill rotWithShape="1">
            <a:blip r:embed="rId2"/>
            <a:srcRect l="30944" t="31780" r="32092" b="24380"/>
            <a:stretch>
              <a:fillRect/>
            </a:stretch>
          </p:blipFill>
          <p:spPr>
            <a:xfrm>
              <a:off x="1802766" y="4126212"/>
              <a:ext cx="1290807" cy="714071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9E4DBD0C-0294-481A-A656-45BA5A2B8BCC}"/>
                </a:ext>
              </a:extLst>
            </p:cNvPr>
            <p:cNvPicPr/>
            <p:nvPr/>
          </p:nvPicPr>
          <p:blipFill rotWithShape="1">
            <a:blip r:embed="rId3"/>
            <a:srcRect l="21305" r="19746"/>
            <a:stretch>
              <a:fillRect/>
            </a:stretch>
          </p:blipFill>
          <p:spPr>
            <a:xfrm>
              <a:off x="825117" y="5208625"/>
              <a:ext cx="903134" cy="100310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682A608E-CC47-4425-8AF3-E8EFFAF5D6F5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rcRect l="32093" t="8894" r="32249" b="12065"/>
            <a:stretch>
              <a:fillRect/>
            </a:stretch>
          </p:blipFill>
          <p:spPr>
            <a:xfrm>
              <a:off x="3164737" y="5208626"/>
              <a:ext cx="903134" cy="1003102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0F0AAA3E-0317-453B-B08F-C6730A0E40A4}"/>
                </a:ext>
              </a:extLst>
            </p:cNvPr>
            <p:cNvPicPr/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  <a14:imgEffect>
                        <a14:colorTemperature colorTemp="53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65502" y="4034396"/>
              <a:ext cx="701604" cy="851946"/>
            </a:xfrm>
            <a:prstGeom prst="rect">
              <a:avLst/>
            </a:prstGeom>
          </p:spPr>
        </p:pic>
        <p:pic>
          <p:nvPicPr>
            <p:cNvPr id="25" name="Picture 12" descr="H:\2\人教教参资源\九\图\电阻3.jpg">
              <a:extLst>
                <a:ext uri="{FF2B5EF4-FFF2-40B4-BE49-F238E27FC236}">
                  <a16:creationId xmlns:a16="http://schemas.microsoft.com/office/drawing/2014/main" id="{9D0AB728-F571-4A8C-9096-67989DDC48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890" y="5459384"/>
              <a:ext cx="1312847" cy="542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6B81D363-D0EE-417B-931D-19F66207DFA4}"/>
                </a:ext>
              </a:extLst>
            </p:cNvPr>
            <p:cNvGrpSpPr/>
            <p:nvPr/>
          </p:nvGrpSpPr>
          <p:grpSpPr>
            <a:xfrm>
              <a:off x="863726" y="4063948"/>
              <a:ext cx="912300" cy="885180"/>
              <a:chOff x="7714868" y="4214356"/>
              <a:chExt cx="2353309" cy="2272867"/>
            </a:xfrm>
          </p:grpSpPr>
          <p:pic>
            <p:nvPicPr>
              <p:cNvPr id="27" name="Picture 14" descr="H:\2\人教教参资源\九\图\蓄电池.jpg">
                <a:extLst>
                  <a:ext uri="{FF2B5EF4-FFF2-40B4-BE49-F238E27FC236}">
                    <a16:creationId xmlns:a16="http://schemas.microsoft.com/office/drawing/2014/main" id="{CCE88F8C-D410-4E89-9085-0A0442A8C5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4868" y="4284294"/>
                <a:ext cx="2353309" cy="22029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4A41E345-0D73-4B4F-A740-9B206FBEB8A9}"/>
                  </a:ext>
                </a:extLst>
              </p:cNvPr>
              <p:cNvSpPr txBox="1"/>
              <p:nvPr/>
            </p:nvSpPr>
            <p:spPr>
              <a:xfrm>
                <a:off x="9283187" y="4214356"/>
                <a:ext cx="4783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/>
                  <a:t>+</a:t>
                </a:r>
                <a:endParaRPr lang="zh-CN" altLang="en-US" sz="2800" b="1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1FE1DB3D-020D-4BDF-B26A-3CEF72C4C695}"/>
                  </a:ext>
                </a:extLst>
              </p:cNvPr>
              <p:cNvSpPr txBox="1"/>
              <p:nvPr/>
            </p:nvSpPr>
            <p:spPr>
              <a:xfrm>
                <a:off x="7729502" y="4449927"/>
                <a:ext cx="4783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/>
                  <a:t>-</a:t>
                </a:r>
                <a:endParaRPr lang="zh-CN" altLang="en-US" sz="2800" b="1" dirty="0"/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EE81760-491C-4F22-B917-8DD403346F2B}"/>
              </a:ext>
            </a:extLst>
          </p:cNvPr>
          <p:cNvGrpSpPr/>
          <p:nvPr/>
        </p:nvGrpSpPr>
        <p:grpSpPr>
          <a:xfrm>
            <a:off x="4936602" y="3890203"/>
            <a:ext cx="3606838" cy="2612582"/>
            <a:chOff x="4936602" y="3890203"/>
            <a:chExt cx="3606838" cy="2612582"/>
          </a:xfrm>
        </p:grpSpPr>
        <p:sp>
          <p:nvSpPr>
            <p:cNvPr id="30" name="矩形 69641">
              <a:extLst>
                <a:ext uri="{FF2B5EF4-FFF2-40B4-BE49-F238E27FC236}">
                  <a16:creationId xmlns:a16="http://schemas.microsoft.com/office/drawing/2014/main" id="{81E9C9FC-C3DC-44A7-A49C-0B255AD03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9891" y="5727212"/>
              <a:ext cx="17235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8448272-D48B-443D-9526-1BEF785FF45A}"/>
                </a:ext>
              </a:extLst>
            </p:cNvPr>
            <p:cNvGrpSpPr/>
            <p:nvPr/>
          </p:nvGrpSpPr>
          <p:grpSpPr>
            <a:xfrm>
              <a:off x="4936602" y="3890203"/>
              <a:ext cx="2743300" cy="2612582"/>
              <a:chOff x="1187002" y="2328523"/>
              <a:chExt cx="2743300" cy="2612582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id="{2C1AAD31-B699-4F1A-80EE-B0E0AD85AA05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57" name="直接连接符 56">
                  <a:extLst>
                    <a:ext uri="{FF2B5EF4-FFF2-40B4-BE49-F238E27FC236}">
                      <a16:creationId xmlns:a16="http://schemas.microsoft.com/office/drawing/2014/main" id="{777B3E4E-939C-405F-954E-DE923243DADC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>
                  <a:extLst>
                    <a:ext uri="{FF2B5EF4-FFF2-40B4-BE49-F238E27FC236}">
                      <a16:creationId xmlns:a16="http://schemas.microsoft.com/office/drawing/2014/main" id="{BC94A844-6A7A-4BDD-B560-3C02B8EBE7FA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>
                  <a:extLst>
                    <a:ext uri="{FF2B5EF4-FFF2-40B4-BE49-F238E27FC236}">
                      <a16:creationId xmlns:a16="http://schemas.microsoft.com/office/drawing/2014/main" id="{353D3227-455B-4788-9A7F-B76EF26BCB87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Rectangle 4">
                <a:extLst>
                  <a:ext uri="{FF2B5EF4-FFF2-40B4-BE49-F238E27FC236}">
                    <a16:creationId xmlns:a16="http://schemas.microsoft.com/office/drawing/2014/main" id="{E8A43397-2318-44F3-9EBD-C36834D9F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4" name="Group 5">
                <a:extLst>
                  <a:ext uri="{FF2B5EF4-FFF2-40B4-BE49-F238E27FC236}">
                    <a16:creationId xmlns:a16="http://schemas.microsoft.com/office/drawing/2014/main" id="{23B0AE4C-547D-41DC-B37B-207C8FE34BDA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54" name="Rectangle 19">
                  <a:extLst>
                    <a:ext uri="{FF2B5EF4-FFF2-40B4-BE49-F238E27FC236}">
                      <a16:creationId xmlns:a16="http://schemas.microsoft.com/office/drawing/2014/main" id="{004F529D-CC45-46AE-A3E1-040B03F5A2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Line 20">
                  <a:extLst>
                    <a:ext uri="{FF2B5EF4-FFF2-40B4-BE49-F238E27FC236}">
                      <a16:creationId xmlns:a16="http://schemas.microsoft.com/office/drawing/2014/main" id="{A8ED111F-3A90-4E97-9D47-C7448689CA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Line 21">
                  <a:extLst>
                    <a:ext uri="{FF2B5EF4-FFF2-40B4-BE49-F238E27FC236}">
                      <a16:creationId xmlns:a16="http://schemas.microsoft.com/office/drawing/2014/main" id="{68217FE0-6605-4F71-8C19-35BA98F60B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5" name="Group 9">
                <a:extLst>
                  <a:ext uri="{FF2B5EF4-FFF2-40B4-BE49-F238E27FC236}">
                    <a16:creationId xmlns:a16="http://schemas.microsoft.com/office/drawing/2014/main" id="{8B379B51-DD6A-460B-8696-93CA419D0B3D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1" name="Rectangle 15">
                  <a:extLst>
                    <a:ext uri="{FF2B5EF4-FFF2-40B4-BE49-F238E27FC236}">
                      <a16:creationId xmlns:a16="http://schemas.microsoft.com/office/drawing/2014/main" id="{7BD201CE-751C-4560-B441-AFC96D6F4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Line 16">
                  <a:extLst>
                    <a:ext uri="{FF2B5EF4-FFF2-40B4-BE49-F238E27FC236}">
                      <a16:creationId xmlns:a16="http://schemas.microsoft.com/office/drawing/2014/main" id="{7A2E88AF-2F3A-4F34-889E-1D6B02F2C5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Oval 17">
                  <a:extLst>
                    <a:ext uri="{FF2B5EF4-FFF2-40B4-BE49-F238E27FC236}">
                      <a16:creationId xmlns:a16="http://schemas.microsoft.com/office/drawing/2014/main" id="{0FF39185-54D6-490D-9A24-AF2A72B55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6" name="Rectangle 178">
                <a:extLst>
                  <a:ext uri="{FF2B5EF4-FFF2-40B4-BE49-F238E27FC236}">
                    <a16:creationId xmlns:a16="http://schemas.microsoft.com/office/drawing/2014/main" id="{7AEAB6A8-074A-4955-AE89-B31DD9EC0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B539C462-CFE3-4D71-91BD-A48D077081D1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45" name="Oval 190">
                  <a:extLst>
                    <a:ext uri="{FF2B5EF4-FFF2-40B4-BE49-F238E27FC236}">
                      <a16:creationId xmlns:a16="http://schemas.microsoft.com/office/drawing/2014/main" id="{991E21FB-F6EA-4053-81B8-F644A51FA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Text Box 191">
                  <a:extLst>
                    <a:ext uri="{FF2B5EF4-FFF2-40B4-BE49-F238E27FC236}">
                      <a16:creationId xmlns:a16="http://schemas.microsoft.com/office/drawing/2014/main" id="{D5A6C246-C7C6-442A-9DEB-4544B02C7B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39" name="Text Box 4">
                <a:extLst>
                  <a:ext uri="{FF2B5EF4-FFF2-40B4-BE49-F238E27FC236}">
                    <a16:creationId xmlns:a16="http://schemas.microsoft.com/office/drawing/2014/main" id="{356BBFB6-AD04-4716-9C71-48669A8358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41" name="Text Box 116">
                <a:extLst>
                  <a:ext uri="{FF2B5EF4-FFF2-40B4-BE49-F238E27FC236}">
                    <a16:creationId xmlns:a16="http://schemas.microsoft.com/office/drawing/2014/main" id="{C37D4037-E9E1-473A-B7C4-034492621D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id="{70D26B70-8AE6-412A-99C5-29E36F2D9DC0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43" name="Oval 190">
                  <a:extLst>
                    <a:ext uri="{FF2B5EF4-FFF2-40B4-BE49-F238E27FC236}">
                      <a16:creationId xmlns:a16="http://schemas.microsoft.com/office/drawing/2014/main" id="{D3CAEE8F-8057-45E2-A5AF-E3481CADD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Text Box 191">
                  <a:extLst>
                    <a:ext uri="{FF2B5EF4-FFF2-40B4-BE49-F238E27FC236}">
                      <a16:creationId xmlns:a16="http://schemas.microsoft.com/office/drawing/2014/main" id="{466E840E-1A4E-4CBA-B129-45C6E60236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0088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7" y="646937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-2" y="394108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制定计划与设计实验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6" y="903823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E8C1D8D1-C8B5-E047-AD6D-D44AC34FCEBA}"/>
              </a:ext>
            </a:extLst>
          </p:cNvPr>
          <p:cNvSpPr/>
          <p:nvPr/>
        </p:nvSpPr>
        <p:spPr>
          <a:xfrm>
            <a:off x="839314" y="1146799"/>
            <a:ext cx="4011562" cy="5036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探究电流与电压的关系：</a:t>
            </a:r>
            <a:endParaRPr kumimoji="1" lang="en-US" altLang="zh-CN" sz="2700" dirty="0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BFE9157-27B2-4F8F-B040-16B22D5D8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95" y="1865980"/>
            <a:ext cx="72256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如何操作才能寻找出电阻一定时电流与电压的关系？</a:t>
            </a:r>
          </a:p>
          <a:p>
            <a:pPr>
              <a:spcBef>
                <a:spcPct val="50000"/>
              </a:spcBef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179F51B-0EDF-4E8F-8508-BF8068008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6054" y="1500344"/>
            <a:ext cx="3238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多次实验寻找普遍规律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D09A202-F69B-45AB-BC0F-127D07E05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942" y="2395511"/>
            <a:ext cx="5535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利用实验电路图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可以完成多次实验吗？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F217DA4-E631-4B2C-9B68-5E273DF1B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942" y="2940648"/>
            <a:ext cx="5535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那么如何得到多组电压数据？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B0D8951-BD64-4415-98BB-8E24F6CE8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705" y="2933257"/>
            <a:ext cx="48235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改变电源电压</a:t>
            </a:r>
            <a:r>
              <a:rPr lang="en-US" altLang="zh-CN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串联滑动变阻器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EE81760-491C-4F22-B917-8DD403346F2B}"/>
              </a:ext>
            </a:extLst>
          </p:cNvPr>
          <p:cNvGrpSpPr/>
          <p:nvPr/>
        </p:nvGrpSpPr>
        <p:grpSpPr>
          <a:xfrm>
            <a:off x="626762" y="3429000"/>
            <a:ext cx="3787978" cy="2612582"/>
            <a:chOff x="4936602" y="3890203"/>
            <a:chExt cx="3787978" cy="2612582"/>
          </a:xfrm>
        </p:grpSpPr>
        <p:sp>
          <p:nvSpPr>
            <p:cNvPr id="30" name="矩形 69641">
              <a:extLst>
                <a:ext uri="{FF2B5EF4-FFF2-40B4-BE49-F238E27FC236}">
                  <a16:creationId xmlns:a16="http://schemas.microsoft.com/office/drawing/2014/main" id="{81E9C9FC-C3DC-44A7-A49C-0B255AD03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9891" y="5727212"/>
              <a:ext cx="19046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  <a:r>
                <a:rPr lang="en-US" altLang="zh-CN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8448272-D48B-443D-9526-1BEF785FF45A}"/>
                </a:ext>
              </a:extLst>
            </p:cNvPr>
            <p:cNvGrpSpPr/>
            <p:nvPr/>
          </p:nvGrpSpPr>
          <p:grpSpPr>
            <a:xfrm>
              <a:off x="4936602" y="3890203"/>
              <a:ext cx="2743300" cy="2612582"/>
              <a:chOff x="1187002" y="2328523"/>
              <a:chExt cx="2743300" cy="2612582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id="{2C1AAD31-B699-4F1A-80EE-B0E0AD85AA05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57" name="直接连接符 56">
                  <a:extLst>
                    <a:ext uri="{FF2B5EF4-FFF2-40B4-BE49-F238E27FC236}">
                      <a16:creationId xmlns:a16="http://schemas.microsoft.com/office/drawing/2014/main" id="{777B3E4E-939C-405F-954E-DE923243DADC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>
                  <a:extLst>
                    <a:ext uri="{FF2B5EF4-FFF2-40B4-BE49-F238E27FC236}">
                      <a16:creationId xmlns:a16="http://schemas.microsoft.com/office/drawing/2014/main" id="{BC94A844-6A7A-4BDD-B560-3C02B8EBE7FA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>
                  <a:extLst>
                    <a:ext uri="{FF2B5EF4-FFF2-40B4-BE49-F238E27FC236}">
                      <a16:creationId xmlns:a16="http://schemas.microsoft.com/office/drawing/2014/main" id="{353D3227-455B-4788-9A7F-B76EF26BCB87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Rectangle 4">
                <a:extLst>
                  <a:ext uri="{FF2B5EF4-FFF2-40B4-BE49-F238E27FC236}">
                    <a16:creationId xmlns:a16="http://schemas.microsoft.com/office/drawing/2014/main" id="{E8A43397-2318-44F3-9EBD-C36834D9F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4" name="Group 5">
                <a:extLst>
                  <a:ext uri="{FF2B5EF4-FFF2-40B4-BE49-F238E27FC236}">
                    <a16:creationId xmlns:a16="http://schemas.microsoft.com/office/drawing/2014/main" id="{23B0AE4C-547D-41DC-B37B-207C8FE34BDA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54" name="Rectangle 19">
                  <a:extLst>
                    <a:ext uri="{FF2B5EF4-FFF2-40B4-BE49-F238E27FC236}">
                      <a16:creationId xmlns:a16="http://schemas.microsoft.com/office/drawing/2014/main" id="{004F529D-CC45-46AE-A3E1-040B03F5A2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Line 20">
                  <a:extLst>
                    <a:ext uri="{FF2B5EF4-FFF2-40B4-BE49-F238E27FC236}">
                      <a16:creationId xmlns:a16="http://schemas.microsoft.com/office/drawing/2014/main" id="{A8ED111F-3A90-4E97-9D47-C7448689CA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Line 21">
                  <a:extLst>
                    <a:ext uri="{FF2B5EF4-FFF2-40B4-BE49-F238E27FC236}">
                      <a16:creationId xmlns:a16="http://schemas.microsoft.com/office/drawing/2014/main" id="{68217FE0-6605-4F71-8C19-35BA98F60B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5" name="Group 9">
                <a:extLst>
                  <a:ext uri="{FF2B5EF4-FFF2-40B4-BE49-F238E27FC236}">
                    <a16:creationId xmlns:a16="http://schemas.microsoft.com/office/drawing/2014/main" id="{8B379B51-DD6A-460B-8696-93CA419D0B3D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1" name="Rectangle 15">
                  <a:extLst>
                    <a:ext uri="{FF2B5EF4-FFF2-40B4-BE49-F238E27FC236}">
                      <a16:creationId xmlns:a16="http://schemas.microsoft.com/office/drawing/2014/main" id="{7BD201CE-751C-4560-B441-AFC96D6F4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Line 16">
                  <a:extLst>
                    <a:ext uri="{FF2B5EF4-FFF2-40B4-BE49-F238E27FC236}">
                      <a16:creationId xmlns:a16="http://schemas.microsoft.com/office/drawing/2014/main" id="{7A2E88AF-2F3A-4F34-889E-1D6B02F2C5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Oval 17">
                  <a:extLst>
                    <a:ext uri="{FF2B5EF4-FFF2-40B4-BE49-F238E27FC236}">
                      <a16:creationId xmlns:a16="http://schemas.microsoft.com/office/drawing/2014/main" id="{0FF39185-54D6-490D-9A24-AF2A72B55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6" name="Rectangle 178">
                <a:extLst>
                  <a:ext uri="{FF2B5EF4-FFF2-40B4-BE49-F238E27FC236}">
                    <a16:creationId xmlns:a16="http://schemas.microsoft.com/office/drawing/2014/main" id="{7AEAB6A8-074A-4955-AE89-B31DD9EC0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B539C462-CFE3-4D71-91BD-A48D077081D1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45" name="Oval 190">
                  <a:extLst>
                    <a:ext uri="{FF2B5EF4-FFF2-40B4-BE49-F238E27FC236}">
                      <a16:creationId xmlns:a16="http://schemas.microsoft.com/office/drawing/2014/main" id="{991E21FB-F6EA-4053-81B8-F644A51FA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Text Box 191">
                  <a:extLst>
                    <a:ext uri="{FF2B5EF4-FFF2-40B4-BE49-F238E27FC236}">
                      <a16:creationId xmlns:a16="http://schemas.microsoft.com/office/drawing/2014/main" id="{D5A6C246-C7C6-442A-9DEB-4544B02C7B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39" name="Text Box 4">
                <a:extLst>
                  <a:ext uri="{FF2B5EF4-FFF2-40B4-BE49-F238E27FC236}">
                    <a16:creationId xmlns:a16="http://schemas.microsoft.com/office/drawing/2014/main" id="{356BBFB6-AD04-4716-9C71-48669A8358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41" name="Text Box 116">
                <a:extLst>
                  <a:ext uri="{FF2B5EF4-FFF2-40B4-BE49-F238E27FC236}">
                    <a16:creationId xmlns:a16="http://schemas.microsoft.com/office/drawing/2014/main" id="{C37D4037-E9E1-473A-B7C4-034492621D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id="{70D26B70-8AE6-412A-99C5-29E36F2D9DC0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43" name="Oval 190">
                  <a:extLst>
                    <a:ext uri="{FF2B5EF4-FFF2-40B4-BE49-F238E27FC236}">
                      <a16:creationId xmlns:a16="http://schemas.microsoft.com/office/drawing/2014/main" id="{D3CAEE8F-8057-45E2-A5AF-E3481CADD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Text Box 191">
                  <a:extLst>
                    <a:ext uri="{FF2B5EF4-FFF2-40B4-BE49-F238E27FC236}">
                      <a16:creationId xmlns:a16="http://schemas.microsoft.com/office/drawing/2014/main" id="{466E840E-1A4E-4CBA-B129-45C6E60236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2AD6DBBF-44E0-437C-9CBF-D3216104F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26" y="2402073"/>
            <a:ext cx="3238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不能测得多组电压值</a:t>
            </a: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339F9C73-0843-4320-9B47-E46AA7740AC7}"/>
              </a:ext>
            </a:extLst>
          </p:cNvPr>
          <p:cNvSpPr/>
          <p:nvPr/>
        </p:nvSpPr>
        <p:spPr>
          <a:xfrm>
            <a:off x="3695511" y="4083078"/>
            <a:ext cx="1088790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改进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1201FD3-B9C5-43DB-8A79-92A0AD25BE14}"/>
              </a:ext>
            </a:extLst>
          </p:cNvPr>
          <p:cNvGrpSpPr/>
          <p:nvPr/>
        </p:nvGrpSpPr>
        <p:grpSpPr>
          <a:xfrm>
            <a:off x="4936632" y="3424903"/>
            <a:ext cx="4288285" cy="2612582"/>
            <a:chOff x="4933203" y="3766180"/>
            <a:chExt cx="4288285" cy="2612582"/>
          </a:xfrm>
        </p:grpSpPr>
        <p:sp>
          <p:nvSpPr>
            <p:cNvPr id="50" name="矩形 69641">
              <a:extLst>
                <a:ext uri="{FF2B5EF4-FFF2-40B4-BE49-F238E27FC236}">
                  <a16:creationId xmlns:a16="http://schemas.microsoft.com/office/drawing/2014/main" id="{D372599F-57FA-4E30-BBCF-DF7B5726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6799" y="5636034"/>
              <a:ext cx="19046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  <a:r>
                <a:rPr lang="en-US" altLang="zh-CN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147A6328-2A7E-4D9E-8B44-E50E90019075}"/>
                </a:ext>
              </a:extLst>
            </p:cNvPr>
            <p:cNvGrpSpPr/>
            <p:nvPr/>
          </p:nvGrpSpPr>
          <p:grpSpPr>
            <a:xfrm>
              <a:off x="4933203" y="3766180"/>
              <a:ext cx="2957301" cy="2612582"/>
              <a:chOff x="1187002" y="2328523"/>
              <a:chExt cx="2957301" cy="2612582"/>
            </a:xfrm>
          </p:grpSpPr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id="{7E6FFF16-4168-4EC8-8060-6EC34906A8C7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86" name="直接连接符 85">
                  <a:extLst>
                    <a:ext uri="{FF2B5EF4-FFF2-40B4-BE49-F238E27FC236}">
                      <a16:creationId xmlns:a16="http://schemas.microsoft.com/office/drawing/2014/main" id="{AC239FC4-157B-42B9-AFFB-04D1EE903A46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连接符 86">
                  <a:extLst>
                    <a:ext uri="{FF2B5EF4-FFF2-40B4-BE49-F238E27FC236}">
                      <a16:creationId xmlns:a16="http://schemas.microsoft.com/office/drawing/2014/main" id="{113A84C8-8686-4EAF-A40B-BCB0CC128616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>
                  <a:extLst>
                    <a:ext uri="{FF2B5EF4-FFF2-40B4-BE49-F238E27FC236}">
                      <a16:creationId xmlns:a16="http://schemas.microsoft.com/office/drawing/2014/main" id="{4469DA31-24DF-4C2E-A5D6-3E343C54C8C0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Rectangle 4">
                <a:extLst>
                  <a:ext uri="{FF2B5EF4-FFF2-40B4-BE49-F238E27FC236}">
                    <a16:creationId xmlns:a16="http://schemas.microsoft.com/office/drawing/2014/main" id="{80D807F2-FF9C-40FF-B7FE-E50ECE602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3" name="Group 5">
                <a:extLst>
                  <a:ext uri="{FF2B5EF4-FFF2-40B4-BE49-F238E27FC236}">
                    <a16:creationId xmlns:a16="http://schemas.microsoft.com/office/drawing/2014/main" id="{5B3C47FF-7B17-444A-911D-2327315EC160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83" name="Rectangle 19">
                  <a:extLst>
                    <a:ext uri="{FF2B5EF4-FFF2-40B4-BE49-F238E27FC236}">
                      <a16:creationId xmlns:a16="http://schemas.microsoft.com/office/drawing/2014/main" id="{79BECFC8-3F53-48AC-A25A-1747AF7208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4" name="Line 20">
                  <a:extLst>
                    <a:ext uri="{FF2B5EF4-FFF2-40B4-BE49-F238E27FC236}">
                      <a16:creationId xmlns:a16="http://schemas.microsoft.com/office/drawing/2014/main" id="{C6AABB7A-2F26-46A1-A0EE-18D0B4668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5" name="Line 21">
                  <a:extLst>
                    <a:ext uri="{FF2B5EF4-FFF2-40B4-BE49-F238E27FC236}">
                      <a16:creationId xmlns:a16="http://schemas.microsoft.com/office/drawing/2014/main" id="{D21055AC-27C5-41E6-A9A0-A7E1AA7FB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4" name="Group 9">
                <a:extLst>
                  <a:ext uri="{FF2B5EF4-FFF2-40B4-BE49-F238E27FC236}">
                    <a16:creationId xmlns:a16="http://schemas.microsoft.com/office/drawing/2014/main" id="{4FDB9FDC-60C4-4178-B833-ECDC167F205A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0" name="Rectangle 15">
                  <a:extLst>
                    <a:ext uri="{FF2B5EF4-FFF2-40B4-BE49-F238E27FC236}">
                      <a16:creationId xmlns:a16="http://schemas.microsoft.com/office/drawing/2014/main" id="{8844CE53-9FE9-4E4E-B1E2-DEE022B86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1" name="Line 16">
                  <a:extLst>
                    <a:ext uri="{FF2B5EF4-FFF2-40B4-BE49-F238E27FC236}">
                      <a16:creationId xmlns:a16="http://schemas.microsoft.com/office/drawing/2014/main" id="{949C6183-F243-4DB3-9C08-00F00F13C8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" name="Oval 17">
                  <a:extLst>
                    <a:ext uri="{FF2B5EF4-FFF2-40B4-BE49-F238E27FC236}">
                      <a16:creationId xmlns:a16="http://schemas.microsoft.com/office/drawing/2014/main" id="{CEBBBDF2-71A2-4768-9153-E8A3E8326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5" name="Rectangle 178">
                <a:extLst>
                  <a:ext uri="{FF2B5EF4-FFF2-40B4-BE49-F238E27FC236}">
                    <a16:creationId xmlns:a16="http://schemas.microsoft.com/office/drawing/2014/main" id="{22DC7917-DB01-45C8-A7BA-4A2B30C01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6" name="Group 14">
                <a:extLst>
                  <a:ext uri="{FF2B5EF4-FFF2-40B4-BE49-F238E27FC236}">
                    <a16:creationId xmlns:a16="http://schemas.microsoft.com/office/drawing/2014/main" id="{A3E780A9-106D-496D-BB43-62BC2D8FF8D9}"/>
                  </a:ext>
                </a:extLst>
              </p:cNvPr>
              <p:cNvGrpSpPr/>
              <p:nvPr/>
            </p:nvGrpSpPr>
            <p:grpSpPr bwMode="auto">
              <a:xfrm>
                <a:off x="3239731" y="3483584"/>
                <a:ext cx="904572" cy="470536"/>
                <a:chOff x="0" y="0"/>
                <a:chExt cx="726" cy="36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6" name="Rectangle 181">
                  <a:extLst>
                    <a:ext uri="{FF2B5EF4-FFF2-40B4-BE49-F238E27FC236}">
                      <a16:creationId xmlns:a16="http://schemas.microsoft.com/office/drawing/2014/main" id="{CD16EE48-E90E-473C-B1DF-53E3A35393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6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7" name="Line 182">
                  <a:extLst>
                    <a:ext uri="{FF2B5EF4-FFF2-40B4-BE49-F238E27FC236}">
                      <a16:creationId xmlns:a16="http://schemas.microsoft.com/office/drawing/2014/main" id="{8B8A37BB-D8E2-4177-892E-68EA885DCF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" name="Line 183">
                  <a:extLst>
                    <a:ext uri="{FF2B5EF4-FFF2-40B4-BE49-F238E27FC236}">
                      <a16:creationId xmlns:a16="http://schemas.microsoft.com/office/drawing/2014/main" id="{4C3D9667-F2EB-4D62-AE6C-298066260F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0" cy="227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tailEnd type="triangle" w="med" len="lg"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" name="Rectangle 184">
                  <a:extLst>
                    <a:ext uri="{FF2B5EF4-FFF2-40B4-BE49-F238E27FC236}">
                      <a16:creationId xmlns:a16="http://schemas.microsoft.com/office/drawing/2014/main" id="{A3550084-A6C8-4E1A-B7CA-6859A8CD18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7"/>
                  <a:ext cx="453" cy="136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67" name="组合 66">
                <a:extLst>
                  <a:ext uri="{FF2B5EF4-FFF2-40B4-BE49-F238E27FC236}">
                    <a16:creationId xmlns:a16="http://schemas.microsoft.com/office/drawing/2014/main" id="{AFB01912-BDF0-409B-B229-98259C552F89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74" name="Oval 190">
                  <a:extLst>
                    <a:ext uri="{FF2B5EF4-FFF2-40B4-BE49-F238E27FC236}">
                      <a16:creationId xmlns:a16="http://schemas.microsoft.com/office/drawing/2014/main" id="{C75EB066-1B9E-4589-ABF3-0608CFA80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5" name="Text Box 191">
                  <a:extLst>
                    <a:ext uri="{FF2B5EF4-FFF2-40B4-BE49-F238E27FC236}">
                      <a16:creationId xmlns:a16="http://schemas.microsoft.com/office/drawing/2014/main" id="{0E3BFE4E-4959-4594-A89D-75DB96A4DC1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68" name="Text Box 4">
                <a:extLst>
                  <a:ext uri="{FF2B5EF4-FFF2-40B4-BE49-F238E27FC236}">
                    <a16:creationId xmlns:a16="http://schemas.microsoft.com/office/drawing/2014/main" id="{B63F00AC-D9CE-4383-95C7-86D5ECFF0B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69" name="Text Box 4">
                <a:extLst>
                  <a:ext uri="{FF2B5EF4-FFF2-40B4-BE49-F238E27FC236}">
                    <a16:creationId xmlns:a16="http://schemas.microsoft.com/office/drawing/2014/main" id="{AC650BBB-0D12-4180-AE6A-297C0994DC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92852" y="4065722"/>
                <a:ext cx="766458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R'</a:t>
                </a:r>
              </a:p>
            </p:txBody>
          </p:sp>
          <p:sp>
            <p:nvSpPr>
              <p:cNvPr id="70" name="Text Box 116">
                <a:extLst>
                  <a:ext uri="{FF2B5EF4-FFF2-40B4-BE49-F238E27FC236}">
                    <a16:creationId xmlns:a16="http://schemas.microsoft.com/office/drawing/2014/main" id="{A39B53B5-57FD-4637-A523-F430C5757D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1" name="组合 70">
                <a:extLst>
                  <a:ext uri="{FF2B5EF4-FFF2-40B4-BE49-F238E27FC236}">
                    <a16:creationId xmlns:a16="http://schemas.microsoft.com/office/drawing/2014/main" id="{44D50FB7-DF4F-4653-82C8-4D311497CDFD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72" name="Oval 190">
                  <a:extLst>
                    <a:ext uri="{FF2B5EF4-FFF2-40B4-BE49-F238E27FC236}">
                      <a16:creationId xmlns:a16="http://schemas.microsoft.com/office/drawing/2014/main" id="{412E9C7D-8263-4C51-8456-514A614EF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3" name="Text Box 191">
                  <a:extLst>
                    <a:ext uri="{FF2B5EF4-FFF2-40B4-BE49-F238E27FC236}">
                      <a16:creationId xmlns:a16="http://schemas.microsoft.com/office/drawing/2014/main" id="{6F651909-CCB9-4949-BF31-45592E2767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1C6D5B96-68B8-4F2D-BC8A-EFDF91AF95C1}"/>
              </a:ext>
            </a:extLst>
          </p:cNvPr>
          <p:cNvSpPr/>
          <p:nvPr/>
        </p:nvSpPr>
        <p:spPr>
          <a:xfrm>
            <a:off x="7758358" y="3855024"/>
            <a:ext cx="7585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  <a:latin typeface="Ink Free" panose="03080402000500000000" pitchFamily="66" charset="0"/>
              </a:rPr>
              <a:t>√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89336697-4BA9-4E2D-B236-9690A0DA0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184" y="6068768"/>
            <a:ext cx="81674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滑动变阻器作用：①改变定值电阻两端电压②保护电路</a:t>
            </a:r>
          </a:p>
        </p:txBody>
      </p:sp>
    </p:spTree>
    <p:extLst>
      <p:ext uri="{BB962C8B-B14F-4D97-AF65-F5344CB8AC3E}">
        <p14:creationId xmlns:p14="http://schemas.microsoft.com/office/powerpoint/2010/main" val="39749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9" grpId="0"/>
      <p:bldP spid="20" grpId="0"/>
      <p:bldP spid="47" grpId="0"/>
      <p:bldP spid="2" grpId="0" animBg="1"/>
      <p:bldP spid="4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899101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646272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制定计划与设计实验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1155987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E8C1D8D1-C8B5-E047-AD6D-D44AC34FCEBA}"/>
              </a:ext>
            </a:extLst>
          </p:cNvPr>
          <p:cNvSpPr/>
          <p:nvPr/>
        </p:nvSpPr>
        <p:spPr>
          <a:xfrm>
            <a:off x="825480" y="1306199"/>
            <a:ext cx="5141085" cy="5036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zh-CN" altLang="en-US" sz="2700" dirty="0">
                <a:solidFill>
                  <a:schemeClr val="tx1"/>
                </a:solidFill>
              </a:rPr>
              <a:t>探究电流与电压的关系实验步骤</a:t>
            </a:r>
            <a:endParaRPr kumimoji="1" lang="en-US" altLang="zh-CN" sz="2700" dirty="0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1201FD3-B9C5-43DB-8A79-92A0AD25BE14}"/>
              </a:ext>
            </a:extLst>
          </p:cNvPr>
          <p:cNvGrpSpPr/>
          <p:nvPr/>
        </p:nvGrpSpPr>
        <p:grpSpPr>
          <a:xfrm>
            <a:off x="735360" y="2214902"/>
            <a:ext cx="2957301" cy="3050309"/>
            <a:chOff x="4933203" y="3328453"/>
            <a:chExt cx="2957301" cy="3050309"/>
          </a:xfrm>
        </p:grpSpPr>
        <p:sp>
          <p:nvSpPr>
            <p:cNvPr id="50" name="矩形 69641">
              <a:extLst>
                <a:ext uri="{FF2B5EF4-FFF2-40B4-BE49-F238E27FC236}">
                  <a16:creationId xmlns:a16="http://schemas.microsoft.com/office/drawing/2014/main" id="{D372599F-57FA-4E30-BBCF-DF7B5726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081" y="3328453"/>
              <a:ext cx="17235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147A6328-2A7E-4D9E-8B44-E50E90019075}"/>
                </a:ext>
              </a:extLst>
            </p:cNvPr>
            <p:cNvGrpSpPr/>
            <p:nvPr/>
          </p:nvGrpSpPr>
          <p:grpSpPr>
            <a:xfrm>
              <a:off x="4933203" y="3766180"/>
              <a:ext cx="2957301" cy="2612582"/>
              <a:chOff x="1187002" y="2328523"/>
              <a:chExt cx="2957301" cy="2612582"/>
            </a:xfrm>
          </p:grpSpPr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id="{7E6FFF16-4168-4EC8-8060-6EC34906A8C7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86" name="直接连接符 85">
                  <a:extLst>
                    <a:ext uri="{FF2B5EF4-FFF2-40B4-BE49-F238E27FC236}">
                      <a16:creationId xmlns:a16="http://schemas.microsoft.com/office/drawing/2014/main" id="{AC239FC4-157B-42B9-AFFB-04D1EE903A46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连接符 86">
                  <a:extLst>
                    <a:ext uri="{FF2B5EF4-FFF2-40B4-BE49-F238E27FC236}">
                      <a16:creationId xmlns:a16="http://schemas.microsoft.com/office/drawing/2014/main" id="{113A84C8-8686-4EAF-A40B-BCB0CC128616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>
                  <a:extLst>
                    <a:ext uri="{FF2B5EF4-FFF2-40B4-BE49-F238E27FC236}">
                      <a16:creationId xmlns:a16="http://schemas.microsoft.com/office/drawing/2014/main" id="{4469DA31-24DF-4C2E-A5D6-3E343C54C8C0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Rectangle 4">
                <a:extLst>
                  <a:ext uri="{FF2B5EF4-FFF2-40B4-BE49-F238E27FC236}">
                    <a16:creationId xmlns:a16="http://schemas.microsoft.com/office/drawing/2014/main" id="{80D807F2-FF9C-40FF-B7FE-E50ECE602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3" name="Group 5">
                <a:extLst>
                  <a:ext uri="{FF2B5EF4-FFF2-40B4-BE49-F238E27FC236}">
                    <a16:creationId xmlns:a16="http://schemas.microsoft.com/office/drawing/2014/main" id="{5B3C47FF-7B17-444A-911D-2327315EC160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83" name="Rectangle 19">
                  <a:extLst>
                    <a:ext uri="{FF2B5EF4-FFF2-40B4-BE49-F238E27FC236}">
                      <a16:creationId xmlns:a16="http://schemas.microsoft.com/office/drawing/2014/main" id="{79BECFC8-3F53-48AC-A25A-1747AF7208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4" name="Line 20">
                  <a:extLst>
                    <a:ext uri="{FF2B5EF4-FFF2-40B4-BE49-F238E27FC236}">
                      <a16:creationId xmlns:a16="http://schemas.microsoft.com/office/drawing/2014/main" id="{C6AABB7A-2F26-46A1-A0EE-18D0B4668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5" name="Line 21">
                  <a:extLst>
                    <a:ext uri="{FF2B5EF4-FFF2-40B4-BE49-F238E27FC236}">
                      <a16:creationId xmlns:a16="http://schemas.microsoft.com/office/drawing/2014/main" id="{D21055AC-27C5-41E6-A9A0-A7E1AA7FB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4" name="Group 9">
                <a:extLst>
                  <a:ext uri="{FF2B5EF4-FFF2-40B4-BE49-F238E27FC236}">
                    <a16:creationId xmlns:a16="http://schemas.microsoft.com/office/drawing/2014/main" id="{4FDB9FDC-60C4-4178-B833-ECDC167F205A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0" name="Rectangle 15">
                  <a:extLst>
                    <a:ext uri="{FF2B5EF4-FFF2-40B4-BE49-F238E27FC236}">
                      <a16:creationId xmlns:a16="http://schemas.microsoft.com/office/drawing/2014/main" id="{8844CE53-9FE9-4E4E-B1E2-DEE022B86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1" name="Line 16">
                  <a:extLst>
                    <a:ext uri="{FF2B5EF4-FFF2-40B4-BE49-F238E27FC236}">
                      <a16:creationId xmlns:a16="http://schemas.microsoft.com/office/drawing/2014/main" id="{949C6183-F243-4DB3-9C08-00F00F13C8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" name="Oval 17">
                  <a:extLst>
                    <a:ext uri="{FF2B5EF4-FFF2-40B4-BE49-F238E27FC236}">
                      <a16:creationId xmlns:a16="http://schemas.microsoft.com/office/drawing/2014/main" id="{CEBBBDF2-71A2-4768-9153-E8A3E8326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5" name="Rectangle 178">
                <a:extLst>
                  <a:ext uri="{FF2B5EF4-FFF2-40B4-BE49-F238E27FC236}">
                    <a16:creationId xmlns:a16="http://schemas.microsoft.com/office/drawing/2014/main" id="{22DC7917-DB01-45C8-A7BA-4A2B30C01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6" name="Group 14">
                <a:extLst>
                  <a:ext uri="{FF2B5EF4-FFF2-40B4-BE49-F238E27FC236}">
                    <a16:creationId xmlns:a16="http://schemas.microsoft.com/office/drawing/2014/main" id="{A3E780A9-106D-496D-BB43-62BC2D8FF8D9}"/>
                  </a:ext>
                </a:extLst>
              </p:cNvPr>
              <p:cNvGrpSpPr/>
              <p:nvPr/>
            </p:nvGrpSpPr>
            <p:grpSpPr bwMode="auto">
              <a:xfrm>
                <a:off x="3239731" y="3483584"/>
                <a:ext cx="904572" cy="470536"/>
                <a:chOff x="0" y="0"/>
                <a:chExt cx="726" cy="36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6" name="Rectangle 181">
                  <a:extLst>
                    <a:ext uri="{FF2B5EF4-FFF2-40B4-BE49-F238E27FC236}">
                      <a16:creationId xmlns:a16="http://schemas.microsoft.com/office/drawing/2014/main" id="{CD16EE48-E90E-473C-B1DF-53E3A35393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6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7" name="Line 182">
                  <a:extLst>
                    <a:ext uri="{FF2B5EF4-FFF2-40B4-BE49-F238E27FC236}">
                      <a16:creationId xmlns:a16="http://schemas.microsoft.com/office/drawing/2014/main" id="{8B8A37BB-D8E2-4177-892E-68EA885DCF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" name="Line 183">
                  <a:extLst>
                    <a:ext uri="{FF2B5EF4-FFF2-40B4-BE49-F238E27FC236}">
                      <a16:creationId xmlns:a16="http://schemas.microsoft.com/office/drawing/2014/main" id="{4C3D9667-F2EB-4D62-AE6C-298066260F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0" cy="227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tailEnd type="triangle" w="med" len="lg"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" name="Rectangle 184">
                  <a:extLst>
                    <a:ext uri="{FF2B5EF4-FFF2-40B4-BE49-F238E27FC236}">
                      <a16:creationId xmlns:a16="http://schemas.microsoft.com/office/drawing/2014/main" id="{A3550084-A6C8-4E1A-B7CA-6859A8CD18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7"/>
                  <a:ext cx="453" cy="136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67" name="组合 66">
                <a:extLst>
                  <a:ext uri="{FF2B5EF4-FFF2-40B4-BE49-F238E27FC236}">
                    <a16:creationId xmlns:a16="http://schemas.microsoft.com/office/drawing/2014/main" id="{AFB01912-BDF0-409B-B229-98259C552F89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74" name="Oval 190">
                  <a:extLst>
                    <a:ext uri="{FF2B5EF4-FFF2-40B4-BE49-F238E27FC236}">
                      <a16:creationId xmlns:a16="http://schemas.microsoft.com/office/drawing/2014/main" id="{C75EB066-1B9E-4589-ABF3-0608CFA80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5" name="Text Box 191">
                  <a:extLst>
                    <a:ext uri="{FF2B5EF4-FFF2-40B4-BE49-F238E27FC236}">
                      <a16:creationId xmlns:a16="http://schemas.microsoft.com/office/drawing/2014/main" id="{0E3BFE4E-4959-4594-A89D-75DB96A4DC1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68" name="Text Box 4">
                <a:extLst>
                  <a:ext uri="{FF2B5EF4-FFF2-40B4-BE49-F238E27FC236}">
                    <a16:creationId xmlns:a16="http://schemas.microsoft.com/office/drawing/2014/main" id="{B63F00AC-D9CE-4383-95C7-86D5ECFF0B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69" name="Text Box 4">
                <a:extLst>
                  <a:ext uri="{FF2B5EF4-FFF2-40B4-BE49-F238E27FC236}">
                    <a16:creationId xmlns:a16="http://schemas.microsoft.com/office/drawing/2014/main" id="{AC650BBB-0D12-4180-AE6A-297C0994DC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92852" y="4065722"/>
                <a:ext cx="766458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R'</a:t>
                </a:r>
              </a:p>
            </p:txBody>
          </p:sp>
          <p:sp>
            <p:nvSpPr>
              <p:cNvPr id="70" name="Text Box 116">
                <a:extLst>
                  <a:ext uri="{FF2B5EF4-FFF2-40B4-BE49-F238E27FC236}">
                    <a16:creationId xmlns:a16="http://schemas.microsoft.com/office/drawing/2014/main" id="{A39B53B5-57FD-4637-A523-F430C5757D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1" name="组合 70">
                <a:extLst>
                  <a:ext uri="{FF2B5EF4-FFF2-40B4-BE49-F238E27FC236}">
                    <a16:creationId xmlns:a16="http://schemas.microsoft.com/office/drawing/2014/main" id="{44D50FB7-DF4F-4653-82C8-4D311497CDFD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72" name="Oval 190">
                  <a:extLst>
                    <a:ext uri="{FF2B5EF4-FFF2-40B4-BE49-F238E27FC236}">
                      <a16:creationId xmlns:a16="http://schemas.microsoft.com/office/drawing/2014/main" id="{412E9C7D-8263-4C51-8456-514A614EF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3" name="Text Box 191">
                  <a:extLst>
                    <a:ext uri="{FF2B5EF4-FFF2-40B4-BE49-F238E27FC236}">
                      <a16:creationId xmlns:a16="http://schemas.microsoft.com/office/drawing/2014/main" id="{6F651909-CCB9-4949-BF31-45592E2767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7ED3258F-F3EF-488F-85B7-0066F3D20DBA}"/>
              </a:ext>
            </a:extLst>
          </p:cNvPr>
          <p:cNvGrpSpPr/>
          <p:nvPr/>
        </p:nvGrpSpPr>
        <p:grpSpPr>
          <a:xfrm>
            <a:off x="3977264" y="2426564"/>
            <a:ext cx="4850778" cy="4091532"/>
            <a:chOff x="3977264" y="2426564"/>
            <a:chExt cx="4850778" cy="4091532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B4252F2A-ED52-4AF8-B563-24CEBFC685A2}"/>
                </a:ext>
              </a:extLst>
            </p:cNvPr>
            <p:cNvGrpSpPr/>
            <p:nvPr/>
          </p:nvGrpSpPr>
          <p:grpSpPr>
            <a:xfrm>
              <a:off x="3977264" y="2426564"/>
              <a:ext cx="4850778" cy="4091532"/>
              <a:chOff x="4855360" y="743956"/>
              <a:chExt cx="6699737" cy="5697103"/>
            </a:xfrm>
          </p:grpSpPr>
          <p:pic>
            <p:nvPicPr>
              <p:cNvPr id="352" name="图片 351">
                <a:extLst>
                  <a:ext uri="{FF2B5EF4-FFF2-40B4-BE49-F238E27FC236}">
                    <a16:creationId xmlns:a16="http://schemas.microsoft.com/office/drawing/2014/main" id="{5976FEC0-FBDB-437E-8E38-6EFED0CCAB8A}"/>
                  </a:ext>
                </a:extLst>
              </p:cNvPr>
              <p:cNvPicPr/>
              <p:nvPr/>
            </p:nvPicPr>
            <p:blipFill rotWithShape="1">
              <a:blip r:embed="rId2"/>
              <a:srcRect l="30944" t="31780" r="32092" b="24380"/>
              <a:stretch>
                <a:fillRect/>
              </a:stretch>
            </p:blipFill>
            <p:spPr>
              <a:xfrm>
                <a:off x="9149862" y="743956"/>
                <a:ext cx="2008414" cy="1338943"/>
              </a:xfrm>
              <a:prstGeom prst="rect">
                <a:avLst/>
              </a:prstGeom>
            </p:spPr>
          </p:pic>
          <p:pic>
            <p:nvPicPr>
              <p:cNvPr id="353" name="图片 352">
                <a:extLst>
                  <a:ext uri="{FF2B5EF4-FFF2-40B4-BE49-F238E27FC236}">
                    <a16:creationId xmlns:a16="http://schemas.microsoft.com/office/drawing/2014/main" id="{FCDE0E68-452F-45C8-9345-5A26F56CE2C3}"/>
                  </a:ext>
                </a:extLst>
              </p:cNvPr>
              <p:cNvPicPr/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40000"/>
                        </a14:imgEffect>
                        <a14:imgEffect>
                          <a14:colorTemperature colorTemp="5300"/>
                        </a14:imgEffect>
                      </a14:imgLayer>
                    </a14:imgProps>
                  </a:ext>
                </a:extLst>
              </a:blip>
              <a:srcRect l="32093" t="8894" r="32249" b="12065"/>
              <a:stretch>
                <a:fillRect/>
              </a:stretch>
            </p:blipFill>
            <p:spPr>
              <a:xfrm>
                <a:off x="5073346" y="3121532"/>
                <a:ext cx="1614257" cy="2098533"/>
              </a:xfrm>
              <a:prstGeom prst="rect">
                <a:avLst/>
              </a:prstGeom>
            </p:spPr>
          </p:pic>
          <p:pic>
            <p:nvPicPr>
              <p:cNvPr id="354" name="图片 353">
                <a:extLst>
                  <a:ext uri="{FF2B5EF4-FFF2-40B4-BE49-F238E27FC236}">
                    <a16:creationId xmlns:a16="http://schemas.microsoft.com/office/drawing/2014/main" id="{58F25FAD-A8D8-455A-A92E-85073A9C03FB}"/>
                  </a:ext>
                </a:extLst>
              </p:cNvPr>
              <p:cNvPicPr/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40000"/>
                        </a14:imgEffect>
                        <a14:imgEffect>
                          <a14:colorTemperature colorTemp="5300"/>
                        </a14:imgEffect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60871" y="4723479"/>
                <a:ext cx="1380198" cy="1717580"/>
              </a:xfrm>
              <a:prstGeom prst="rect">
                <a:avLst/>
              </a:prstGeom>
            </p:spPr>
          </p:pic>
          <p:grpSp>
            <p:nvGrpSpPr>
              <p:cNvPr id="355" name="组合 354">
                <a:extLst>
                  <a:ext uri="{FF2B5EF4-FFF2-40B4-BE49-F238E27FC236}">
                    <a16:creationId xmlns:a16="http://schemas.microsoft.com/office/drawing/2014/main" id="{64DC20DD-51D4-411F-8FD2-FE354D5784C2}"/>
                  </a:ext>
                </a:extLst>
              </p:cNvPr>
              <p:cNvGrpSpPr/>
              <p:nvPr/>
            </p:nvGrpSpPr>
            <p:grpSpPr>
              <a:xfrm>
                <a:off x="9462789" y="3416776"/>
                <a:ext cx="2092308" cy="778482"/>
                <a:chOff x="2807467" y="1164621"/>
                <a:chExt cx="3202265" cy="1191462"/>
              </a:xfrm>
            </p:grpSpPr>
            <p:grpSp>
              <p:nvGrpSpPr>
                <p:cNvPr id="356" name="Group 488">
                  <a:extLst>
                    <a:ext uri="{FF2B5EF4-FFF2-40B4-BE49-F238E27FC236}">
                      <a16:creationId xmlns:a16="http://schemas.microsoft.com/office/drawing/2014/main" id="{4AB5D98E-8E75-4567-8EA0-4E50E54E839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807467" y="1164621"/>
                  <a:ext cx="3202265" cy="1191462"/>
                  <a:chOff x="2822" y="1652"/>
                  <a:chExt cx="2520" cy="923"/>
                </a:xfrm>
              </p:grpSpPr>
              <p:grpSp>
                <p:nvGrpSpPr>
                  <p:cNvPr id="411" name="Group 489">
                    <a:extLst>
                      <a:ext uri="{FF2B5EF4-FFF2-40B4-BE49-F238E27FC236}">
                        <a16:creationId xmlns:a16="http://schemas.microsoft.com/office/drawing/2014/main" id="{A9A14849-968E-4640-AD62-0B592002C7F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42" y="1745"/>
                    <a:ext cx="2466" cy="830"/>
                    <a:chOff x="2715" y="2313"/>
                    <a:chExt cx="2466" cy="830"/>
                  </a:xfrm>
                </p:grpSpPr>
                <p:grpSp>
                  <p:nvGrpSpPr>
                    <p:cNvPr id="416" name="Group 490">
                      <a:extLst>
                        <a:ext uri="{FF2B5EF4-FFF2-40B4-BE49-F238E27FC236}">
                          <a16:creationId xmlns:a16="http://schemas.microsoft.com/office/drawing/2014/main" id="{F660DC8F-9913-4054-AEC0-22F84205E72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935" y="2527"/>
                      <a:ext cx="2040" cy="376"/>
                      <a:chOff x="2935" y="2527"/>
                      <a:chExt cx="2040" cy="376"/>
                    </a:xfrm>
                  </p:grpSpPr>
                  <p:sp>
                    <p:nvSpPr>
                      <p:cNvPr id="447" name="Rectangle 491">
                        <a:extLst>
                          <a:ext uri="{FF2B5EF4-FFF2-40B4-BE49-F238E27FC236}">
                            <a16:creationId xmlns:a16="http://schemas.microsoft.com/office/drawing/2014/main" id="{D0EFF55E-55C7-4C06-A227-F516A695C836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935" y="2535"/>
                        <a:ext cx="2040" cy="36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>
                              <a:gamma/>
                              <a:shade val="66275"/>
                              <a:invGamma/>
                            </a:schemeClr>
                          </a:gs>
                          <a:gs pos="50000">
                            <a:schemeClr val="bg1"/>
                          </a:gs>
                          <a:gs pos="100000">
                            <a:schemeClr val="bg1">
                              <a:gamma/>
                              <a:shade val="66275"/>
                              <a:invGamma/>
                            </a:scheme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48" name="Rectangle 492">
                        <a:extLst>
                          <a:ext uri="{FF2B5EF4-FFF2-40B4-BE49-F238E27FC236}">
                            <a16:creationId xmlns:a16="http://schemas.microsoft.com/office/drawing/2014/main" id="{78F3C0E0-4272-46FA-AA30-0AA2C5A3FBB0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71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49" name="Rectangle 493">
                        <a:extLst>
                          <a:ext uri="{FF2B5EF4-FFF2-40B4-BE49-F238E27FC236}">
                            <a16:creationId xmlns:a16="http://schemas.microsoft.com/office/drawing/2014/main" id="{1929C733-ECE5-4D26-A123-EBB24F626B8B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002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0" name="Rectangle 494">
                        <a:extLst>
                          <a:ext uri="{FF2B5EF4-FFF2-40B4-BE49-F238E27FC236}">
                            <a16:creationId xmlns:a16="http://schemas.microsoft.com/office/drawing/2014/main" id="{C3B483EF-5B16-42EB-AEEE-C25DF61A2A77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033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1" name="Rectangle 495">
                        <a:extLst>
                          <a:ext uri="{FF2B5EF4-FFF2-40B4-BE49-F238E27FC236}">
                            <a16:creationId xmlns:a16="http://schemas.microsoft.com/office/drawing/2014/main" id="{77B3888D-C003-4DA3-9DAC-B341F8A5BE5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064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2" name="Rectangle 496">
                        <a:extLst>
                          <a:ext uri="{FF2B5EF4-FFF2-40B4-BE49-F238E27FC236}">
                            <a16:creationId xmlns:a16="http://schemas.microsoft.com/office/drawing/2014/main" id="{6E34CBE3-32D3-4FBD-815C-EE536A63C85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095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3" name="Rectangle 497">
                        <a:extLst>
                          <a:ext uri="{FF2B5EF4-FFF2-40B4-BE49-F238E27FC236}">
                            <a16:creationId xmlns:a16="http://schemas.microsoft.com/office/drawing/2014/main" id="{F2459642-8EB4-4CBE-9980-17882E0E3DB6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26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4" name="Rectangle 498">
                        <a:extLst>
                          <a:ext uri="{FF2B5EF4-FFF2-40B4-BE49-F238E27FC236}">
                            <a16:creationId xmlns:a16="http://schemas.microsoft.com/office/drawing/2014/main" id="{1963F9BF-AFB6-441A-988D-3AAB2EB5CA3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40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5" name="Rectangle 499">
                        <a:extLst>
                          <a:ext uri="{FF2B5EF4-FFF2-40B4-BE49-F238E27FC236}">
                            <a16:creationId xmlns:a16="http://schemas.microsoft.com/office/drawing/2014/main" id="{60777704-EDEB-4A95-80B1-4CFB7D368BC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57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6" name="Rectangle 500">
                        <a:extLst>
                          <a:ext uri="{FF2B5EF4-FFF2-40B4-BE49-F238E27FC236}">
                            <a16:creationId xmlns:a16="http://schemas.microsoft.com/office/drawing/2014/main" id="{FA1C2136-7942-476D-9637-181A815B356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88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7" name="Rectangle 501">
                        <a:extLst>
                          <a:ext uri="{FF2B5EF4-FFF2-40B4-BE49-F238E27FC236}">
                            <a16:creationId xmlns:a16="http://schemas.microsoft.com/office/drawing/2014/main" id="{1C2407FE-FBE4-4926-A4B8-9604B139341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818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8" name="Rectangle 502">
                        <a:extLst>
                          <a:ext uri="{FF2B5EF4-FFF2-40B4-BE49-F238E27FC236}">
                            <a16:creationId xmlns:a16="http://schemas.microsoft.com/office/drawing/2014/main" id="{B6E0A491-C706-42F7-862B-0A37B8F659A3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84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59" name="Rectangle 503">
                        <a:extLst>
                          <a:ext uri="{FF2B5EF4-FFF2-40B4-BE49-F238E27FC236}">
                            <a16:creationId xmlns:a16="http://schemas.microsoft.com/office/drawing/2014/main" id="{635F781D-1541-4684-9676-81654412484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65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0" name="Rectangle 504">
                        <a:extLst>
                          <a:ext uri="{FF2B5EF4-FFF2-40B4-BE49-F238E27FC236}">
                            <a16:creationId xmlns:a16="http://schemas.microsoft.com/office/drawing/2014/main" id="{1A174F8A-5E5A-4E64-8CE3-02791C234AF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97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1" name="Rectangle 505">
                        <a:extLst>
                          <a:ext uri="{FF2B5EF4-FFF2-40B4-BE49-F238E27FC236}">
                            <a16:creationId xmlns:a16="http://schemas.microsoft.com/office/drawing/2014/main" id="{B448009E-754A-422F-B507-53A5BC367726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27" y="2527"/>
                        <a:ext cx="29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2" name="Rectangle 506">
                        <a:extLst>
                          <a:ext uri="{FF2B5EF4-FFF2-40B4-BE49-F238E27FC236}">
                            <a16:creationId xmlns:a16="http://schemas.microsoft.com/office/drawing/2014/main" id="{5EB21131-E0E6-4BF0-A46F-AB9D2916B93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55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3" name="Rectangle 507">
                        <a:extLst>
                          <a:ext uri="{FF2B5EF4-FFF2-40B4-BE49-F238E27FC236}">
                            <a16:creationId xmlns:a16="http://schemas.microsoft.com/office/drawing/2014/main" id="{F0BC7910-DECC-409F-AF93-8B4689172F43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87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4" name="Rectangle 508">
                        <a:extLst>
                          <a:ext uri="{FF2B5EF4-FFF2-40B4-BE49-F238E27FC236}">
                            <a16:creationId xmlns:a16="http://schemas.microsoft.com/office/drawing/2014/main" id="{44164C85-D840-4BF1-97B3-1BF3313A178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42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5" name="Rectangle 509">
                        <a:extLst>
                          <a:ext uri="{FF2B5EF4-FFF2-40B4-BE49-F238E27FC236}">
                            <a16:creationId xmlns:a16="http://schemas.microsoft.com/office/drawing/2014/main" id="{F939A459-49A6-4285-8F52-7D3779C9B95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1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6" name="Rectangle 510">
                        <a:extLst>
                          <a:ext uri="{FF2B5EF4-FFF2-40B4-BE49-F238E27FC236}">
                            <a16:creationId xmlns:a16="http://schemas.microsoft.com/office/drawing/2014/main" id="{022150DC-9B5D-4E66-97B3-A6D7B207788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73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7" name="Rectangle 511">
                        <a:extLst>
                          <a:ext uri="{FF2B5EF4-FFF2-40B4-BE49-F238E27FC236}">
                            <a16:creationId xmlns:a16="http://schemas.microsoft.com/office/drawing/2014/main" id="{1C41ACA6-98D2-4998-9DDC-74B3B889A8D9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3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8" name="Rectangle 512">
                        <a:extLst>
                          <a:ext uri="{FF2B5EF4-FFF2-40B4-BE49-F238E27FC236}">
                            <a16:creationId xmlns:a16="http://schemas.microsoft.com/office/drawing/2014/main" id="{8F0467DB-6EF5-4B27-98DE-13072181B2E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34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69" name="Rectangle 513">
                        <a:extLst>
                          <a:ext uri="{FF2B5EF4-FFF2-40B4-BE49-F238E27FC236}">
                            <a16:creationId xmlns:a16="http://schemas.microsoft.com/office/drawing/2014/main" id="{84E913D9-7725-453C-9E7E-0633685465D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19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0" name="Rectangle 514">
                        <a:extLst>
                          <a:ext uri="{FF2B5EF4-FFF2-40B4-BE49-F238E27FC236}">
                            <a16:creationId xmlns:a16="http://schemas.microsoft.com/office/drawing/2014/main" id="{3D166F92-9B53-4038-B5F0-873D44C146E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0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1" name="Rectangle 515">
                        <a:extLst>
                          <a:ext uri="{FF2B5EF4-FFF2-40B4-BE49-F238E27FC236}">
                            <a16:creationId xmlns:a16="http://schemas.microsoft.com/office/drawing/2014/main" id="{7186F393-CEBD-4BFE-9C2A-8B38B49217E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81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2" name="Rectangle 516">
                        <a:extLst>
                          <a:ext uri="{FF2B5EF4-FFF2-40B4-BE49-F238E27FC236}">
                            <a16:creationId xmlns:a16="http://schemas.microsoft.com/office/drawing/2014/main" id="{3BA51EE9-6B3F-4F54-A032-EE0D631E1F70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12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3" name="Rectangle 517">
                        <a:extLst>
                          <a:ext uri="{FF2B5EF4-FFF2-40B4-BE49-F238E27FC236}">
                            <a16:creationId xmlns:a16="http://schemas.microsoft.com/office/drawing/2014/main" id="{80E65A34-FE12-43A9-AF6E-D123F25E060D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43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4" name="Rectangle 518">
                        <a:extLst>
                          <a:ext uri="{FF2B5EF4-FFF2-40B4-BE49-F238E27FC236}">
                            <a16:creationId xmlns:a16="http://schemas.microsoft.com/office/drawing/2014/main" id="{A1883ED9-676A-4A84-87A1-A7D31D2F1E8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87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5" name="Rectangle 519">
                        <a:extLst>
                          <a:ext uri="{FF2B5EF4-FFF2-40B4-BE49-F238E27FC236}">
                            <a16:creationId xmlns:a16="http://schemas.microsoft.com/office/drawing/2014/main" id="{1C4F6A9C-6DB5-493E-8B5C-5870E2F8346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09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6" name="Rectangle 520">
                        <a:extLst>
                          <a:ext uri="{FF2B5EF4-FFF2-40B4-BE49-F238E27FC236}">
                            <a16:creationId xmlns:a16="http://schemas.microsoft.com/office/drawing/2014/main" id="{97791769-96B7-4E3B-84C8-30CDA9C6FE2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250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7" name="Rectangle 521">
                        <a:extLst>
                          <a:ext uri="{FF2B5EF4-FFF2-40B4-BE49-F238E27FC236}">
                            <a16:creationId xmlns:a16="http://schemas.microsoft.com/office/drawing/2014/main" id="{AC64AEBE-0409-427F-8FAB-DC533A52E5F4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280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8" name="Rectangle 522">
                        <a:extLst>
                          <a:ext uri="{FF2B5EF4-FFF2-40B4-BE49-F238E27FC236}">
                            <a16:creationId xmlns:a16="http://schemas.microsoft.com/office/drawing/2014/main" id="{3E1D97C3-B7B4-4B79-8436-84BA5829FF8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72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79" name="Rectangle 523">
                        <a:extLst>
                          <a:ext uri="{FF2B5EF4-FFF2-40B4-BE49-F238E27FC236}">
                            <a16:creationId xmlns:a16="http://schemas.microsoft.com/office/drawing/2014/main" id="{7208D2D9-CFAC-4181-985C-3D9D2B3C634B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402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0" name="Rectangle 524">
                        <a:extLst>
                          <a:ext uri="{FF2B5EF4-FFF2-40B4-BE49-F238E27FC236}">
                            <a16:creationId xmlns:a16="http://schemas.microsoft.com/office/drawing/2014/main" id="{B61FAE51-33C6-4EAF-8782-3661149D18EB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06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1" name="Rectangle 525">
                        <a:extLst>
                          <a:ext uri="{FF2B5EF4-FFF2-40B4-BE49-F238E27FC236}">
                            <a16:creationId xmlns:a16="http://schemas.microsoft.com/office/drawing/2014/main" id="{418A6BC6-B6E0-48E5-B20F-209E7318B28D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175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2" name="Rectangle 526">
                        <a:extLst>
                          <a:ext uri="{FF2B5EF4-FFF2-40B4-BE49-F238E27FC236}">
                            <a16:creationId xmlns:a16="http://schemas.microsoft.com/office/drawing/2014/main" id="{3E042861-DD68-48EE-A4E3-4A1C123350B8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145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3" name="Rectangle 527">
                        <a:extLst>
                          <a:ext uri="{FF2B5EF4-FFF2-40B4-BE49-F238E27FC236}">
                            <a16:creationId xmlns:a16="http://schemas.microsoft.com/office/drawing/2014/main" id="{380A4613-81DF-46A0-82CF-72106C8E2380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36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4" name="Rectangle 528">
                        <a:extLst>
                          <a:ext uri="{FF2B5EF4-FFF2-40B4-BE49-F238E27FC236}">
                            <a16:creationId xmlns:a16="http://schemas.microsoft.com/office/drawing/2014/main" id="{F7311C51-0EF8-4930-A768-D372A07F1FB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67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5" name="Rectangle 529">
                        <a:extLst>
                          <a:ext uri="{FF2B5EF4-FFF2-40B4-BE49-F238E27FC236}">
                            <a16:creationId xmlns:a16="http://schemas.microsoft.com/office/drawing/2014/main" id="{5CDCB19F-B1D9-42EE-A506-4241B3882408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219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6" name="Rectangle 530">
                        <a:extLst>
                          <a:ext uri="{FF2B5EF4-FFF2-40B4-BE49-F238E27FC236}">
                            <a16:creationId xmlns:a16="http://schemas.microsoft.com/office/drawing/2014/main" id="{F8280991-C367-4D1B-8423-B4B3B4C32C25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3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7" name="Rectangle 531">
                        <a:extLst>
                          <a:ext uri="{FF2B5EF4-FFF2-40B4-BE49-F238E27FC236}">
                            <a16:creationId xmlns:a16="http://schemas.microsoft.com/office/drawing/2014/main" id="{FE8E50D4-BA0C-4650-90F0-55359E6551D1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08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8" name="Rectangle 532">
                        <a:extLst>
                          <a:ext uri="{FF2B5EF4-FFF2-40B4-BE49-F238E27FC236}">
                            <a16:creationId xmlns:a16="http://schemas.microsoft.com/office/drawing/2014/main" id="{CE2BE796-1AB8-4BB8-8880-420D1F6F34F5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78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89" name="Rectangle 533">
                        <a:extLst>
                          <a:ext uri="{FF2B5EF4-FFF2-40B4-BE49-F238E27FC236}">
                            <a16:creationId xmlns:a16="http://schemas.microsoft.com/office/drawing/2014/main" id="{1895A939-E8EF-42AE-91D0-AECF2F25F127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47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0" name="Rectangle 534">
                        <a:extLst>
                          <a:ext uri="{FF2B5EF4-FFF2-40B4-BE49-F238E27FC236}">
                            <a16:creationId xmlns:a16="http://schemas.microsoft.com/office/drawing/2014/main" id="{78BCB38C-33C5-4B65-949E-0166AB10E68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17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1" name="Rectangle 535">
                        <a:extLst>
                          <a:ext uri="{FF2B5EF4-FFF2-40B4-BE49-F238E27FC236}">
                            <a16:creationId xmlns:a16="http://schemas.microsoft.com/office/drawing/2014/main" id="{6835AE39-C513-4A12-B4CA-A821D3B732F0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86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2" name="Rectangle 536">
                        <a:extLst>
                          <a:ext uri="{FF2B5EF4-FFF2-40B4-BE49-F238E27FC236}">
                            <a16:creationId xmlns:a16="http://schemas.microsoft.com/office/drawing/2014/main" id="{A2BBB32A-24DF-4FB2-B01E-7FD29601C68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55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3" name="Rectangle 537">
                        <a:extLst>
                          <a:ext uri="{FF2B5EF4-FFF2-40B4-BE49-F238E27FC236}">
                            <a16:creationId xmlns:a16="http://schemas.microsoft.com/office/drawing/2014/main" id="{478E59F3-792B-4D46-86C2-FE7612531858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25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4" name="Rectangle 538">
                        <a:extLst>
                          <a:ext uri="{FF2B5EF4-FFF2-40B4-BE49-F238E27FC236}">
                            <a16:creationId xmlns:a16="http://schemas.microsoft.com/office/drawing/2014/main" id="{B53E3FDD-5951-4868-99BD-505C8CEE0900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495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5" name="Rectangle 539">
                        <a:extLst>
                          <a:ext uri="{FF2B5EF4-FFF2-40B4-BE49-F238E27FC236}">
                            <a16:creationId xmlns:a16="http://schemas.microsoft.com/office/drawing/2014/main" id="{8D8FC860-B875-4642-A7F1-5C776EDFB10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464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6" name="Rectangle 540">
                        <a:extLst>
                          <a:ext uri="{FF2B5EF4-FFF2-40B4-BE49-F238E27FC236}">
                            <a16:creationId xmlns:a16="http://schemas.microsoft.com/office/drawing/2014/main" id="{63DB78AE-08BB-4B26-8BBA-EC7862123EEB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432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7" name="Rectangle 541">
                        <a:extLst>
                          <a:ext uri="{FF2B5EF4-FFF2-40B4-BE49-F238E27FC236}">
                            <a16:creationId xmlns:a16="http://schemas.microsoft.com/office/drawing/2014/main" id="{95E3ECB3-C0B0-4FFF-B535-2AF9D4FF801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38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8" name="Rectangle 542">
                        <a:extLst>
                          <a:ext uri="{FF2B5EF4-FFF2-40B4-BE49-F238E27FC236}">
                            <a16:creationId xmlns:a16="http://schemas.microsoft.com/office/drawing/2014/main" id="{8E7053FD-0CED-4D20-BA10-453D071BCAF6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35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99" name="Rectangle 543">
                        <a:extLst>
                          <a:ext uri="{FF2B5EF4-FFF2-40B4-BE49-F238E27FC236}">
                            <a16:creationId xmlns:a16="http://schemas.microsoft.com/office/drawing/2014/main" id="{4B970FEB-4204-4B64-A059-8BC1E385492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329" y="2527"/>
                        <a:ext cx="30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500" name="Rectangle 544">
                        <a:extLst>
                          <a:ext uri="{FF2B5EF4-FFF2-40B4-BE49-F238E27FC236}">
                            <a16:creationId xmlns:a16="http://schemas.microsoft.com/office/drawing/2014/main" id="{3921FB8F-3731-4358-922F-19277ACE872F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97" y="2527"/>
                        <a:ext cx="31" cy="37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lIns="0" tIns="0" rIns="0" bIns="0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>
                          <a:spcBef>
                            <a:spcPct val="20000"/>
                          </a:spcBef>
                          <a:defRPr/>
                        </a:pPr>
                        <a:endParaRPr lang="zh-CN" altLang="en-US" sz="2800" dirty="0">
                          <a:latin typeface="Calibri" panose="020F0502020204030204" pitchFamily="34" charset="0"/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501" name="Line 545">
                        <a:extLst>
                          <a:ext uri="{FF2B5EF4-FFF2-40B4-BE49-F238E27FC236}">
                            <a16:creationId xmlns:a16="http://schemas.microsoft.com/office/drawing/2014/main" id="{D52763ED-C82D-455B-A0B2-5340EF5A5EA7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14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2" name="Line 546">
                        <a:extLst>
                          <a:ext uri="{FF2B5EF4-FFF2-40B4-BE49-F238E27FC236}">
                            <a16:creationId xmlns:a16="http://schemas.microsoft.com/office/drawing/2014/main" id="{7962040D-E837-4EDD-809F-44AB6BD6EA24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328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3" name="Line 547">
                        <a:extLst>
                          <a:ext uri="{FF2B5EF4-FFF2-40B4-BE49-F238E27FC236}">
                            <a16:creationId xmlns:a16="http://schemas.microsoft.com/office/drawing/2014/main" id="{A1C11C42-9CA4-4595-8472-86E4DEDD525E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35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4" name="Line 548">
                        <a:extLst>
                          <a:ext uri="{FF2B5EF4-FFF2-40B4-BE49-F238E27FC236}">
                            <a16:creationId xmlns:a16="http://schemas.microsoft.com/office/drawing/2014/main" id="{6B6B9477-8E5C-4599-82B0-27905EBFC592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38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5" name="Line 549">
                        <a:extLst>
                          <a:ext uri="{FF2B5EF4-FFF2-40B4-BE49-F238E27FC236}">
                            <a16:creationId xmlns:a16="http://schemas.microsoft.com/office/drawing/2014/main" id="{9324ECC5-08A7-4364-99FB-2C1DBE5693B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41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6" name="Line 550">
                        <a:extLst>
                          <a:ext uri="{FF2B5EF4-FFF2-40B4-BE49-F238E27FC236}">
                            <a16:creationId xmlns:a16="http://schemas.microsoft.com/office/drawing/2014/main" id="{78A9F8E0-1230-4966-9817-E17148A1C35E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464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7" name="Line 551">
                        <a:extLst>
                          <a:ext uri="{FF2B5EF4-FFF2-40B4-BE49-F238E27FC236}">
                            <a16:creationId xmlns:a16="http://schemas.microsoft.com/office/drawing/2014/main" id="{780CB218-B8F2-4F4F-B5A9-DA69136AB382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49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8" name="Line 552">
                        <a:extLst>
                          <a:ext uri="{FF2B5EF4-FFF2-40B4-BE49-F238E27FC236}">
                            <a16:creationId xmlns:a16="http://schemas.microsoft.com/office/drawing/2014/main" id="{EF377D70-E99C-4427-93F2-BBFA3F22FA71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2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09" name="Line 553">
                        <a:extLst>
                          <a:ext uri="{FF2B5EF4-FFF2-40B4-BE49-F238E27FC236}">
                            <a16:creationId xmlns:a16="http://schemas.microsoft.com/office/drawing/2014/main" id="{863DAA80-3544-481C-ACB1-232AC753D51C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5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0" name="Line 554">
                        <a:extLst>
                          <a:ext uri="{FF2B5EF4-FFF2-40B4-BE49-F238E27FC236}">
                            <a16:creationId xmlns:a16="http://schemas.microsoft.com/office/drawing/2014/main" id="{402BBD2A-7968-4870-BEAE-F15E9944FC7C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8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1" name="Line 555">
                        <a:extLst>
                          <a:ext uri="{FF2B5EF4-FFF2-40B4-BE49-F238E27FC236}">
                            <a16:creationId xmlns:a16="http://schemas.microsoft.com/office/drawing/2014/main" id="{823B61CE-33E9-4ECC-885B-93431F7465D4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61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2" name="Line 556">
                        <a:extLst>
                          <a:ext uri="{FF2B5EF4-FFF2-40B4-BE49-F238E27FC236}">
                            <a16:creationId xmlns:a16="http://schemas.microsoft.com/office/drawing/2014/main" id="{4040E0AA-7A0C-43A1-B995-948626DAFC63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64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3" name="Line 557">
                        <a:extLst>
                          <a:ext uri="{FF2B5EF4-FFF2-40B4-BE49-F238E27FC236}">
                            <a16:creationId xmlns:a16="http://schemas.microsoft.com/office/drawing/2014/main" id="{A491A97C-0EED-451E-AA71-783BB4716731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678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4" name="Line 558">
                        <a:extLst>
                          <a:ext uri="{FF2B5EF4-FFF2-40B4-BE49-F238E27FC236}">
                            <a16:creationId xmlns:a16="http://schemas.microsoft.com/office/drawing/2014/main" id="{4C127BFC-0EFA-4C96-92FB-8216E51CB400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708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5" name="Line 559">
                        <a:extLst>
                          <a:ext uri="{FF2B5EF4-FFF2-40B4-BE49-F238E27FC236}">
                            <a16:creationId xmlns:a16="http://schemas.microsoft.com/office/drawing/2014/main" id="{F4942E42-2F58-4A38-BE86-801F91C085BC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73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6" name="Line 560">
                        <a:extLst>
                          <a:ext uri="{FF2B5EF4-FFF2-40B4-BE49-F238E27FC236}">
                            <a16:creationId xmlns:a16="http://schemas.microsoft.com/office/drawing/2014/main" id="{BF922CD9-5AE9-4B44-9979-E9B74245ADB0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76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7" name="Line 561">
                        <a:extLst>
                          <a:ext uri="{FF2B5EF4-FFF2-40B4-BE49-F238E27FC236}">
                            <a16:creationId xmlns:a16="http://schemas.microsoft.com/office/drawing/2014/main" id="{A7E3BC19-F414-42BB-ACC2-B45DB0E71361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250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8" name="Line 562">
                        <a:extLst>
                          <a:ext uri="{FF2B5EF4-FFF2-40B4-BE49-F238E27FC236}">
                            <a16:creationId xmlns:a16="http://schemas.microsoft.com/office/drawing/2014/main" id="{F4223A5D-1DCF-4DD4-A5A5-B7FFCBB0AAB6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29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19" name="Line 563">
                        <a:extLst>
                          <a:ext uri="{FF2B5EF4-FFF2-40B4-BE49-F238E27FC236}">
                            <a16:creationId xmlns:a16="http://schemas.microsoft.com/office/drawing/2014/main" id="{D2071E64-279D-4BAF-A2C6-B640E129FAF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26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0" name="Line 564">
                        <a:extLst>
                          <a:ext uri="{FF2B5EF4-FFF2-40B4-BE49-F238E27FC236}">
                            <a16:creationId xmlns:a16="http://schemas.microsoft.com/office/drawing/2014/main" id="{DF2D5D28-175D-4C19-8149-D7016FC221A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17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1" name="Line 565">
                        <a:extLst>
                          <a:ext uri="{FF2B5EF4-FFF2-40B4-BE49-F238E27FC236}">
                            <a16:creationId xmlns:a16="http://schemas.microsoft.com/office/drawing/2014/main" id="{7C9CB152-120D-41D8-9E33-0B7D32527611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20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2" name="Line 566">
                        <a:extLst>
                          <a:ext uri="{FF2B5EF4-FFF2-40B4-BE49-F238E27FC236}">
                            <a16:creationId xmlns:a16="http://schemas.microsoft.com/office/drawing/2014/main" id="{A435F19C-32B4-41C9-83CA-A2915B7F94E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23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3" name="Line 567">
                        <a:extLst>
                          <a:ext uri="{FF2B5EF4-FFF2-40B4-BE49-F238E27FC236}">
                            <a16:creationId xmlns:a16="http://schemas.microsoft.com/office/drawing/2014/main" id="{98A0FCA3-E921-4838-B5DC-03155A1C394A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433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4" name="Line 568">
                        <a:extLst>
                          <a:ext uri="{FF2B5EF4-FFF2-40B4-BE49-F238E27FC236}">
                            <a16:creationId xmlns:a16="http://schemas.microsoft.com/office/drawing/2014/main" id="{3FCE39EE-6776-4C89-9D81-5A87D656CF78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402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5" name="Line 569">
                        <a:extLst>
                          <a:ext uri="{FF2B5EF4-FFF2-40B4-BE49-F238E27FC236}">
                            <a16:creationId xmlns:a16="http://schemas.microsoft.com/office/drawing/2014/main" id="{CB43A5A2-7075-4146-9F8D-E5C429C871E6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311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6" name="Line 570">
                        <a:extLst>
                          <a:ext uri="{FF2B5EF4-FFF2-40B4-BE49-F238E27FC236}">
                            <a16:creationId xmlns:a16="http://schemas.microsoft.com/office/drawing/2014/main" id="{F348D44F-033A-462E-A77B-71DAC4252DEE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280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7" name="Line 571">
                        <a:extLst>
                          <a:ext uri="{FF2B5EF4-FFF2-40B4-BE49-F238E27FC236}">
                            <a16:creationId xmlns:a16="http://schemas.microsoft.com/office/drawing/2014/main" id="{7A84C345-2089-4CEF-B1B3-B8E55903BA5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940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8" name="Line 572">
                        <a:extLst>
                          <a:ext uri="{FF2B5EF4-FFF2-40B4-BE49-F238E27FC236}">
                            <a16:creationId xmlns:a16="http://schemas.microsoft.com/office/drawing/2014/main" id="{524E10BD-FAC4-45AD-B7D7-CA823B1725C8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90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29" name="Line 573">
                        <a:extLst>
                          <a:ext uri="{FF2B5EF4-FFF2-40B4-BE49-F238E27FC236}">
                            <a16:creationId xmlns:a16="http://schemas.microsoft.com/office/drawing/2014/main" id="{07BCBF22-D59C-4D4E-992A-4ED8698441A9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573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0" name="Line 574">
                        <a:extLst>
                          <a:ext uri="{FF2B5EF4-FFF2-40B4-BE49-F238E27FC236}">
                            <a16:creationId xmlns:a16="http://schemas.microsoft.com/office/drawing/2014/main" id="{99945C92-4F93-4BA9-A3CA-05EA01509F52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543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1" name="Line 575">
                        <a:extLst>
                          <a:ext uri="{FF2B5EF4-FFF2-40B4-BE49-F238E27FC236}">
                            <a16:creationId xmlns:a16="http://schemas.microsoft.com/office/drawing/2014/main" id="{00D32DEC-6CD5-4359-BCA2-53A8E82BD00C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512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2" name="Line 576">
                        <a:extLst>
                          <a:ext uri="{FF2B5EF4-FFF2-40B4-BE49-F238E27FC236}">
                            <a16:creationId xmlns:a16="http://schemas.microsoft.com/office/drawing/2014/main" id="{6F26AE43-1533-4F52-84AE-C9247F8DDA0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481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3" name="Line 577">
                        <a:extLst>
                          <a:ext uri="{FF2B5EF4-FFF2-40B4-BE49-F238E27FC236}">
                            <a16:creationId xmlns:a16="http://schemas.microsoft.com/office/drawing/2014/main" id="{6120D78B-B3A2-45D2-A136-FE0744E6E05A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450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4" name="Line 578">
                        <a:extLst>
                          <a:ext uri="{FF2B5EF4-FFF2-40B4-BE49-F238E27FC236}">
                            <a16:creationId xmlns:a16="http://schemas.microsoft.com/office/drawing/2014/main" id="{FC7D23EB-3F71-4938-A7AB-441D7BD4B54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66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5" name="Line 579">
                        <a:extLst>
                          <a:ext uri="{FF2B5EF4-FFF2-40B4-BE49-F238E27FC236}">
                            <a16:creationId xmlns:a16="http://schemas.microsoft.com/office/drawing/2014/main" id="{2FB61DB7-2682-4706-834C-79ED8B48194A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634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6" name="Line 580">
                        <a:extLst>
                          <a:ext uri="{FF2B5EF4-FFF2-40B4-BE49-F238E27FC236}">
                            <a16:creationId xmlns:a16="http://schemas.microsoft.com/office/drawing/2014/main" id="{518D4EEB-99F2-4D41-94F3-9756B0E8FF61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603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7" name="Line 581">
                        <a:extLst>
                          <a:ext uri="{FF2B5EF4-FFF2-40B4-BE49-F238E27FC236}">
                            <a16:creationId xmlns:a16="http://schemas.microsoft.com/office/drawing/2014/main" id="{3320A9EF-33E9-4406-A66E-13387E49DC34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342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8" name="Line 582">
                        <a:extLst>
                          <a:ext uri="{FF2B5EF4-FFF2-40B4-BE49-F238E27FC236}">
                            <a16:creationId xmlns:a16="http://schemas.microsoft.com/office/drawing/2014/main" id="{31A217FE-9792-4AD3-AC17-1F8DD6D7B4FD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372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39" name="Line 583">
                        <a:extLst>
                          <a:ext uri="{FF2B5EF4-FFF2-40B4-BE49-F238E27FC236}">
                            <a16:creationId xmlns:a16="http://schemas.microsoft.com/office/drawing/2014/main" id="{425652CB-E523-4258-AD3B-57C6378C04EA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818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0" name="Line 584">
                        <a:extLst>
                          <a:ext uri="{FF2B5EF4-FFF2-40B4-BE49-F238E27FC236}">
                            <a16:creationId xmlns:a16="http://schemas.microsoft.com/office/drawing/2014/main" id="{5603C7AC-1762-4782-9B3F-B28ECCC6D9B9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78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1" name="Line 585">
                        <a:extLst>
                          <a:ext uri="{FF2B5EF4-FFF2-40B4-BE49-F238E27FC236}">
                            <a16:creationId xmlns:a16="http://schemas.microsoft.com/office/drawing/2014/main" id="{0B00043E-F832-420F-AAFA-B2D88F895EC5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75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2" name="Line 586">
                        <a:extLst>
                          <a:ext uri="{FF2B5EF4-FFF2-40B4-BE49-F238E27FC236}">
                            <a16:creationId xmlns:a16="http://schemas.microsoft.com/office/drawing/2014/main" id="{80F0152B-C504-4761-A8E5-8BCA3961D2FE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72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3" name="Line 587">
                        <a:extLst>
                          <a:ext uri="{FF2B5EF4-FFF2-40B4-BE49-F238E27FC236}">
                            <a16:creationId xmlns:a16="http://schemas.microsoft.com/office/drawing/2014/main" id="{7FA3798A-A941-41D7-8F67-61536097E7C7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69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4" name="Line 588">
                        <a:extLst>
                          <a:ext uri="{FF2B5EF4-FFF2-40B4-BE49-F238E27FC236}">
                            <a16:creationId xmlns:a16="http://schemas.microsoft.com/office/drawing/2014/main" id="{8055EA74-1286-47A5-98C0-955BF3C17133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87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5" name="Line 589">
                        <a:extLst>
                          <a:ext uri="{FF2B5EF4-FFF2-40B4-BE49-F238E27FC236}">
                            <a16:creationId xmlns:a16="http://schemas.microsoft.com/office/drawing/2014/main" id="{65D394A8-8270-4BE1-B3B4-436194D40ECC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84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6" name="Line 590">
                        <a:extLst>
                          <a:ext uri="{FF2B5EF4-FFF2-40B4-BE49-F238E27FC236}">
                            <a16:creationId xmlns:a16="http://schemas.microsoft.com/office/drawing/2014/main" id="{D873E538-1180-4837-9A0E-3C25112AE9F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219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7" name="Line 591">
                        <a:extLst>
                          <a:ext uri="{FF2B5EF4-FFF2-40B4-BE49-F238E27FC236}">
                            <a16:creationId xmlns:a16="http://schemas.microsoft.com/office/drawing/2014/main" id="{DC505A17-2F25-4C4D-B4F3-875B68F9B146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188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8" name="Line 592">
                        <a:extLst>
                          <a:ext uri="{FF2B5EF4-FFF2-40B4-BE49-F238E27FC236}">
                            <a16:creationId xmlns:a16="http://schemas.microsoft.com/office/drawing/2014/main" id="{33377834-5160-46C5-B28B-90712A6F5885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971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49" name="Line 593">
                        <a:extLst>
                          <a:ext uri="{FF2B5EF4-FFF2-40B4-BE49-F238E27FC236}">
                            <a16:creationId xmlns:a16="http://schemas.microsoft.com/office/drawing/2014/main" id="{2E4A9FAA-5BFE-41BD-9165-0F87DBF18A0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157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0" name="Line 594">
                        <a:extLst>
                          <a:ext uri="{FF2B5EF4-FFF2-40B4-BE49-F238E27FC236}">
                            <a16:creationId xmlns:a16="http://schemas.microsoft.com/office/drawing/2014/main" id="{676185E1-3869-4FC0-9D8B-BDBC9C0AB675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126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1" name="Line 595">
                        <a:extLst>
                          <a:ext uri="{FF2B5EF4-FFF2-40B4-BE49-F238E27FC236}">
                            <a16:creationId xmlns:a16="http://schemas.microsoft.com/office/drawing/2014/main" id="{206FC2C7-CC54-4015-A614-6FE73C927A03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095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2" name="Line 596">
                        <a:extLst>
                          <a:ext uri="{FF2B5EF4-FFF2-40B4-BE49-F238E27FC236}">
                            <a16:creationId xmlns:a16="http://schemas.microsoft.com/office/drawing/2014/main" id="{6862D674-BE67-4967-B254-F6AED388441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064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3" name="Line 597">
                        <a:extLst>
                          <a:ext uri="{FF2B5EF4-FFF2-40B4-BE49-F238E27FC236}">
                            <a16:creationId xmlns:a16="http://schemas.microsoft.com/office/drawing/2014/main" id="{177B3847-DDBE-41DD-A551-D01ABC87B75F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033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4" name="Line 598">
                        <a:extLst>
                          <a:ext uri="{FF2B5EF4-FFF2-40B4-BE49-F238E27FC236}">
                            <a16:creationId xmlns:a16="http://schemas.microsoft.com/office/drawing/2014/main" id="{56C909AA-A9EC-4ED6-8C5B-992E19D3B8CB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002" y="2527"/>
                        <a:ext cx="0" cy="37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555" name="Rectangle 599">
                        <a:extLst>
                          <a:ext uri="{FF2B5EF4-FFF2-40B4-BE49-F238E27FC236}">
                            <a16:creationId xmlns:a16="http://schemas.microsoft.com/office/drawing/2014/main" id="{A81BEF95-DB78-47CC-AA0E-BDEA8E9140A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74" y="2527"/>
                        <a:ext cx="77" cy="37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767676"/>
                          </a:gs>
                          <a:gs pos="50000">
                            <a:schemeClr val="bg1"/>
                          </a:gs>
                          <a:gs pos="100000">
                            <a:srgbClr val="767676"/>
                          </a:gs>
                        </a:gsLst>
                        <a:lin ang="5400000" scaled="1"/>
                      </a:gradFill>
                      <a:ln w="9525" algn="ctr">
                        <a:solidFill>
                          <a:srgbClr val="B2B2B2"/>
                        </a:solidFill>
                        <a:miter lim="800000"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556" name="Rectangle 600">
                        <a:extLst>
                          <a:ext uri="{FF2B5EF4-FFF2-40B4-BE49-F238E27FC236}">
                            <a16:creationId xmlns:a16="http://schemas.microsoft.com/office/drawing/2014/main" id="{E86A5D1F-76A4-4FB9-9B45-99265F38BD5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070" y="2527"/>
                        <a:ext cx="79" cy="37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767676"/>
                          </a:gs>
                          <a:gs pos="50000">
                            <a:schemeClr val="bg1"/>
                          </a:gs>
                          <a:gs pos="100000">
                            <a:srgbClr val="767676"/>
                          </a:gs>
                        </a:gsLst>
                        <a:lin ang="5400000" scaled="1"/>
                      </a:gradFill>
                      <a:ln w="9525" algn="ctr">
                        <a:solidFill>
                          <a:srgbClr val="B2B2B2"/>
                        </a:solidFill>
                        <a:miter lim="800000"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grpSp>
                    <p:nvGrpSpPr>
                      <p:cNvPr id="557" name="Group 601">
                        <a:extLst>
                          <a:ext uri="{FF2B5EF4-FFF2-40B4-BE49-F238E27FC236}">
                            <a16:creationId xmlns:a16="http://schemas.microsoft.com/office/drawing/2014/main" id="{B8522900-6509-44CB-975A-E1400F391F07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3048" y="2690"/>
                        <a:ext cx="104" cy="104"/>
                        <a:chOff x="3941" y="1668"/>
                        <a:chExt cx="181" cy="113"/>
                      </a:xfrm>
                    </p:grpSpPr>
                    <p:sp>
                      <p:nvSpPr>
                        <p:cNvPr id="566" name="AutoShape 602">
                          <a:extLst>
                            <a:ext uri="{FF2B5EF4-FFF2-40B4-BE49-F238E27FC236}">
                              <a16:creationId xmlns:a16="http://schemas.microsoft.com/office/drawing/2014/main" id="{A8F0C12F-4C80-4760-919E-EF3F2E0042E7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41" y="1668"/>
                          <a:ext cx="181" cy="113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bg2"/>
                          </a:solidFill>
                          <a:round/>
                        </a:ln>
                        <a:effectLst>
                          <a:outerShdw dist="53882" dir="2700000" algn="ctr" rotWithShape="0">
                            <a:schemeClr val="bg2"/>
                          </a:outerShdw>
                        </a:effectLst>
                      </p:spPr>
                      <p:txBody>
                        <a:bodyPr wrap="none" lIns="0" tIns="0" rIns="0" bIns="0" anchor="ctr"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buFont typeface="Arial" panose="020B0604020202020204" pitchFamily="34" charset="0"/>
                            <a:buNone/>
                          </a:pPr>
                          <a:endParaRPr lang="zh-CN" altLang="en-US">
                            <a:ea typeface="黑体" panose="02010609060101010101" pitchFamily="49" charset="-122"/>
                          </a:endParaRPr>
                        </a:p>
                      </p:txBody>
                    </p:sp>
                    <p:sp>
                      <p:nvSpPr>
                        <p:cNvPr id="567" name="Line 603">
                          <a:extLst>
                            <a:ext uri="{FF2B5EF4-FFF2-40B4-BE49-F238E27FC236}">
                              <a16:creationId xmlns:a16="http://schemas.microsoft.com/office/drawing/2014/main" id="{B3CDD022-BAE3-4BDC-B784-59CA843C2BF1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3966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68" name="Line 604">
                          <a:extLst>
                            <a:ext uri="{FF2B5EF4-FFF2-40B4-BE49-F238E27FC236}">
                              <a16:creationId xmlns:a16="http://schemas.microsoft.com/office/drawing/2014/main" id="{BBD659C3-EC2C-4E9A-B457-739DC82375B1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100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69" name="Line 605">
                          <a:extLst>
                            <a:ext uri="{FF2B5EF4-FFF2-40B4-BE49-F238E27FC236}">
                              <a16:creationId xmlns:a16="http://schemas.microsoft.com/office/drawing/2014/main" id="{C4D1F867-FE2A-4F39-AF38-5DE63BF7AD76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4" y="1699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70" name="Line 606">
                          <a:extLst>
                            <a:ext uri="{FF2B5EF4-FFF2-40B4-BE49-F238E27FC236}">
                              <a16:creationId xmlns:a16="http://schemas.microsoft.com/office/drawing/2014/main" id="{F28474A8-9B84-4B0A-9602-12B04BE54D09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6" y="1743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558" name="Group 607">
                        <a:extLst>
                          <a:ext uri="{FF2B5EF4-FFF2-40B4-BE49-F238E27FC236}">
                            <a16:creationId xmlns:a16="http://schemas.microsoft.com/office/drawing/2014/main" id="{5FA7B4C7-B721-43FA-B257-2618A528C230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754" y="2686"/>
                        <a:ext cx="104" cy="104"/>
                        <a:chOff x="3941" y="1668"/>
                        <a:chExt cx="181" cy="113"/>
                      </a:xfrm>
                    </p:grpSpPr>
                    <p:sp>
                      <p:nvSpPr>
                        <p:cNvPr id="561" name="AutoShape 608">
                          <a:extLst>
                            <a:ext uri="{FF2B5EF4-FFF2-40B4-BE49-F238E27FC236}">
                              <a16:creationId xmlns:a16="http://schemas.microsoft.com/office/drawing/2014/main" id="{EBA8FF60-71BB-434B-920B-42F8BCEBFB83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41" y="1668"/>
                          <a:ext cx="181" cy="113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bg2"/>
                          </a:solidFill>
                          <a:round/>
                        </a:ln>
                        <a:effectLst>
                          <a:outerShdw dist="53882" dir="2700000" algn="ctr" rotWithShape="0">
                            <a:schemeClr val="bg2"/>
                          </a:outerShdw>
                        </a:effectLst>
                      </p:spPr>
                      <p:txBody>
                        <a:bodyPr wrap="none" lIns="0" tIns="0" rIns="0" bIns="0" anchor="ctr"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buFont typeface="Arial" panose="020B0604020202020204" pitchFamily="34" charset="0"/>
                            <a:buNone/>
                          </a:pPr>
                          <a:endParaRPr lang="zh-CN" altLang="en-US">
                            <a:ea typeface="黑体" panose="02010609060101010101" pitchFamily="49" charset="-122"/>
                          </a:endParaRPr>
                        </a:p>
                      </p:txBody>
                    </p:sp>
                    <p:sp>
                      <p:nvSpPr>
                        <p:cNvPr id="562" name="Line 609">
                          <a:extLst>
                            <a:ext uri="{FF2B5EF4-FFF2-40B4-BE49-F238E27FC236}">
                              <a16:creationId xmlns:a16="http://schemas.microsoft.com/office/drawing/2014/main" id="{2F03ADB1-571A-4D26-AABB-DF304427B757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3966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63" name="Line 610">
                          <a:extLst>
                            <a:ext uri="{FF2B5EF4-FFF2-40B4-BE49-F238E27FC236}">
                              <a16:creationId xmlns:a16="http://schemas.microsoft.com/office/drawing/2014/main" id="{BC6F2BB1-7754-499B-BD77-E9C554370FC1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100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64" name="Line 611">
                          <a:extLst>
                            <a:ext uri="{FF2B5EF4-FFF2-40B4-BE49-F238E27FC236}">
                              <a16:creationId xmlns:a16="http://schemas.microsoft.com/office/drawing/2014/main" id="{B020DE14-30BD-4DDD-B3BA-DD35F50AEA1A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4" y="1699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65" name="Line 612">
                          <a:extLst>
                            <a:ext uri="{FF2B5EF4-FFF2-40B4-BE49-F238E27FC236}">
                              <a16:creationId xmlns:a16="http://schemas.microsoft.com/office/drawing/2014/main" id="{1A0DA5D2-1B48-482B-930F-E0B81302BDAA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6" y="1743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559" name="Rectangle 613">
                        <a:extLst>
                          <a:ext uri="{FF2B5EF4-FFF2-40B4-BE49-F238E27FC236}">
                            <a16:creationId xmlns:a16="http://schemas.microsoft.com/office/drawing/2014/main" id="{43EDE0B0-3C94-4B26-BE9A-51A23DE509CE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51" y="2799"/>
                        <a:ext cx="109" cy="1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>
                              <a:gamma/>
                              <a:shade val="46275"/>
                              <a:invGamma/>
                            </a:schemeClr>
                          </a:gs>
                          <a:gs pos="50000">
                            <a:schemeClr val="bg1"/>
                          </a:gs>
                          <a:gs pos="100000">
                            <a:schemeClr val="bg1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0" scaled="1"/>
                      </a:gradFill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560" name="Rectangle 614">
                        <a:extLst>
                          <a:ext uri="{FF2B5EF4-FFF2-40B4-BE49-F238E27FC236}">
                            <a16:creationId xmlns:a16="http://schemas.microsoft.com/office/drawing/2014/main" id="{A29EEDCB-6A4D-4E36-A33E-B290181BE9D9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041" y="2804"/>
                        <a:ext cx="113" cy="1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>
                              <a:gamma/>
                              <a:shade val="46275"/>
                              <a:invGamma/>
                            </a:schemeClr>
                          </a:gs>
                          <a:gs pos="50000">
                            <a:schemeClr val="bg1"/>
                          </a:gs>
                          <a:gs pos="100000">
                            <a:schemeClr val="bg1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0" scaled="1"/>
                      </a:gradFill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</p:grpSp>
                <p:grpSp>
                  <p:nvGrpSpPr>
                    <p:cNvPr id="417" name="Group 615">
                      <a:extLst>
                        <a:ext uri="{FF2B5EF4-FFF2-40B4-BE49-F238E27FC236}">
                          <a16:creationId xmlns:a16="http://schemas.microsoft.com/office/drawing/2014/main" id="{9D47075A-BEB3-45C0-A0FA-1478471184B6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715" y="2313"/>
                      <a:ext cx="2466" cy="478"/>
                      <a:chOff x="2715" y="2313"/>
                      <a:chExt cx="2466" cy="478"/>
                    </a:xfrm>
                  </p:grpSpPr>
                  <p:grpSp>
                    <p:nvGrpSpPr>
                      <p:cNvPr id="428" name="Group 616">
                        <a:extLst>
                          <a:ext uri="{FF2B5EF4-FFF2-40B4-BE49-F238E27FC236}">
                            <a16:creationId xmlns:a16="http://schemas.microsoft.com/office/drawing/2014/main" id="{ED926186-8D0B-4728-AE76-AEC8CD547953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 flipH="1">
                        <a:off x="2715" y="2395"/>
                        <a:ext cx="104" cy="104"/>
                        <a:chOff x="3941" y="1668"/>
                        <a:chExt cx="181" cy="113"/>
                      </a:xfrm>
                    </p:grpSpPr>
                    <p:sp>
                      <p:nvSpPr>
                        <p:cNvPr id="442" name="AutoShape 617">
                          <a:extLst>
                            <a:ext uri="{FF2B5EF4-FFF2-40B4-BE49-F238E27FC236}">
                              <a16:creationId xmlns:a16="http://schemas.microsoft.com/office/drawing/2014/main" id="{C81FB290-7E41-4208-9669-85F331ACC6E9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41" y="1668"/>
                          <a:ext cx="181" cy="113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 wrap="none" lIns="0" tIns="0" rIns="0" bIns="0" anchor="ctr"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buFont typeface="Arial" panose="020B0604020202020204" pitchFamily="34" charset="0"/>
                            <a:buNone/>
                          </a:pPr>
                          <a:endParaRPr lang="zh-CN" altLang="en-US">
                            <a:ea typeface="黑体" panose="02010609060101010101" pitchFamily="49" charset="-122"/>
                          </a:endParaRPr>
                        </a:p>
                      </p:txBody>
                    </p:sp>
                    <p:sp>
                      <p:nvSpPr>
                        <p:cNvPr id="443" name="Line 618">
                          <a:extLst>
                            <a:ext uri="{FF2B5EF4-FFF2-40B4-BE49-F238E27FC236}">
                              <a16:creationId xmlns:a16="http://schemas.microsoft.com/office/drawing/2014/main" id="{3DA27A23-AF00-4BF3-9F57-46D18B3F1CE5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3966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44" name="Line 619">
                          <a:extLst>
                            <a:ext uri="{FF2B5EF4-FFF2-40B4-BE49-F238E27FC236}">
                              <a16:creationId xmlns:a16="http://schemas.microsoft.com/office/drawing/2014/main" id="{A928A0C0-F19B-4776-AD4D-64BEFB9F3113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100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45" name="Line 620">
                          <a:extLst>
                            <a:ext uri="{FF2B5EF4-FFF2-40B4-BE49-F238E27FC236}">
                              <a16:creationId xmlns:a16="http://schemas.microsoft.com/office/drawing/2014/main" id="{017E9313-4FD5-480E-8562-824C9C1EC1A0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4" y="1699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46" name="Line 621">
                          <a:extLst>
                            <a:ext uri="{FF2B5EF4-FFF2-40B4-BE49-F238E27FC236}">
                              <a16:creationId xmlns:a16="http://schemas.microsoft.com/office/drawing/2014/main" id="{08CAFA83-576A-4C97-ABFA-FF195F0FB8A1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6" y="1743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429" name="Rectangle 622">
                        <a:extLst>
                          <a:ext uri="{FF2B5EF4-FFF2-40B4-BE49-F238E27FC236}">
                            <a16:creationId xmlns:a16="http://schemas.microsoft.com/office/drawing/2014/main" id="{671A39DD-24CC-4881-AEB6-6F7B55A29BC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818" y="2426"/>
                        <a:ext cx="2267" cy="4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808080"/>
                          </a:gs>
                          <a:gs pos="50000">
                            <a:schemeClr val="bg1"/>
                          </a:gs>
                          <a:gs pos="100000">
                            <a:srgbClr val="80808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grpSp>
                    <p:nvGrpSpPr>
                      <p:cNvPr id="430" name="Group 623">
                        <a:extLst>
                          <a:ext uri="{FF2B5EF4-FFF2-40B4-BE49-F238E27FC236}">
                            <a16:creationId xmlns:a16="http://schemas.microsoft.com/office/drawing/2014/main" id="{3A321EFB-6518-461A-93B5-D59E56D8195A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5077" y="2395"/>
                        <a:ext cx="104" cy="104"/>
                        <a:chOff x="3941" y="1668"/>
                        <a:chExt cx="181" cy="113"/>
                      </a:xfrm>
                    </p:grpSpPr>
                    <p:sp>
                      <p:nvSpPr>
                        <p:cNvPr id="437" name="AutoShape 624">
                          <a:extLst>
                            <a:ext uri="{FF2B5EF4-FFF2-40B4-BE49-F238E27FC236}">
                              <a16:creationId xmlns:a16="http://schemas.microsoft.com/office/drawing/2014/main" id="{34821B71-0657-45A7-9F33-6F29F355BA4F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41" y="1668"/>
                          <a:ext cx="181" cy="113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 wrap="none" lIns="0" tIns="0" rIns="0" bIns="0" anchor="ctr"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buFont typeface="Arial" panose="020B0604020202020204" pitchFamily="34" charset="0"/>
                            <a:buNone/>
                          </a:pPr>
                          <a:endParaRPr lang="zh-CN" altLang="en-US">
                            <a:ea typeface="黑体" panose="02010609060101010101" pitchFamily="49" charset="-122"/>
                          </a:endParaRPr>
                        </a:p>
                      </p:txBody>
                    </p:sp>
                    <p:sp>
                      <p:nvSpPr>
                        <p:cNvPr id="438" name="Line 625">
                          <a:extLst>
                            <a:ext uri="{FF2B5EF4-FFF2-40B4-BE49-F238E27FC236}">
                              <a16:creationId xmlns:a16="http://schemas.microsoft.com/office/drawing/2014/main" id="{6EB4A29E-3FA5-432E-867F-AF3B07C31906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3966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39" name="Line 626">
                          <a:extLst>
                            <a:ext uri="{FF2B5EF4-FFF2-40B4-BE49-F238E27FC236}">
                              <a16:creationId xmlns:a16="http://schemas.microsoft.com/office/drawing/2014/main" id="{546AD019-DF36-4E2E-96AE-8256E3448C3C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100" y="1668"/>
                          <a:ext cx="0" cy="11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40" name="Line 627">
                          <a:extLst>
                            <a:ext uri="{FF2B5EF4-FFF2-40B4-BE49-F238E27FC236}">
                              <a16:creationId xmlns:a16="http://schemas.microsoft.com/office/drawing/2014/main" id="{CC617060-6D2D-4887-BD8C-9A6B5CB19EB6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4" y="1699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41" name="Line 628">
                          <a:extLst>
                            <a:ext uri="{FF2B5EF4-FFF2-40B4-BE49-F238E27FC236}">
                              <a16:creationId xmlns:a16="http://schemas.microsoft.com/office/drawing/2014/main" id="{127652C5-C463-45E6-BFF4-BCC449347736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>
                          <a:off x="3966" y="1743"/>
                          <a:ext cx="136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431" name="Line 629">
                        <a:extLst>
                          <a:ext uri="{FF2B5EF4-FFF2-40B4-BE49-F238E27FC236}">
                            <a16:creationId xmlns:a16="http://schemas.microsoft.com/office/drawing/2014/main" id="{E2DB308C-CBD7-4CD2-9350-BF0FA671A412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833" y="2357"/>
                        <a:ext cx="0" cy="15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B2B2B2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sp>
                    <p:nvSpPr>
                      <p:cNvPr id="432" name="Line 630">
                        <a:extLst>
                          <a:ext uri="{FF2B5EF4-FFF2-40B4-BE49-F238E27FC236}">
                            <a16:creationId xmlns:a16="http://schemas.microsoft.com/office/drawing/2014/main" id="{C120C439-393A-450E-9064-5874A9322CC5}"/>
                          </a:ext>
                        </a:extLst>
                      </p:cNvPr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106" y="2357"/>
                        <a:ext cx="0" cy="15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B2B2B2"/>
                        </a:solidFill>
                        <a:round/>
                      </a:ln>
                    </p:spPr>
                    <p:txBody>
                      <a:bodyPr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endParaRPr lang="zh-CN" altLang="en-US"/>
                      </a:p>
                    </p:txBody>
                  </p:sp>
                  <p:grpSp>
                    <p:nvGrpSpPr>
                      <p:cNvPr id="433" name="Group 631">
                        <a:extLst>
                          <a:ext uri="{FF2B5EF4-FFF2-40B4-BE49-F238E27FC236}">
                            <a16:creationId xmlns:a16="http://schemas.microsoft.com/office/drawing/2014/main" id="{734887B5-30A4-428C-B75E-E1D80BA25B26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3933" y="2389"/>
                        <a:ext cx="110" cy="402"/>
                        <a:chOff x="3903" y="2390"/>
                        <a:chExt cx="94" cy="336"/>
                      </a:xfrm>
                    </p:grpSpPr>
                    <p:sp>
                      <p:nvSpPr>
                        <p:cNvPr id="435" name="AutoShape 632">
                          <a:extLst>
                            <a:ext uri="{FF2B5EF4-FFF2-40B4-BE49-F238E27FC236}">
                              <a16:creationId xmlns:a16="http://schemas.microsoft.com/office/drawing/2014/main" id="{F2EF23D6-6F4D-442D-82A1-B6BAC0E51DDA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rot="5400000">
                          <a:off x="3782" y="2511"/>
                          <a:ext cx="336" cy="94"/>
                        </a:xfrm>
                        <a:prstGeom prst="homePlate">
                          <a:avLst>
                            <a:gd name="adj" fmla="val 87887"/>
                          </a:avLst>
                        </a:prstGeom>
                        <a:gradFill rotWithShape="1"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gamma/>
                                <a:shade val="46275"/>
                                <a:invGamma/>
                              </a:schemeClr>
                            </a:gs>
                          </a:gsLst>
                          <a:lin ang="5400000" scaled="1"/>
                        </a:gradFill>
                        <a:ln w="9525" algn="ctr">
                          <a:solidFill>
                            <a:srgbClr val="B2B2B2"/>
                          </a:solidFill>
                          <a:miter lim="800000"/>
                        </a:ln>
                        <a:effectLst/>
                      </p:spPr>
                      <p:txBody>
                        <a:bodyPr wrap="none" lIns="0" tIns="0" rIns="0" bIns="0" anchor="ctr"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defRPr/>
                          </a:pPr>
                          <a:endParaRPr lang="zh-CN" altLang="en-US" dirty="0">
                            <a:ea typeface="黑体" panose="02010609060101010101" pitchFamily="49" charset="-122"/>
                          </a:endParaRPr>
                        </a:p>
                      </p:txBody>
                    </p:sp>
                    <p:sp>
                      <p:nvSpPr>
                        <p:cNvPr id="436" name="Freeform 633">
                          <a:extLst>
                            <a:ext uri="{FF2B5EF4-FFF2-40B4-BE49-F238E27FC236}">
                              <a16:creationId xmlns:a16="http://schemas.microsoft.com/office/drawing/2014/main" id="{86A62289-6674-4A7A-9456-3365E7F35CB0}"/>
                            </a:ext>
                          </a:extLst>
                        </p:cNvPr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19" y="2393"/>
                          <a:ext cx="68" cy="272"/>
                        </a:xfrm>
                        <a:custGeom>
                          <a:avLst/>
                          <a:gdLst>
                            <a:gd name="T0" fmla="*/ 2 w 88"/>
                            <a:gd name="T1" fmla="*/ 0 h 227"/>
                            <a:gd name="T2" fmla="*/ 2 w 88"/>
                            <a:gd name="T3" fmla="*/ 466 h 227"/>
                            <a:gd name="T4" fmla="*/ 12 w 88"/>
                            <a:gd name="T5" fmla="*/ 562 h 227"/>
                            <a:gd name="T6" fmla="*/ 22 w 88"/>
                            <a:gd name="T7" fmla="*/ 466 h 227"/>
                            <a:gd name="T8" fmla="*/ 22 w 88"/>
                            <a:gd name="T9" fmla="*/ 0 h 227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88" h="227">
                              <a:moveTo>
                                <a:pt x="6" y="0"/>
                              </a:moveTo>
                              <a:cubicBezTo>
                                <a:pt x="3" y="75"/>
                                <a:pt x="0" y="151"/>
                                <a:pt x="6" y="189"/>
                              </a:cubicBezTo>
                              <a:cubicBezTo>
                                <a:pt x="12" y="227"/>
                                <a:pt x="31" y="227"/>
                                <a:pt x="44" y="227"/>
                              </a:cubicBezTo>
                              <a:cubicBezTo>
                                <a:pt x="57" y="227"/>
                                <a:pt x="76" y="227"/>
                                <a:pt x="82" y="189"/>
                              </a:cubicBezTo>
                              <a:cubicBezTo>
                                <a:pt x="88" y="151"/>
                                <a:pt x="82" y="31"/>
                                <a:pt x="82" y="0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rgbClr val="B2B2B2"/>
                          </a:solidFill>
                          <a:round/>
                        </a:ln>
                      </p:spPr>
                      <p:txBody>
                        <a:bodyPr/>
                        <a:lstStyle>
                          <a:defPPr>
                            <a:defRPr lang="zh-CN"/>
                          </a:defPPr>
                          <a:lvl1pPr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1pPr>
                          <a:lvl2pPr marL="4572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2pPr>
                          <a:lvl3pPr marL="9144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3pPr>
                          <a:lvl4pPr marL="13716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4pPr>
                          <a:lvl5pPr marL="1828800" algn="l" rtl="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+mn-cs"/>
                            </a:defRPr>
                          </a:lvl9pPr>
                        </a:lstStyle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434" name="AutoShape 634">
                        <a:extLst>
                          <a:ext uri="{FF2B5EF4-FFF2-40B4-BE49-F238E27FC236}">
                            <a16:creationId xmlns:a16="http://schemas.microsoft.com/office/drawing/2014/main" id="{E82B8CD1-8EAB-46EE-B7C7-B546F80E068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99" y="2313"/>
                        <a:ext cx="340" cy="76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gradFill rotWithShape="1">
                        <a:gsLst>
                          <a:gs pos="0">
                            <a:schemeClr val="bg2"/>
                          </a:gs>
                          <a:gs pos="50000">
                            <a:srgbClr val="000000"/>
                          </a:gs>
                          <a:gs pos="100000">
                            <a:schemeClr val="bg2"/>
                          </a:gs>
                        </a:gsLst>
                        <a:lin ang="0" scaled="1"/>
                      </a:gradFill>
                      <a:ln w="9525" algn="ctr">
                        <a:solidFill>
                          <a:srgbClr val="B2B2B2"/>
                        </a:solidFill>
                        <a:round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</p:grpSp>
                <p:grpSp>
                  <p:nvGrpSpPr>
                    <p:cNvPr id="418" name="Group 635">
                      <a:extLst>
                        <a:ext uri="{FF2B5EF4-FFF2-40B4-BE49-F238E27FC236}">
                          <a16:creationId xmlns:a16="http://schemas.microsoft.com/office/drawing/2014/main" id="{D4C5B251-3359-4DE4-B13E-ED263201DADD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963" y="2379"/>
                      <a:ext cx="171" cy="762"/>
                      <a:chOff x="4963" y="2387"/>
                      <a:chExt cx="171" cy="762"/>
                    </a:xfrm>
                  </p:grpSpPr>
                  <p:sp>
                    <p:nvSpPr>
                      <p:cNvPr id="424" name="AutoShape 636">
                        <a:extLst>
                          <a:ext uri="{FF2B5EF4-FFF2-40B4-BE49-F238E27FC236}">
                            <a16:creationId xmlns:a16="http://schemas.microsoft.com/office/drawing/2014/main" id="{1E67DE99-9BA1-4507-9539-354D8594F8ED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963" y="2515"/>
                        <a:ext cx="91" cy="403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5" name="AutoShape 637">
                        <a:extLst>
                          <a:ext uri="{FF2B5EF4-FFF2-40B4-BE49-F238E27FC236}">
                            <a16:creationId xmlns:a16="http://schemas.microsoft.com/office/drawing/2014/main" id="{C571DD90-27B9-4BE7-8880-9D0D9ED79FEF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963" y="2387"/>
                        <a:ext cx="91" cy="152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6" name="AutoShape 638">
                        <a:extLst>
                          <a:ext uri="{FF2B5EF4-FFF2-40B4-BE49-F238E27FC236}">
                            <a16:creationId xmlns:a16="http://schemas.microsoft.com/office/drawing/2014/main" id="{8FDAC0D2-B8F9-4831-A4D9-31E79189321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4964" y="2915"/>
                        <a:ext cx="170" cy="230"/>
                      </a:xfrm>
                      <a:prstGeom prst="parallelogram">
                        <a:avLst>
                          <a:gd name="adj" fmla="val 49120"/>
                        </a:avLst>
                      </a:prstGeom>
                      <a:solidFill>
                        <a:schemeClr val="tx1"/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7" name="AutoShape 639">
                        <a:extLst>
                          <a:ext uri="{FF2B5EF4-FFF2-40B4-BE49-F238E27FC236}">
                            <a16:creationId xmlns:a16="http://schemas.microsoft.com/office/drawing/2014/main" id="{B951B629-2E80-4C79-9097-F5A73036C04A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48" y="3122"/>
                        <a:ext cx="86" cy="27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0" scaled="1"/>
                      </a:gra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</p:grpSp>
                <p:grpSp>
                  <p:nvGrpSpPr>
                    <p:cNvPr id="419" name="Group 640">
                      <a:extLst>
                        <a:ext uri="{FF2B5EF4-FFF2-40B4-BE49-F238E27FC236}">
                          <a16:creationId xmlns:a16="http://schemas.microsoft.com/office/drawing/2014/main" id="{F95F6C07-BA25-432A-8570-5A26B657D996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 flipH="1">
                      <a:off x="2782" y="2381"/>
                      <a:ext cx="171" cy="762"/>
                      <a:chOff x="4963" y="2387"/>
                      <a:chExt cx="171" cy="762"/>
                    </a:xfrm>
                  </p:grpSpPr>
                  <p:sp>
                    <p:nvSpPr>
                      <p:cNvPr id="420" name="AutoShape 641">
                        <a:extLst>
                          <a:ext uri="{FF2B5EF4-FFF2-40B4-BE49-F238E27FC236}">
                            <a16:creationId xmlns:a16="http://schemas.microsoft.com/office/drawing/2014/main" id="{73662210-7957-4193-BA37-4CFDF14EE8FF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4963" y="2515"/>
                        <a:ext cx="91" cy="403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rgbClr val="000000"/>
                          </a:gs>
                          <a:gs pos="5000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zh-CN" altLang="en-US" dirty="0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1" name="AutoShape 642">
                        <a:extLst>
                          <a:ext uri="{FF2B5EF4-FFF2-40B4-BE49-F238E27FC236}">
                            <a16:creationId xmlns:a16="http://schemas.microsoft.com/office/drawing/2014/main" id="{D9B86265-B5FE-40C2-91AA-3D4D23172A39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4963" y="2387"/>
                        <a:ext cx="91" cy="152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chemeClr val="bg2"/>
                          </a:gs>
                          <a:gs pos="100000">
                            <a:srgbClr val="000000"/>
                          </a:gs>
                        </a:gsLst>
                        <a:lin ang="5400000" scaled="1"/>
                      </a:gra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2" name="AutoShape 643">
                        <a:extLst>
                          <a:ext uri="{FF2B5EF4-FFF2-40B4-BE49-F238E27FC236}">
                            <a16:creationId xmlns:a16="http://schemas.microsoft.com/office/drawing/2014/main" id="{6855D2FE-F401-4129-9A11-5B0FF1825D1B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4964" y="2915"/>
                        <a:ext cx="170" cy="230"/>
                      </a:xfrm>
                      <a:prstGeom prst="parallelogram">
                        <a:avLst>
                          <a:gd name="adj" fmla="val 49120"/>
                        </a:avLst>
                      </a:prstGeom>
                      <a:solidFill>
                        <a:schemeClr val="tx1"/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423" name="AutoShape 644">
                        <a:extLst>
                          <a:ext uri="{FF2B5EF4-FFF2-40B4-BE49-F238E27FC236}">
                            <a16:creationId xmlns:a16="http://schemas.microsoft.com/office/drawing/2014/main" id="{258FA52E-17E8-4A07-AB3C-12C941FE7542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48" y="3122"/>
                        <a:ext cx="86" cy="27"/>
                      </a:xfrm>
                      <a:prstGeom prst="bevel">
                        <a:avLst>
                          <a:gd name="adj" fmla="val 5264"/>
                        </a:avLst>
                      </a:prstGeom>
                      <a:gradFill rotWithShape="1">
                        <a:gsLst>
                          <a:gs pos="0">
                            <a:srgbClr val="000000"/>
                          </a:gs>
                          <a:gs pos="100000">
                            <a:schemeClr val="bg2"/>
                          </a:gs>
                        </a:gsLst>
                        <a:lin ang="0" scaled="1"/>
                      </a:gradFill>
                      <a:ln w="9525">
                        <a:noFill/>
                        <a:miter lim="800000"/>
                      </a:ln>
                    </p:spPr>
                    <p:txBody>
                      <a:bodyPr wrap="none" lIns="0" tIns="0" rIns="0" bIns="0" anchor="ctr"/>
                      <a:lstStyle>
                        <a:defPPr>
                          <a:defRPr lang="zh-CN"/>
                        </a:defPPr>
                        <a:lvl1pPr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1pPr>
                        <a:lvl2pPr marL="4572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2pPr>
                        <a:lvl3pPr marL="9144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3pPr>
                        <a:lvl4pPr marL="13716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4pPr>
                        <a:lvl5pPr marL="1828800" algn="l" rtl="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ea typeface="黑体" panose="02010609060101010101" pitchFamily="49" charset="-122"/>
                        </a:endParaRPr>
                      </a:p>
                    </p:txBody>
                  </p:sp>
                </p:grpSp>
              </p:grpSp>
              <p:sp>
                <p:nvSpPr>
                  <p:cNvPr id="412" name="Text Box 645">
                    <a:extLst>
                      <a:ext uri="{FF2B5EF4-FFF2-40B4-BE49-F238E27FC236}">
                        <a16:creationId xmlns:a16="http://schemas.microsoft.com/office/drawing/2014/main" id="{17692D69-ADD7-4827-B13F-7D7FB8FAB7A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068" y="1989"/>
                    <a:ext cx="152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lIns="0" tIns="0" rIns="0" bIns="0" anchorCtr="1"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marL="342900" indent="-342900" eaLnBrk="1" hangingPunct="1">
                      <a:lnSpc>
                        <a:spcPct val="9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>
                        <a:solidFill>
                          <a:srgbClr val="FF3300"/>
                        </a:solidFill>
                        <a:latin typeface="Times New Roman" panose="02020603050405020304" pitchFamily="18" charset="0"/>
                        <a:ea typeface="隶书" pitchFamily="49" charset="-122"/>
                      </a:rPr>
                      <a:t>A</a:t>
                    </a:r>
                  </a:p>
                </p:txBody>
              </p:sp>
              <p:sp>
                <p:nvSpPr>
                  <p:cNvPr id="413" name="Text Box 646">
                    <a:extLst>
                      <a:ext uri="{FF2B5EF4-FFF2-40B4-BE49-F238E27FC236}">
                        <a16:creationId xmlns:a16="http://schemas.microsoft.com/office/drawing/2014/main" id="{F35398F1-C12B-4874-BF98-FD58B908FAB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952" y="1985"/>
                    <a:ext cx="152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lIns="0" tIns="0" rIns="0" bIns="0" anchorCtr="1"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marL="342900" indent="-342900" eaLnBrk="1" hangingPunct="1">
                      <a:lnSpc>
                        <a:spcPct val="9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>
                        <a:solidFill>
                          <a:srgbClr val="FF3300"/>
                        </a:solidFill>
                        <a:latin typeface="Times New Roman" panose="02020603050405020304" pitchFamily="18" charset="0"/>
                        <a:ea typeface="隶书" pitchFamily="49" charset="-122"/>
                      </a:rPr>
                      <a:t>B</a:t>
                    </a:r>
                  </a:p>
                </p:txBody>
              </p:sp>
              <p:sp>
                <p:nvSpPr>
                  <p:cNvPr id="414" name="Text Box 647">
                    <a:extLst>
                      <a:ext uri="{FF2B5EF4-FFF2-40B4-BE49-F238E27FC236}">
                        <a16:creationId xmlns:a16="http://schemas.microsoft.com/office/drawing/2014/main" id="{77F2BBE9-2383-4B8C-8C8A-9D41BB753CFA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822" y="1656"/>
                    <a:ext cx="152" cy="1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lIns="0" tIns="0" rIns="0" bIns="0" anchorCtr="1"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marL="342900" indent="-342900" eaLnBrk="1" hangingPunct="1">
                      <a:lnSpc>
                        <a:spcPct val="9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>
                        <a:solidFill>
                          <a:srgbClr val="FF3300"/>
                        </a:solidFill>
                        <a:latin typeface="Times New Roman" panose="02020603050405020304" pitchFamily="18" charset="0"/>
                        <a:ea typeface="隶书" pitchFamily="49" charset="-122"/>
                      </a:rPr>
                      <a:t>C</a:t>
                    </a:r>
                  </a:p>
                </p:txBody>
              </p:sp>
              <p:sp>
                <p:nvSpPr>
                  <p:cNvPr id="415" name="Text Box 648">
                    <a:extLst>
                      <a:ext uri="{FF2B5EF4-FFF2-40B4-BE49-F238E27FC236}">
                        <a16:creationId xmlns:a16="http://schemas.microsoft.com/office/drawing/2014/main" id="{CECC4560-1ED0-487E-989B-999F1E85FB0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5190" y="1652"/>
                    <a:ext cx="152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lIns="0" tIns="0" rIns="0" bIns="0" anchorCtr="1">
                    <a:spAutoFit/>
                  </a:bodyPr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marL="342900" indent="-342900" eaLnBrk="1" hangingPunct="1">
                      <a:lnSpc>
                        <a:spcPct val="9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>
                        <a:solidFill>
                          <a:srgbClr val="FF3300"/>
                        </a:solidFill>
                        <a:latin typeface="Times New Roman" panose="02020603050405020304" pitchFamily="18" charset="0"/>
                        <a:ea typeface="隶书" pitchFamily="49" charset="-122"/>
                      </a:rPr>
                      <a:t>D</a:t>
                    </a:r>
                  </a:p>
                </p:txBody>
              </p:sp>
            </p:grpSp>
            <p:grpSp>
              <p:nvGrpSpPr>
                <p:cNvPr id="357" name="Group 761">
                  <a:extLst>
                    <a:ext uri="{FF2B5EF4-FFF2-40B4-BE49-F238E27FC236}">
                      <a16:creationId xmlns:a16="http://schemas.microsoft.com/office/drawing/2014/main" id="{DB0A62B6-0577-4919-8BDF-51FA9A5714C6}"/>
                    </a:ext>
                  </a:extLst>
                </p:cNvPr>
                <p:cNvGrpSpPr/>
                <p:nvPr/>
              </p:nvGrpSpPr>
              <p:grpSpPr bwMode="auto">
                <a:xfrm>
                  <a:off x="4413558" y="1562255"/>
                  <a:ext cx="1017044" cy="472278"/>
                  <a:chOff x="3258" y="3221"/>
                  <a:chExt cx="796" cy="376"/>
                </a:xfrm>
              </p:grpSpPr>
              <p:sp>
                <p:nvSpPr>
                  <p:cNvPr id="358" name="Rectangle 762">
                    <a:extLst>
                      <a:ext uri="{FF2B5EF4-FFF2-40B4-BE49-F238E27FC236}">
                        <a16:creationId xmlns:a16="http://schemas.microsoft.com/office/drawing/2014/main" id="{D94DB1F0-BB40-4BD9-A41C-12BE8B6879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3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59" name="Rectangle 763">
                    <a:extLst>
                      <a:ext uri="{FF2B5EF4-FFF2-40B4-BE49-F238E27FC236}">
                        <a16:creationId xmlns:a16="http://schemas.microsoft.com/office/drawing/2014/main" id="{1F1F1E11-9B2D-43C9-AC42-03D290C147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01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0" name="Rectangle 764">
                    <a:extLst>
                      <a:ext uri="{FF2B5EF4-FFF2-40B4-BE49-F238E27FC236}">
                        <a16:creationId xmlns:a16="http://schemas.microsoft.com/office/drawing/2014/main" id="{E8D77DA8-840F-407E-B8B0-BC926B743B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32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1" name="Rectangle 765">
                    <a:extLst>
                      <a:ext uri="{FF2B5EF4-FFF2-40B4-BE49-F238E27FC236}">
                        <a16:creationId xmlns:a16="http://schemas.microsoft.com/office/drawing/2014/main" id="{6BE67963-9392-40D6-B770-05470DAB81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2" name="Rectangle 766">
                    <a:extLst>
                      <a:ext uri="{FF2B5EF4-FFF2-40B4-BE49-F238E27FC236}">
                        <a16:creationId xmlns:a16="http://schemas.microsoft.com/office/drawing/2014/main" id="{BAC91959-46E5-4B5C-96C7-6103DAEF1E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79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3" name="Rectangle 767">
                    <a:extLst>
                      <a:ext uri="{FF2B5EF4-FFF2-40B4-BE49-F238E27FC236}">
                        <a16:creationId xmlns:a16="http://schemas.microsoft.com/office/drawing/2014/main" id="{B2DB8291-DCE2-491C-BD02-1BFC13D444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09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4" name="Rectangle 768">
                    <a:extLst>
                      <a:ext uri="{FF2B5EF4-FFF2-40B4-BE49-F238E27FC236}">
                        <a16:creationId xmlns:a16="http://schemas.microsoft.com/office/drawing/2014/main" id="{DEA148F1-D71B-4217-BAF1-370651B403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39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5" name="Rectangle 769">
                    <a:extLst>
                      <a:ext uri="{FF2B5EF4-FFF2-40B4-BE49-F238E27FC236}">
                        <a16:creationId xmlns:a16="http://schemas.microsoft.com/office/drawing/2014/main" id="{BDF62CB1-FE8E-404F-8B34-02CB695FB7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6" name="Rectangle 770">
                    <a:extLst>
                      <a:ext uri="{FF2B5EF4-FFF2-40B4-BE49-F238E27FC236}">
                        <a16:creationId xmlns:a16="http://schemas.microsoft.com/office/drawing/2014/main" id="{39615BD2-C88D-4171-991F-E219B9BD2D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56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7" name="Rectangle 771">
                    <a:extLst>
                      <a:ext uri="{FF2B5EF4-FFF2-40B4-BE49-F238E27FC236}">
                        <a16:creationId xmlns:a16="http://schemas.microsoft.com/office/drawing/2014/main" id="{3A159890-14E8-4220-9EFF-FC06EFDB95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6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8" name="Rectangle 772">
                    <a:extLst>
                      <a:ext uri="{FF2B5EF4-FFF2-40B4-BE49-F238E27FC236}">
                        <a16:creationId xmlns:a16="http://schemas.microsoft.com/office/drawing/2014/main" id="{B9CDAEA6-4247-4382-9997-09A7D70AD5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17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69" name="Rectangle 773">
                    <a:extLst>
                      <a:ext uri="{FF2B5EF4-FFF2-40B4-BE49-F238E27FC236}">
                        <a16:creationId xmlns:a16="http://schemas.microsoft.com/office/drawing/2014/main" id="{052ED840-FBB5-47E8-9F7E-CE4D155437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2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0" name="Rectangle 774">
                    <a:extLst>
                      <a:ext uri="{FF2B5EF4-FFF2-40B4-BE49-F238E27FC236}">
                        <a16:creationId xmlns:a16="http://schemas.microsoft.com/office/drawing/2014/main" id="{2F9BF3C3-3A56-49E3-B1E6-DC69D80CBD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3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1" name="Rectangle 775">
                    <a:extLst>
                      <a:ext uri="{FF2B5EF4-FFF2-40B4-BE49-F238E27FC236}">
                        <a16:creationId xmlns:a16="http://schemas.microsoft.com/office/drawing/2014/main" id="{35D0E208-A47A-4133-83CC-D3D25F2C42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64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2" name="Rectangle 776">
                    <a:extLst>
                      <a:ext uri="{FF2B5EF4-FFF2-40B4-BE49-F238E27FC236}">
                        <a16:creationId xmlns:a16="http://schemas.microsoft.com/office/drawing/2014/main" id="{5A6C7522-8131-4F0B-A812-F6108B6657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95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3" name="Rectangle 777">
                    <a:extLst>
                      <a:ext uri="{FF2B5EF4-FFF2-40B4-BE49-F238E27FC236}">
                        <a16:creationId xmlns:a16="http://schemas.microsoft.com/office/drawing/2014/main" id="{1A371947-895E-45C2-99A8-22B919AC2D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6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4" name="Rectangle 778">
                    <a:extLst>
                      <a:ext uri="{FF2B5EF4-FFF2-40B4-BE49-F238E27FC236}">
                        <a16:creationId xmlns:a16="http://schemas.microsoft.com/office/drawing/2014/main" id="{97C8FE70-AA91-4E33-A98F-0E261A095B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62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5" name="Rectangle 779">
                    <a:extLst>
                      <a:ext uri="{FF2B5EF4-FFF2-40B4-BE49-F238E27FC236}">
                        <a16:creationId xmlns:a16="http://schemas.microsoft.com/office/drawing/2014/main" id="{FB21EEC6-F981-4677-87A1-85B9FA6E3C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92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6" name="Rectangle 780">
                    <a:extLst>
                      <a:ext uri="{FF2B5EF4-FFF2-40B4-BE49-F238E27FC236}">
                        <a16:creationId xmlns:a16="http://schemas.microsoft.com/office/drawing/2014/main" id="{6FEA273E-16D7-451F-9FF0-B93958AF6E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89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7" name="Rectangle 781">
                    <a:extLst>
                      <a:ext uri="{FF2B5EF4-FFF2-40B4-BE49-F238E27FC236}">
                        <a16:creationId xmlns:a16="http://schemas.microsoft.com/office/drawing/2014/main" id="{6995D7D6-B853-4D3D-83D8-D20981DDB4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8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8" name="Rectangle 782">
                    <a:extLst>
                      <a:ext uri="{FF2B5EF4-FFF2-40B4-BE49-F238E27FC236}">
                        <a16:creationId xmlns:a16="http://schemas.microsoft.com/office/drawing/2014/main" id="{28E0E9B4-3AFC-41EA-912D-08417E99F1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9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79" name="Rectangle 783">
                    <a:extLst>
                      <a:ext uri="{FF2B5EF4-FFF2-40B4-BE49-F238E27FC236}">
                        <a16:creationId xmlns:a16="http://schemas.microsoft.com/office/drawing/2014/main" id="{D3C0BC97-4693-4AC8-AE71-56CF4C86F2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50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80" name="Rectangle 784">
                    <a:extLst>
                      <a:ext uri="{FF2B5EF4-FFF2-40B4-BE49-F238E27FC236}">
                        <a16:creationId xmlns:a16="http://schemas.microsoft.com/office/drawing/2014/main" id="{D19699E6-0D23-4E39-A2D0-F165702FA0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81" name="Rectangle 785">
                    <a:extLst>
                      <a:ext uri="{FF2B5EF4-FFF2-40B4-BE49-F238E27FC236}">
                        <a16:creationId xmlns:a16="http://schemas.microsoft.com/office/drawing/2014/main" id="{AA41507E-B085-4D96-A1C9-8F311D2AD0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42" y="3221"/>
                    <a:ext cx="30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82" name="Rectangle 786">
                    <a:extLst>
                      <a:ext uri="{FF2B5EF4-FFF2-40B4-BE49-F238E27FC236}">
                        <a16:creationId xmlns:a16="http://schemas.microsoft.com/office/drawing/2014/main" id="{2702F005-794F-4058-BDF5-FF242E968F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11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83" name="Rectangle 787">
                    <a:extLst>
                      <a:ext uri="{FF2B5EF4-FFF2-40B4-BE49-F238E27FC236}">
                        <a16:creationId xmlns:a16="http://schemas.microsoft.com/office/drawing/2014/main" id="{FFF858D3-92EC-4A67-B93B-81BE5006B0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80" y="3221"/>
                    <a:ext cx="31" cy="376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accent1"/>
                    </a:solidFill>
                    <a:miter lim="800000"/>
                  </a:ln>
                </p:spPr>
                <p:txBody>
                  <a:bodyPr lIns="0" tIns="0" rIns="0" bIns="0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>
                      <a:spcBef>
                        <a:spcPct val="20000"/>
                      </a:spcBef>
                      <a:buFont typeface="Arial" panose="020B0604020202020204" pitchFamily="34" charset="0"/>
                      <a:buNone/>
                    </a:pPr>
                    <a:endParaRPr lang="zh-CN" altLang="en-US" sz="2800">
                      <a:latin typeface="Calibri" panose="020F0502020204030204" pitchFamily="34" charset="0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84" name="Line 788">
                    <a:extLst>
                      <a:ext uri="{FF2B5EF4-FFF2-40B4-BE49-F238E27FC236}">
                        <a16:creationId xmlns:a16="http://schemas.microsoft.com/office/drawing/2014/main" id="{05692474-447C-44C5-A9EB-075569FAC2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11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85" name="Line 789">
                    <a:extLst>
                      <a:ext uri="{FF2B5EF4-FFF2-40B4-BE49-F238E27FC236}">
                        <a16:creationId xmlns:a16="http://schemas.microsoft.com/office/drawing/2014/main" id="{BA09291E-5A81-4820-B5EF-857AF39C45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4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86" name="Line 790">
                    <a:extLst>
                      <a:ext uri="{FF2B5EF4-FFF2-40B4-BE49-F238E27FC236}">
                        <a16:creationId xmlns:a16="http://schemas.microsoft.com/office/drawing/2014/main" id="{84A1F488-FCDE-46CC-A9D3-C43134F3EF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7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87" name="Line 791">
                    <a:extLst>
                      <a:ext uri="{FF2B5EF4-FFF2-40B4-BE49-F238E27FC236}">
                        <a16:creationId xmlns:a16="http://schemas.microsoft.com/office/drawing/2014/main" id="{CBFA392C-CFB6-42EE-B38D-38AC07A4E3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88" name="Line 792">
                    <a:extLst>
                      <a:ext uri="{FF2B5EF4-FFF2-40B4-BE49-F238E27FC236}">
                        <a16:creationId xmlns:a16="http://schemas.microsoft.com/office/drawing/2014/main" id="{4F1A8C05-439C-4A63-A3B0-EF8D808A21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80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89" name="Line 793">
                    <a:extLst>
                      <a:ext uri="{FF2B5EF4-FFF2-40B4-BE49-F238E27FC236}">
                        <a16:creationId xmlns:a16="http://schemas.microsoft.com/office/drawing/2014/main" id="{00A80C88-B425-4AF9-A079-A9AADA1DE2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50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0" name="Line 794">
                    <a:extLst>
                      <a:ext uri="{FF2B5EF4-FFF2-40B4-BE49-F238E27FC236}">
                        <a16:creationId xmlns:a16="http://schemas.microsoft.com/office/drawing/2014/main" id="{7F44E803-8F8B-40A7-9018-FB622728F5C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58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1" name="Line 795">
                    <a:extLst>
                      <a:ext uri="{FF2B5EF4-FFF2-40B4-BE49-F238E27FC236}">
                        <a16:creationId xmlns:a16="http://schemas.microsoft.com/office/drawing/2014/main" id="{E3B8A8AF-EC45-47CE-89F1-20AEEE419E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89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2" name="Line 796">
                    <a:extLst>
                      <a:ext uri="{FF2B5EF4-FFF2-40B4-BE49-F238E27FC236}">
                        <a16:creationId xmlns:a16="http://schemas.microsoft.com/office/drawing/2014/main" id="{757462D6-B213-43DA-BD71-FA2ABAE8E45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19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3" name="Line 797">
                    <a:extLst>
                      <a:ext uri="{FF2B5EF4-FFF2-40B4-BE49-F238E27FC236}">
                        <a16:creationId xmlns:a16="http://schemas.microsoft.com/office/drawing/2014/main" id="{6C60F059-95C6-4443-BA88-5DEE62FF973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23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4" name="Line 798">
                    <a:extLst>
                      <a:ext uri="{FF2B5EF4-FFF2-40B4-BE49-F238E27FC236}">
                        <a16:creationId xmlns:a16="http://schemas.microsoft.com/office/drawing/2014/main" id="{511CBED5-8BFF-4B15-8C2B-65B230B6B2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9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5" name="Line 799">
                    <a:extLst>
                      <a:ext uri="{FF2B5EF4-FFF2-40B4-BE49-F238E27FC236}">
                        <a16:creationId xmlns:a16="http://schemas.microsoft.com/office/drawing/2014/main" id="{E9829D1C-19D9-4AFE-978A-3B66A14915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56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6" name="Line 800">
                    <a:extLst>
                      <a:ext uri="{FF2B5EF4-FFF2-40B4-BE49-F238E27FC236}">
                        <a16:creationId xmlns:a16="http://schemas.microsoft.com/office/drawing/2014/main" id="{795A5DE0-F937-4503-88C3-9591C4FBC0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26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7" name="Line 801">
                    <a:extLst>
                      <a:ext uri="{FF2B5EF4-FFF2-40B4-BE49-F238E27FC236}">
                        <a16:creationId xmlns:a16="http://schemas.microsoft.com/office/drawing/2014/main" id="{591E45FD-DF41-4C14-B573-DDF53F8588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95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8" name="Line 802">
                    <a:extLst>
                      <a:ext uri="{FF2B5EF4-FFF2-40B4-BE49-F238E27FC236}">
                        <a16:creationId xmlns:a16="http://schemas.microsoft.com/office/drawing/2014/main" id="{CD2DF910-2398-45AF-9807-8174307B33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4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99" name="Line 803">
                    <a:extLst>
                      <a:ext uri="{FF2B5EF4-FFF2-40B4-BE49-F238E27FC236}">
                        <a16:creationId xmlns:a16="http://schemas.microsoft.com/office/drawing/2014/main" id="{D6922873-58E1-47FB-B92E-B0718CF1A1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33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0" name="Line 804">
                    <a:extLst>
                      <a:ext uri="{FF2B5EF4-FFF2-40B4-BE49-F238E27FC236}">
                        <a16:creationId xmlns:a16="http://schemas.microsoft.com/office/drawing/2014/main" id="{5A5251A1-F847-4559-9CE2-F9F80E773E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48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1" name="Line 805">
                    <a:extLst>
                      <a:ext uri="{FF2B5EF4-FFF2-40B4-BE49-F238E27FC236}">
                        <a16:creationId xmlns:a16="http://schemas.microsoft.com/office/drawing/2014/main" id="{A0DBEF6F-F800-40AE-9976-B89BF01047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17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2" name="Line 806">
                    <a:extLst>
                      <a:ext uri="{FF2B5EF4-FFF2-40B4-BE49-F238E27FC236}">
                        <a16:creationId xmlns:a16="http://schemas.microsoft.com/office/drawing/2014/main" id="{AA50417A-3E74-4142-822F-2F8242E7FC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86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3" name="Line 807">
                    <a:extLst>
                      <a:ext uri="{FF2B5EF4-FFF2-40B4-BE49-F238E27FC236}">
                        <a16:creationId xmlns:a16="http://schemas.microsoft.com/office/drawing/2014/main" id="{7F796210-52FB-41CD-9519-F0FAFB52F4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01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4" name="Line 808">
                    <a:extLst>
                      <a:ext uri="{FF2B5EF4-FFF2-40B4-BE49-F238E27FC236}">
                        <a16:creationId xmlns:a16="http://schemas.microsoft.com/office/drawing/2014/main" id="{78F419F3-049C-4B68-B1AC-8445B617B7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70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5" name="Line 809">
                    <a:extLst>
                      <a:ext uri="{FF2B5EF4-FFF2-40B4-BE49-F238E27FC236}">
                        <a16:creationId xmlns:a16="http://schemas.microsoft.com/office/drawing/2014/main" id="{6129BFA9-1D73-46FB-9571-3B09CD5385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9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6" name="Line 810">
                    <a:extLst>
                      <a:ext uri="{FF2B5EF4-FFF2-40B4-BE49-F238E27FC236}">
                        <a16:creationId xmlns:a16="http://schemas.microsoft.com/office/drawing/2014/main" id="{6F7B969A-590F-4FE6-9D73-8589FE985F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09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7" name="Line 811">
                    <a:extLst>
                      <a:ext uri="{FF2B5EF4-FFF2-40B4-BE49-F238E27FC236}">
                        <a16:creationId xmlns:a16="http://schemas.microsoft.com/office/drawing/2014/main" id="{AAB5C0AE-9AC6-47FE-9771-08A5A61DEE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79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8" name="Line 812">
                    <a:extLst>
                      <a:ext uri="{FF2B5EF4-FFF2-40B4-BE49-F238E27FC236}">
                        <a16:creationId xmlns:a16="http://schemas.microsoft.com/office/drawing/2014/main" id="{C8C8A946-D28C-4C96-89B6-574410D282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6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9" name="Line 813">
                    <a:extLst>
                      <a:ext uri="{FF2B5EF4-FFF2-40B4-BE49-F238E27FC236}">
                        <a16:creationId xmlns:a16="http://schemas.microsoft.com/office/drawing/2014/main" id="{D02F5D93-7FA2-4210-8276-18F7BB539ED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32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10" name="Line 814">
                    <a:extLst>
                      <a:ext uri="{FF2B5EF4-FFF2-40B4-BE49-F238E27FC236}">
                        <a16:creationId xmlns:a16="http://schemas.microsoft.com/office/drawing/2014/main" id="{5C37389F-A80F-40EA-B92B-310455EE56B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54" y="3221"/>
                    <a:ext cx="0" cy="37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</a:ln>
                </p:spPr>
                <p:txBody>
                  <a:bodyPr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  <p:pic>
            <p:nvPicPr>
              <p:cNvPr id="571" name="Picture 12" descr="H:\2\人教教参资源\九\图\电阻3.jpg">
                <a:extLst>
                  <a:ext uri="{FF2B5EF4-FFF2-40B4-BE49-F238E27FC236}">
                    <a16:creationId xmlns:a16="http://schemas.microsoft.com/office/drawing/2014/main" id="{25E9B721-2DC0-44F9-A935-86B4B47053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54038" y="3243913"/>
                <a:ext cx="1873172" cy="773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72" name="组合 571">
                <a:extLst>
                  <a:ext uri="{FF2B5EF4-FFF2-40B4-BE49-F238E27FC236}">
                    <a16:creationId xmlns:a16="http://schemas.microsoft.com/office/drawing/2014/main" id="{541A7EEB-CB2E-4EE5-BFA5-9AF090630B4A}"/>
                  </a:ext>
                </a:extLst>
              </p:cNvPr>
              <p:cNvGrpSpPr/>
              <p:nvPr/>
            </p:nvGrpSpPr>
            <p:grpSpPr>
              <a:xfrm>
                <a:off x="6370463" y="895102"/>
                <a:ext cx="2129971" cy="1914481"/>
                <a:chOff x="7714868" y="4214356"/>
                <a:chExt cx="2353309" cy="2272867"/>
              </a:xfrm>
            </p:grpSpPr>
            <p:pic>
              <p:nvPicPr>
                <p:cNvPr id="573" name="Picture 14" descr="H:\2\人教教参资源\九\图\蓄电池.jpg">
                  <a:extLst>
                    <a:ext uri="{FF2B5EF4-FFF2-40B4-BE49-F238E27FC236}">
                      <a16:creationId xmlns:a16="http://schemas.microsoft.com/office/drawing/2014/main" id="{A3DC032D-4ED6-4CC0-A4C4-15AA6CEDE6E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backgroundRemoval t="0" b="100000" l="0" r="1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14868" y="4284294"/>
                  <a:ext cx="2353309" cy="2202929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74" name="文本框 573">
                  <a:extLst>
                    <a:ext uri="{FF2B5EF4-FFF2-40B4-BE49-F238E27FC236}">
                      <a16:creationId xmlns:a16="http://schemas.microsoft.com/office/drawing/2014/main" id="{C22226BE-C43B-4347-A170-A0C8602C973B}"/>
                    </a:ext>
                  </a:extLst>
                </p:cNvPr>
                <p:cNvSpPr txBox="1"/>
                <p:nvPr/>
              </p:nvSpPr>
              <p:spPr>
                <a:xfrm>
                  <a:off x="9283187" y="4214356"/>
                  <a:ext cx="478344" cy="5232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b="1" dirty="0"/>
                    <a:t>+</a:t>
                  </a:r>
                  <a:endParaRPr lang="zh-CN" altLang="en-US" sz="2800" b="1" dirty="0"/>
                </a:p>
              </p:txBody>
            </p:sp>
            <p:sp>
              <p:nvSpPr>
                <p:cNvPr id="575" name="文本框 574">
                  <a:extLst>
                    <a:ext uri="{FF2B5EF4-FFF2-40B4-BE49-F238E27FC236}">
                      <a16:creationId xmlns:a16="http://schemas.microsoft.com/office/drawing/2014/main" id="{58217213-E8D8-466F-9637-C3357EEA9B3D}"/>
                    </a:ext>
                  </a:extLst>
                </p:cNvPr>
                <p:cNvSpPr txBox="1"/>
                <p:nvPr/>
              </p:nvSpPr>
              <p:spPr>
                <a:xfrm>
                  <a:off x="7729502" y="4449927"/>
                  <a:ext cx="478344" cy="5232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b="1" dirty="0"/>
                    <a:t>-</a:t>
                  </a:r>
                  <a:endParaRPr lang="zh-CN" altLang="en-US" sz="2800" b="1" dirty="0"/>
                </a:p>
              </p:txBody>
            </p:sp>
          </p:grpSp>
          <p:sp>
            <p:nvSpPr>
              <p:cNvPr id="576" name="任意多边形 295">
                <a:extLst>
                  <a:ext uri="{FF2B5EF4-FFF2-40B4-BE49-F238E27FC236}">
                    <a16:creationId xmlns:a16="http://schemas.microsoft.com/office/drawing/2014/main" id="{67BB5408-8751-4034-B4E0-5C34C14FF46A}"/>
                  </a:ext>
                </a:extLst>
              </p:cNvPr>
              <p:cNvSpPr/>
              <p:nvPr/>
            </p:nvSpPr>
            <p:spPr>
              <a:xfrm>
                <a:off x="7730836" y="849987"/>
                <a:ext cx="1978429" cy="895686"/>
              </a:xfrm>
              <a:custGeom>
                <a:avLst/>
                <a:gdLst>
                  <a:gd name="connsiteX0" fmla="*/ 0 w 1978429"/>
                  <a:gd name="connsiteY0" fmla="*/ 430173 h 895686"/>
                  <a:gd name="connsiteX1" fmla="*/ 731520 w 1978429"/>
                  <a:gd name="connsiteY1" fmla="*/ 14537 h 895686"/>
                  <a:gd name="connsiteX2" fmla="*/ 1978429 w 1978429"/>
                  <a:gd name="connsiteY2" fmla="*/ 895686 h 895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8429" h="895686">
                    <a:moveTo>
                      <a:pt x="0" y="430173"/>
                    </a:moveTo>
                    <a:cubicBezTo>
                      <a:pt x="200891" y="183562"/>
                      <a:pt x="401782" y="-63048"/>
                      <a:pt x="731520" y="14537"/>
                    </a:cubicBezTo>
                    <a:cubicBezTo>
                      <a:pt x="1061258" y="92122"/>
                      <a:pt x="1519843" y="493904"/>
                      <a:pt x="1978429" y="89568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任意多边形 296">
                <a:extLst>
                  <a:ext uri="{FF2B5EF4-FFF2-40B4-BE49-F238E27FC236}">
                    <a16:creationId xmlns:a16="http://schemas.microsoft.com/office/drawing/2014/main" id="{7421D85B-DC24-45D1-BC60-1F6AAC06918F}"/>
                  </a:ext>
                </a:extLst>
              </p:cNvPr>
              <p:cNvSpPr/>
              <p:nvPr/>
            </p:nvSpPr>
            <p:spPr>
              <a:xfrm>
                <a:off x="10789920" y="1695796"/>
                <a:ext cx="755453" cy="1928553"/>
              </a:xfrm>
              <a:custGeom>
                <a:avLst/>
                <a:gdLst>
                  <a:gd name="connsiteX0" fmla="*/ 0 w 755453"/>
                  <a:gd name="connsiteY0" fmla="*/ 0 h 1928553"/>
                  <a:gd name="connsiteX1" fmla="*/ 698269 w 755453"/>
                  <a:gd name="connsiteY1" fmla="*/ 1047404 h 1928553"/>
                  <a:gd name="connsiteX2" fmla="*/ 665018 w 755453"/>
                  <a:gd name="connsiteY2" fmla="*/ 1928553 h 1928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5453" h="1928553">
                    <a:moveTo>
                      <a:pt x="0" y="0"/>
                    </a:moveTo>
                    <a:cubicBezTo>
                      <a:pt x="293716" y="362989"/>
                      <a:pt x="587433" y="725979"/>
                      <a:pt x="698269" y="1047404"/>
                    </a:cubicBezTo>
                    <a:cubicBezTo>
                      <a:pt x="809105" y="1368830"/>
                      <a:pt x="737061" y="1648691"/>
                      <a:pt x="665018" y="192855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任意多边形 297">
                <a:extLst>
                  <a:ext uri="{FF2B5EF4-FFF2-40B4-BE49-F238E27FC236}">
                    <a16:creationId xmlns:a16="http://schemas.microsoft.com/office/drawing/2014/main" id="{807D45B3-DF03-44EF-8D76-21B040DCFBA5}"/>
                  </a:ext>
                </a:extLst>
              </p:cNvPr>
              <p:cNvSpPr/>
              <p:nvPr/>
            </p:nvSpPr>
            <p:spPr>
              <a:xfrm>
                <a:off x="8562109" y="3717020"/>
                <a:ext cx="1195218" cy="411730"/>
              </a:xfrm>
              <a:custGeom>
                <a:avLst/>
                <a:gdLst>
                  <a:gd name="connsiteX0" fmla="*/ 2676698 w 2676698"/>
                  <a:gd name="connsiteY0" fmla="*/ 182880 h 828026"/>
                  <a:gd name="connsiteX1" fmla="*/ 1745673 w 2676698"/>
                  <a:gd name="connsiteY1" fmla="*/ 814647 h 828026"/>
                  <a:gd name="connsiteX2" fmla="*/ 548640 w 2676698"/>
                  <a:gd name="connsiteY2" fmla="*/ 565265 h 828026"/>
                  <a:gd name="connsiteX3" fmla="*/ 0 w 2676698"/>
                  <a:gd name="connsiteY3" fmla="*/ 0 h 828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6698" h="828026">
                    <a:moveTo>
                      <a:pt x="2676698" y="182880"/>
                    </a:moveTo>
                    <a:cubicBezTo>
                      <a:pt x="2388523" y="466898"/>
                      <a:pt x="2100349" y="750916"/>
                      <a:pt x="1745673" y="814647"/>
                    </a:cubicBezTo>
                    <a:cubicBezTo>
                      <a:pt x="1390997" y="878378"/>
                      <a:pt x="839585" y="701039"/>
                      <a:pt x="548640" y="565265"/>
                    </a:cubicBezTo>
                    <a:cubicBezTo>
                      <a:pt x="257695" y="429491"/>
                      <a:pt x="128847" y="214745"/>
                      <a:pt x="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任意多边形 298">
                <a:extLst>
                  <a:ext uri="{FF2B5EF4-FFF2-40B4-BE49-F238E27FC236}">
                    <a16:creationId xmlns:a16="http://schemas.microsoft.com/office/drawing/2014/main" id="{83C92419-5885-4A50-B23A-253024B919E6}"/>
                  </a:ext>
                </a:extLst>
              </p:cNvPr>
              <p:cNvSpPr/>
              <p:nvPr/>
            </p:nvSpPr>
            <p:spPr>
              <a:xfrm>
                <a:off x="5902036" y="3707476"/>
                <a:ext cx="1213659" cy="1018671"/>
              </a:xfrm>
              <a:custGeom>
                <a:avLst/>
                <a:gdLst>
                  <a:gd name="connsiteX0" fmla="*/ 1213659 w 1213659"/>
                  <a:gd name="connsiteY0" fmla="*/ 0 h 1018671"/>
                  <a:gd name="connsiteX1" fmla="*/ 980902 w 1213659"/>
                  <a:gd name="connsiteY1" fmla="*/ 864524 h 1018671"/>
                  <a:gd name="connsiteX2" fmla="*/ 0 w 1213659"/>
                  <a:gd name="connsiteY2" fmla="*/ 1014153 h 101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3659" h="1018671">
                    <a:moveTo>
                      <a:pt x="1213659" y="0"/>
                    </a:moveTo>
                    <a:cubicBezTo>
                      <a:pt x="1198418" y="347749"/>
                      <a:pt x="1183178" y="695499"/>
                      <a:pt x="980902" y="864524"/>
                    </a:cubicBezTo>
                    <a:cubicBezTo>
                      <a:pt x="778626" y="1033549"/>
                      <a:pt x="389313" y="1023851"/>
                      <a:pt x="0" y="101415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任意多边形 299">
                <a:extLst>
                  <a:ext uri="{FF2B5EF4-FFF2-40B4-BE49-F238E27FC236}">
                    <a16:creationId xmlns:a16="http://schemas.microsoft.com/office/drawing/2014/main" id="{BB93265C-B60F-4045-908A-1F04FE019E41}"/>
                  </a:ext>
                </a:extLst>
              </p:cNvPr>
              <p:cNvSpPr/>
              <p:nvPr/>
            </p:nvSpPr>
            <p:spPr>
              <a:xfrm>
                <a:off x="4855360" y="1429789"/>
                <a:ext cx="1961076" cy="3417360"/>
              </a:xfrm>
              <a:custGeom>
                <a:avLst/>
                <a:gdLst>
                  <a:gd name="connsiteX0" fmla="*/ 714167 w 1961076"/>
                  <a:gd name="connsiteY0" fmla="*/ 3225338 h 3417360"/>
                  <a:gd name="connsiteX1" fmla="*/ 82400 w 1961076"/>
                  <a:gd name="connsiteY1" fmla="*/ 3142211 h 3417360"/>
                  <a:gd name="connsiteX2" fmla="*/ 215404 w 1961076"/>
                  <a:gd name="connsiteY2" fmla="*/ 581891 h 3417360"/>
                  <a:gd name="connsiteX3" fmla="*/ 1961076 w 1961076"/>
                  <a:gd name="connsiteY3" fmla="*/ 0 h 34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1076" h="3417360">
                    <a:moveTo>
                      <a:pt x="714167" y="3225338"/>
                    </a:moveTo>
                    <a:cubicBezTo>
                      <a:pt x="439847" y="3404061"/>
                      <a:pt x="165527" y="3582785"/>
                      <a:pt x="82400" y="3142211"/>
                    </a:cubicBezTo>
                    <a:cubicBezTo>
                      <a:pt x="-727" y="2701637"/>
                      <a:pt x="-97709" y="1105593"/>
                      <a:pt x="215404" y="581891"/>
                    </a:cubicBezTo>
                    <a:cubicBezTo>
                      <a:pt x="528517" y="58189"/>
                      <a:pt x="1244796" y="29094"/>
                      <a:pt x="196107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任意多边形 302">
                <a:extLst>
                  <a:ext uri="{FF2B5EF4-FFF2-40B4-BE49-F238E27FC236}">
                    <a16:creationId xmlns:a16="http://schemas.microsoft.com/office/drawing/2014/main" id="{F4A1C3E2-CEB9-4C15-8AAF-5BD8FC914B28}"/>
                  </a:ext>
                </a:extLst>
              </p:cNvPr>
              <p:cNvSpPr/>
              <p:nvPr/>
            </p:nvSpPr>
            <p:spPr>
              <a:xfrm>
                <a:off x="7131881" y="3707476"/>
                <a:ext cx="648832" cy="2278303"/>
              </a:xfrm>
              <a:custGeom>
                <a:avLst/>
                <a:gdLst>
                  <a:gd name="connsiteX0" fmla="*/ 50315 w 648832"/>
                  <a:gd name="connsiteY0" fmla="*/ 0 h 2278303"/>
                  <a:gd name="connsiteX1" fmla="*/ 33690 w 648832"/>
                  <a:gd name="connsiteY1" fmla="*/ 947651 h 2278303"/>
                  <a:gd name="connsiteX2" fmla="*/ 50315 w 648832"/>
                  <a:gd name="connsiteY2" fmla="*/ 2061557 h 2278303"/>
                  <a:gd name="connsiteX3" fmla="*/ 648832 w 648832"/>
                  <a:gd name="connsiteY3" fmla="*/ 2277688 h 2278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8832" h="2278303">
                    <a:moveTo>
                      <a:pt x="50315" y="0"/>
                    </a:moveTo>
                    <a:cubicBezTo>
                      <a:pt x="42002" y="302029"/>
                      <a:pt x="33690" y="604058"/>
                      <a:pt x="33690" y="947651"/>
                    </a:cubicBezTo>
                    <a:cubicBezTo>
                      <a:pt x="33690" y="1291244"/>
                      <a:pt x="-52209" y="1839884"/>
                      <a:pt x="50315" y="2061557"/>
                    </a:cubicBezTo>
                    <a:cubicBezTo>
                      <a:pt x="152839" y="2283230"/>
                      <a:pt x="400835" y="2280459"/>
                      <a:pt x="648832" y="227768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任意多边形 303">
                <a:extLst>
                  <a:ext uri="{FF2B5EF4-FFF2-40B4-BE49-F238E27FC236}">
                    <a16:creationId xmlns:a16="http://schemas.microsoft.com/office/drawing/2014/main" id="{B75E9787-C6EF-4B22-A1EC-C0F02F9C8525}"/>
                  </a:ext>
                </a:extLst>
              </p:cNvPr>
              <p:cNvSpPr/>
              <p:nvPr/>
            </p:nvSpPr>
            <p:spPr>
              <a:xfrm>
                <a:off x="8528858" y="3724102"/>
                <a:ext cx="523673" cy="2310938"/>
              </a:xfrm>
              <a:custGeom>
                <a:avLst/>
                <a:gdLst>
                  <a:gd name="connsiteX0" fmla="*/ 49877 w 523673"/>
                  <a:gd name="connsiteY0" fmla="*/ 0 h 2310938"/>
                  <a:gd name="connsiteX1" fmla="*/ 299258 w 523673"/>
                  <a:gd name="connsiteY1" fmla="*/ 731520 h 2310938"/>
                  <a:gd name="connsiteX2" fmla="*/ 515389 w 523673"/>
                  <a:gd name="connsiteY2" fmla="*/ 1895302 h 2310938"/>
                  <a:gd name="connsiteX3" fmla="*/ 0 w 523673"/>
                  <a:gd name="connsiteY3" fmla="*/ 2310938 h 231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673" h="2310938">
                    <a:moveTo>
                      <a:pt x="49877" y="0"/>
                    </a:moveTo>
                    <a:cubicBezTo>
                      <a:pt x="135775" y="207818"/>
                      <a:pt x="221673" y="415636"/>
                      <a:pt x="299258" y="731520"/>
                    </a:cubicBezTo>
                    <a:cubicBezTo>
                      <a:pt x="376843" y="1047404"/>
                      <a:pt x="565265" y="1632066"/>
                      <a:pt x="515389" y="1895302"/>
                    </a:cubicBezTo>
                    <a:cubicBezTo>
                      <a:pt x="465513" y="2158538"/>
                      <a:pt x="232756" y="2234738"/>
                      <a:pt x="0" y="231093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83" name="矩形 69641">
              <a:extLst>
                <a:ext uri="{FF2B5EF4-FFF2-40B4-BE49-F238E27FC236}">
                  <a16:creationId xmlns:a16="http://schemas.microsoft.com/office/drawing/2014/main" id="{909096C4-3372-420D-BB38-85014383E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2641" y="5673854"/>
              <a:ext cx="11079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实物图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298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6473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394489"/>
            <a:ext cx="3074499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进行实验与收集证据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9042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C9A86443-6979-4733-A5E6-6B134B5A60D9}"/>
              </a:ext>
            </a:extLst>
          </p:cNvPr>
          <p:cNvGrpSpPr/>
          <p:nvPr/>
        </p:nvGrpSpPr>
        <p:grpSpPr>
          <a:xfrm>
            <a:off x="520823" y="1157035"/>
            <a:ext cx="2957301" cy="3127977"/>
            <a:chOff x="4933203" y="3250785"/>
            <a:chExt cx="2957301" cy="3127977"/>
          </a:xfrm>
        </p:grpSpPr>
        <p:sp>
          <p:nvSpPr>
            <p:cNvPr id="92" name="矩形 69641">
              <a:extLst>
                <a:ext uri="{FF2B5EF4-FFF2-40B4-BE49-F238E27FC236}">
                  <a16:creationId xmlns:a16="http://schemas.microsoft.com/office/drawing/2014/main" id="{C48D3BDD-63A4-45E3-AA0C-9CA527922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853" y="3250785"/>
              <a:ext cx="17235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实验电路图</a:t>
              </a:r>
            </a:p>
          </p:txBody>
        </p:sp>
        <p:grpSp>
          <p:nvGrpSpPr>
            <p:cNvPr id="93" name="组合 92">
              <a:extLst>
                <a:ext uri="{FF2B5EF4-FFF2-40B4-BE49-F238E27FC236}">
                  <a16:creationId xmlns:a16="http://schemas.microsoft.com/office/drawing/2014/main" id="{72052322-5668-4C34-A889-06430439EEFB}"/>
                </a:ext>
              </a:extLst>
            </p:cNvPr>
            <p:cNvGrpSpPr/>
            <p:nvPr/>
          </p:nvGrpSpPr>
          <p:grpSpPr>
            <a:xfrm>
              <a:off x="4933203" y="3766180"/>
              <a:ext cx="2957301" cy="2612582"/>
              <a:chOff x="1187002" y="2328523"/>
              <a:chExt cx="2957301" cy="2612582"/>
            </a:xfrm>
          </p:grpSpPr>
          <p:grpSp>
            <p:nvGrpSpPr>
              <p:cNvPr id="94" name="组合 93">
                <a:extLst>
                  <a:ext uri="{FF2B5EF4-FFF2-40B4-BE49-F238E27FC236}">
                    <a16:creationId xmlns:a16="http://schemas.microsoft.com/office/drawing/2014/main" id="{E19BB4CB-20CA-43E9-AEBA-49A3D116FA95}"/>
                  </a:ext>
                </a:extLst>
              </p:cNvPr>
              <p:cNvGrpSpPr/>
              <p:nvPr/>
            </p:nvGrpSpPr>
            <p:grpSpPr>
              <a:xfrm flipV="1">
                <a:off x="1411965" y="3855074"/>
                <a:ext cx="1515815" cy="833678"/>
                <a:chOff x="7582738" y="931153"/>
                <a:chExt cx="2268583" cy="860382"/>
              </a:xfrm>
            </p:grpSpPr>
            <p:cxnSp>
              <p:nvCxnSpPr>
                <p:cNvPr id="119" name="直接连接符 118">
                  <a:extLst>
                    <a:ext uri="{FF2B5EF4-FFF2-40B4-BE49-F238E27FC236}">
                      <a16:creationId xmlns:a16="http://schemas.microsoft.com/office/drawing/2014/main" id="{00E0806A-4037-46D4-909F-1F747DF5B26C}"/>
                    </a:ext>
                  </a:extLst>
                </p:cNvPr>
                <p:cNvCxnSpPr/>
                <p:nvPr/>
              </p:nvCxnSpPr>
              <p:spPr>
                <a:xfrm>
                  <a:off x="7582738" y="931153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接连接符 119">
                  <a:extLst>
                    <a:ext uri="{FF2B5EF4-FFF2-40B4-BE49-F238E27FC236}">
                      <a16:creationId xmlns:a16="http://schemas.microsoft.com/office/drawing/2014/main" id="{9CF522FD-818C-45A4-B8E7-855A4C5D4C3A}"/>
                    </a:ext>
                  </a:extLst>
                </p:cNvPr>
                <p:cNvCxnSpPr/>
                <p:nvPr/>
              </p:nvCxnSpPr>
              <p:spPr>
                <a:xfrm>
                  <a:off x="9851321" y="941292"/>
                  <a:ext cx="0" cy="85024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>
                  <a:extLst>
                    <a:ext uri="{FF2B5EF4-FFF2-40B4-BE49-F238E27FC236}">
                      <a16:creationId xmlns:a16="http://schemas.microsoft.com/office/drawing/2014/main" id="{19CAEBC7-5EC1-4B00-8E43-CD134C519E1F}"/>
                    </a:ext>
                  </a:extLst>
                </p:cNvPr>
                <p:cNvCxnSpPr/>
                <p:nvPr/>
              </p:nvCxnSpPr>
              <p:spPr>
                <a:xfrm>
                  <a:off x="7582738" y="941292"/>
                  <a:ext cx="22685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Rectangle 4">
                <a:extLst>
                  <a:ext uri="{FF2B5EF4-FFF2-40B4-BE49-F238E27FC236}">
                    <a16:creationId xmlns:a16="http://schemas.microsoft.com/office/drawing/2014/main" id="{538BC385-325C-4262-9834-FE6F3054C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893" y="2571166"/>
                <a:ext cx="2516409" cy="12939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6" name="Group 5">
                <a:extLst>
                  <a:ext uri="{FF2B5EF4-FFF2-40B4-BE49-F238E27FC236}">
                    <a16:creationId xmlns:a16="http://schemas.microsoft.com/office/drawing/2014/main" id="{6FFF8CEE-3894-42C4-8597-61016E144102}"/>
                  </a:ext>
                </a:extLst>
              </p:cNvPr>
              <p:cNvGrpSpPr/>
              <p:nvPr/>
            </p:nvGrpSpPr>
            <p:grpSpPr bwMode="auto">
              <a:xfrm>
                <a:off x="2207669" y="2328523"/>
                <a:ext cx="132599" cy="484111"/>
                <a:chOff x="89" y="-1"/>
                <a:chExt cx="94" cy="340"/>
              </a:xfrm>
            </p:grpSpPr>
            <p:sp>
              <p:nvSpPr>
                <p:cNvPr id="116" name="Rectangle 19">
                  <a:extLst>
                    <a:ext uri="{FF2B5EF4-FFF2-40B4-BE49-F238E27FC236}">
                      <a16:creationId xmlns:a16="http://schemas.microsoft.com/office/drawing/2014/main" id="{E3CF273C-DF98-47FE-BC5B-7FA2A6AC3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" y="127"/>
                  <a:ext cx="85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7" name="Line 20">
                  <a:extLst>
                    <a:ext uri="{FF2B5EF4-FFF2-40B4-BE49-F238E27FC236}">
                      <a16:creationId xmlns:a16="http://schemas.microsoft.com/office/drawing/2014/main" id="{F2161EC0-6FD7-4465-8321-2D02535F9F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" y="-1"/>
                  <a:ext cx="0" cy="3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8" name="Line 21">
                  <a:extLst>
                    <a:ext uri="{FF2B5EF4-FFF2-40B4-BE49-F238E27FC236}">
                      <a16:creationId xmlns:a16="http://schemas.microsoft.com/office/drawing/2014/main" id="{79D26690-6070-4E18-B6DF-0F876E6D85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" y="85"/>
                  <a:ext cx="0" cy="17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7" name="Group 9">
                <a:extLst>
                  <a:ext uri="{FF2B5EF4-FFF2-40B4-BE49-F238E27FC236}">
                    <a16:creationId xmlns:a16="http://schemas.microsoft.com/office/drawing/2014/main" id="{1E263A9F-3C46-4AFC-B734-4EF5C2DD2BC1}"/>
                  </a:ext>
                </a:extLst>
              </p:cNvPr>
              <p:cNvGrpSpPr/>
              <p:nvPr/>
            </p:nvGrpSpPr>
            <p:grpSpPr bwMode="auto">
              <a:xfrm>
                <a:off x="3171433" y="2449009"/>
                <a:ext cx="399165" cy="242808"/>
                <a:chOff x="0" y="0"/>
                <a:chExt cx="256" cy="14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13" name="Rectangle 15">
                  <a:extLst>
                    <a:ext uri="{FF2B5EF4-FFF2-40B4-BE49-F238E27FC236}">
                      <a16:creationId xmlns:a16="http://schemas.microsoft.com/office/drawing/2014/main" id="{D266B7D3-8B03-4442-97E3-A5AC539A1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" y="0"/>
                  <a:ext cx="226" cy="1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4" name="Line 16">
                  <a:extLst>
                    <a:ext uri="{FF2B5EF4-FFF2-40B4-BE49-F238E27FC236}">
                      <a16:creationId xmlns:a16="http://schemas.microsoft.com/office/drawing/2014/main" id="{9BD512A6-226B-47D5-A6CD-960E0403D9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" y="0"/>
                  <a:ext cx="227" cy="8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5" name="Oval 17">
                  <a:extLst>
                    <a:ext uri="{FF2B5EF4-FFF2-40B4-BE49-F238E27FC236}">
                      <a16:creationId xmlns:a16="http://schemas.microsoft.com/office/drawing/2014/main" id="{00A3E8D7-A590-46CD-9545-865E9628C1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7"/>
                  <a:ext cx="57" cy="56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98" name="Rectangle 178">
                <a:extLst>
                  <a:ext uri="{FF2B5EF4-FFF2-40B4-BE49-F238E27FC236}">
                    <a16:creationId xmlns:a16="http://schemas.microsoft.com/office/drawing/2014/main" id="{DF616B7E-4D83-48B8-963E-849D4951A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640" y="3782193"/>
                <a:ext cx="555492" cy="1719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9" name="Group 14">
                <a:extLst>
                  <a:ext uri="{FF2B5EF4-FFF2-40B4-BE49-F238E27FC236}">
                    <a16:creationId xmlns:a16="http://schemas.microsoft.com/office/drawing/2014/main" id="{EB29E122-38DD-439D-8013-9B8F6BDA6B75}"/>
                  </a:ext>
                </a:extLst>
              </p:cNvPr>
              <p:cNvGrpSpPr/>
              <p:nvPr/>
            </p:nvGrpSpPr>
            <p:grpSpPr bwMode="auto">
              <a:xfrm>
                <a:off x="3239731" y="3483584"/>
                <a:ext cx="904572" cy="470536"/>
                <a:chOff x="0" y="0"/>
                <a:chExt cx="726" cy="36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09" name="Rectangle 181">
                  <a:extLst>
                    <a:ext uri="{FF2B5EF4-FFF2-40B4-BE49-F238E27FC236}">
                      <a16:creationId xmlns:a16="http://schemas.microsoft.com/office/drawing/2014/main" id="{A6831427-1EDA-44BD-B4B9-463A27FC3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6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0" name="Line 182">
                  <a:extLst>
                    <a:ext uri="{FF2B5EF4-FFF2-40B4-BE49-F238E27FC236}">
                      <a16:creationId xmlns:a16="http://schemas.microsoft.com/office/drawing/2014/main" id="{838E7358-73C6-46F7-B100-E422B46368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11" name="Line 183">
                  <a:extLst>
                    <a:ext uri="{FF2B5EF4-FFF2-40B4-BE49-F238E27FC236}">
                      <a16:creationId xmlns:a16="http://schemas.microsoft.com/office/drawing/2014/main" id="{03C2D296-99B0-4926-B571-6AE339CAFD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7" y="0"/>
                  <a:ext cx="0" cy="227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tailEnd type="triangle" w="med" len="lg"/>
                </a:ln>
              </p:spPr>
              <p:txBody>
                <a:bodyPr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12" name="Rectangle 184">
                  <a:extLst>
                    <a:ext uri="{FF2B5EF4-FFF2-40B4-BE49-F238E27FC236}">
                      <a16:creationId xmlns:a16="http://schemas.microsoft.com/office/drawing/2014/main" id="{4C6985BF-790A-4946-B1A9-0ED9CE7466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7"/>
                  <a:ext cx="453" cy="136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 dirty="0"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100" name="组合 99">
                <a:extLst>
                  <a:ext uri="{FF2B5EF4-FFF2-40B4-BE49-F238E27FC236}">
                    <a16:creationId xmlns:a16="http://schemas.microsoft.com/office/drawing/2014/main" id="{A3BCBB49-029A-4F51-BEE4-58E692A418EA}"/>
                  </a:ext>
                </a:extLst>
              </p:cNvPr>
              <p:cNvGrpSpPr/>
              <p:nvPr/>
            </p:nvGrpSpPr>
            <p:grpSpPr>
              <a:xfrm>
                <a:off x="1948136" y="4422309"/>
                <a:ext cx="431038" cy="518796"/>
                <a:chOff x="1948136" y="4365065"/>
                <a:chExt cx="431038" cy="518796"/>
              </a:xfrm>
            </p:grpSpPr>
            <p:sp>
              <p:nvSpPr>
                <p:cNvPr id="107" name="Oval 190">
                  <a:extLst>
                    <a:ext uri="{FF2B5EF4-FFF2-40B4-BE49-F238E27FC236}">
                      <a16:creationId xmlns:a16="http://schemas.microsoft.com/office/drawing/2014/main" id="{72CD15E4-39CE-47D1-A74F-A9F7540BC2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8" name="Text Box 191">
                  <a:extLst>
                    <a:ext uri="{FF2B5EF4-FFF2-40B4-BE49-F238E27FC236}">
                      <a16:creationId xmlns:a16="http://schemas.microsoft.com/office/drawing/2014/main" id="{F3161A70-F08D-48E7-9B36-664E2C8E14A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5065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V</a:t>
                  </a:r>
                </a:p>
              </p:txBody>
            </p:sp>
          </p:grpSp>
          <p:sp>
            <p:nvSpPr>
              <p:cNvPr id="101" name="Text Box 4">
                <a:extLst>
                  <a:ext uri="{FF2B5EF4-FFF2-40B4-BE49-F238E27FC236}">
                    <a16:creationId xmlns:a16="http://schemas.microsoft.com/office/drawing/2014/main" id="{6196AC3B-C77B-4B1C-99D6-517C4412C1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136" y="3355393"/>
                <a:ext cx="519066" cy="5187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</a:t>
                </a:r>
              </a:p>
            </p:txBody>
          </p:sp>
          <p:sp>
            <p:nvSpPr>
              <p:cNvPr id="102" name="Text Box 4">
                <a:extLst>
                  <a:ext uri="{FF2B5EF4-FFF2-40B4-BE49-F238E27FC236}">
                    <a16:creationId xmlns:a16="http://schemas.microsoft.com/office/drawing/2014/main" id="{F09F1CCE-23E3-43E1-9861-BA749A8804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92852" y="4065722"/>
                <a:ext cx="766458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R'</a:t>
                </a:r>
              </a:p>
            </p:txBody>
          </p:sp>
          <p:sp>
            <p:nvSpPr>
              <p:cNvPr id="103" name="Text Box 116">
                <a:extLst>
                  <a:ext uri="{FF2B5EF4-FFF2-40B4-BE49-F238E27FC236}">
                    <a16:creationId xmlns:a16="http://schemas.microsoft.com/office/drawing/2014/main" id="{B50A1637-D653-438C-A95C-7400F5A871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9731" y="2628475"/>
                <a:ext cx="343009" cy="4268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en-US" altLang="zh-CN" sz="2800" baseline="-25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4" name="组合 103">
                <a:extLst>
                  <a:ext uri="{FF2B5EF4-FFF2-40B4-BE49-F238E27FC236}">
                    <a16:creationId xmlns:a16="http://schemas.microsoft.com/office/drawing/2014/main" id="{FA14AED1-07C9-40A3-8F88-153A065DF1E4}"/>
                  </a:ext>
                </a:extLst>
              </p:cNvPr>
              <p:cNvGrpSpPr/>
              <p:nvPr/>
            </p:nvGrpSpPr>
            <p:grpSpPr>
              <a:xfrm>
                <a:off x="1187002" y="2910204"/>
                <a:ext cx="431038" cy="518796"/>
                <a:chOff x="1948136" y="4368397"/>
                <a:chExt cx="431038" cy="518796"/>
              </a:xfrm>
            </p:grpSpPr>
            <p:sp>
              <p:nvSpPr>
                <p:cNvPr id="105" name="Oval 190">
                  <a:extLst>
                    <a:ext uri="{FF2B5EF4-FFF2-40B4-BE49-F238E27FC236}">
                      <a16:creationId xmlns:a16="http://schemas.microsoft.com/office/drawing/2014/main" id="{E178A2A3-F7D0-42DC-B182-A27C8C5C1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8136" y="4424656"/>
                  <a:ext cx="431038" cy="426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6" name="Text Box 191">
                  <a:extLst>
                    <a:ext uri="{FF2B5EF4-FFF2-40B4-BE49-F238E27FC236}">
                      <a16:creationId xmlns:a16="http://schemas.microsoft.com/office/drawing/2014/main" id="{C74ADD56-3FA9-442C-8703-2E007E706B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1565" y="4368397"/>
                  <a:ext cx="394612" cy="518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2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</a:t>
                  </a:r>
                </a:p>
              </p:txBody>
            </p:sp>
          </p:grpSp>
        </p:grpSp>
      </p:grpSp>
      <p:sp>
        <p:nvSpPr>
          <p:cNvPr id="122" name="文本框 121">
            <a:extLst>
              <a:ext uri="{FF2B5EF4-FFF2-40B4-BE49-F238E27FC236}">
                <a16:creationId xmlns:a16="http://schemas.microsoft.com/office/drawing/2014/main" id="{CE6B3444-77B6-49C5-A604-C2BECE314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3131" y="1157035"/>
            <a:ext cx="5845685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实验步骤：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检查并摆放器材（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按照电路图摆放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连接电路（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开关处于断开状态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检查电路（闭合开关前，检查电路中各元件的连接是否正确，并将滑动变阻器的滑片移动到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DEEBF7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阻值最大处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电路连接无误并加固后闭合开关，移动滑动变阻器的滑片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记录数据（使电压表的示数分别为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0.5V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V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1.5V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2V,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并从电流表上读出相应的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电流值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记录表中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462AC579-9F91-416F-B67E-127564428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076" y="4482040"/>
            <a:ext cx="275105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实验时：手负责移动滑片，眼负责紧盯电压表示数，达到相应电压值后停止移动，记录电流表示数</a:t>
            </a:r>
          </a:p>
        </p:txBody>
      </p:sp>
    </p:spTree>
    <p:extLst>
      <p:ext uri="{BB962C8B-B14F-4D97-AF65-F5344CB8AC3E}">
        <p14:creationId xmlns:p14="http://schemas.microsoft.com/office/powerpoint/2010/main" val="426026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FA99C5BB-10B2-DC43-8111-81B18E00C696}"/>
              </a:ext>
            </a:extLst>
          </p:cNvPr>
          <p:cNvCxnSpPr/>
          <p:nvPr/>
        </p:nvCxnSpPr>
        <p:spPr>
          <a:xfrm flipV="1">
            <a:off x="1918389" y="647318"/>
            <a:ext cx="7225613" cy="2028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五边形 5">
            <a:extLst>
              <a:ext uri="{FF2B5EF4-FFF2-40B4-BE49-F238E27FC236}">
                <a16:creationId xmlns:a16="http://schemas.microsoft.com/office/drawing/2014/main" id="{EC0D6B81-7DE9-B248-814E-7122DAFF4D2F}"/>
              </a:ext>
            </a:extLst>
          </p:cNvPr>
          <p:cNvSpPr/>
          <p:nvPr/>
        </p:nvSpPr>
        <p:spPr>
          <a:xfrm>
            <a:off x="0" y="394489"/>
            <a:ext cx="1722783" cy="509717"/>
          </a:xfrm>
          <a:prstGeom prst="homePlate">
            <a:avLst/>
          </a:prstGeom>
          <a:solidFill>
            <a:srgbClr val="FED451"/>
          </a:solidFill>
          <a:ln>
            <a:solidFill>
              <a:srgbClr val="FED4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100" dirty="0">
                <a:solidFill>
                  <a:srgbClr val="8A1B1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分析与论证</a:t>
            </a:r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285CA98-C668-764A-BC54-D38FCAAE1C38}"/>
              </a:ext>
            </a:extLst>
          </p:cNvPr>
          <p:cNvCxnSpPr/>
          <p:nvPr/>
        </p:nvCxnSpPr>
        <p:spPr>
          <a:xfrm>
            <a:off x="500448" y="904204"/>
            <a:ext cx="0" cy="4256420"/>
          </a:xfrm>
          <a:prstGeom prst="line">
            <a:avLst/>
          </a:prstGeom>
          <a:ln w="28575">
            <a:solidFill>
              <a:srgbClr val="FED4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09F29E4F-2E26-4DFE-A5DA-E8F2206425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503597"/>
              </p:ext>
            </p:extLst>
          </p:nvPr>
        </p:nvGraphicFramePr>
        <p:xfrm>
          <a:off x="700345" y="1021079"/>
          <a:ext cx="8173937" cy="1569720"/>
        </p:xfrm>
        <a:graphic>
          <a:graphicData uri="http://schemas.openxmlformats.org/drawingml/2006/table">
            <a:tbl>
              <a:tblPr/>
              <a:tblGrid>
                <a:gridCol w="1530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7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9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924">
                  <a:extLst>
                    <a:ext uri="{9D8B030D-6E8A-4147-A177-3AD203B41FA5}">
                      <a16:colId xmlns:a16="http://schemas.microsoft.com/office/drawing/2014/main" val="1560956922"/>
                    </a:ext>
                  </a:extLst>
                </a:gridCol>
                <a:gridCol w="1141924">
                  <a:extLst>
                    <a:ext uri="{9D8B030D-6E8A-4147-A177-3AD203B41FA5}">
                      <a16:colId xmlns:a16="http://schemas.microsoft.com/office/drawing/2014/main" val="908601601"/>
                    </a:ext>
                  </a:extLst>
                </a:gridCol>
                <a:gridCol w="1141924">
                  <a:extLst>
                    <a:ext uri="{9D8B030D-6E8A-4147-A177-3AD203B41FA5}">
                      <a16:colId xmlns:a16="http://schemas.microsoft.com/office/drawing/2014/main" val="3279419668"/>
                    </a:ext>
                  </a:extLst>
                </a:gridCol>
              </a:tblGrid>
              <a:tr h="45885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latin typeface="Times New Roman" panose="02020603050405020304" pitchFamily="18" charset="0"/>
                        </a:rPr>
                        <a:t>电阻</a:t>
                      </a: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R</a:t>
                      </a:r>
                      <a:endParaRPr lang="zh-CN" altLang="en-US" b="1" i="1" dirty="0"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algn="ctr">
                        <a:buNone/>
                      </a:pPr>
                      <a:r>
                        <a:rPr lang="en-US" altLang="zh-CN" sz="28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10Ω</a:t>
                      </a:r>
                      <a:endParaRPr lang="en-US" altLang="en-US" sz="28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en-US" sz="28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en-US" sz="28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en-US" sz="28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036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电压</a:t>
                      </a: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U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  <a:ea typeface="隶书" panose="02010509060101010101" pitchFamily="49" charset="-122"/>
                        </a:rPr>
                        <a:t>V</a:t>
                      </a: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1.4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latin typeface="Times New Roman" panose="02020603050405020304" pitchFamily="18" charset="0"/>
                        </a:rPr>
                        <a:t>1.6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latin typeface="Times New Roman" panose="02020603050405020304" pitchFamily="18" charset="0"/>
                        </a:rPr>
                        <a:t>1.8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电流</a:t>
                      </a:r>
                      <a:r>
                        <a:rPr lang="en-US" altLang="zh-CN" b="1" i="1" dirty="0"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/A</a:t>
                      </a:r>
                    </a:p>
                  </a:txBody>
                  <a:tcPr marL="91436" marR="91436">
                    <a:lnL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0.1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0.12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0.14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0.16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0.18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0.2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36" marR="91436" anchor="ctr">
                    <a:lnL w="12700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66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2" name="文本框 1">
            <a:extLst>
              <a:ext uri="{FF2B5EF4-FFF2-40B4-BE49-F238E27FC236}">
                <a16:creationId xmlns:a16="http://schemas.microsoft.com/office/drawing/2014/main" id="{47C71748-C8A5-4479-942B-FAE5A96AC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649" y="2707673"/>
            <a:ext cx="85019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/>
              <a:t>在坐标纸上描点画图，分析图像得出结论</a:t>
            </a:r>
          </a:p>
        </p:txBody>
      </p: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id="{C19B8CF4-55C8-470B-BD2C-03329D9ED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1187261"/>
              </p:ext>
            </p:extLst>
          </p:nvPr>
        </p:nvGraphicFramePr>
        <p:xfrm>
          <a:off x="1722783" y="30023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559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22091</TotalTime>
  <Words>1027</Words>
  <Application>Microsoft Office PowerPoint</Application>
  <PresentationFormat>全屏显示(4:3)</PresentationFormat>
  <Paragraphs>166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等线 Light</vt:lpstr>
      <vt:lpstr>Microsoft YaHei</vt:lpstr>
      <vt:lpstr>Microsoft YaHei</vt:lpstr>
      <vt:lpstr>Arial</vt:lpstr>
      <vt:lpstr>Bauhaus 93</vt:lpstr>
      <vt:lpstr>Calibri</vt:lpstr>
      <vt:lpstr>Calibri Light</vt:lpstr>
      <vt:lpstr>Ink Free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郭 家</cp:lastModifiedBy>
  <cp:revision>168</cp:revision>
  <dcterms:created xsi:type="dcterms:W3CDTF">2018-09-23T06:48:32Z</dcterms:created>
  <dcterms:modified xsi:type="dcterms:W3CDTF">2022-11-16T11:35:25Z</dcterms:modified>
</cp:coreProperties>
</file>