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图片 2051" descr="71bd4fc82032d668f31fe71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827088" y="692150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altLang="en-US" sz="5400" b="1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故事：口渴的蚂蚁</a:t>
            </a:r>
            <a:endParaRPr lang="zh-CN" altLang="en-US" sz="5400" b="1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53" name="图片 205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350" y="1916113"/>
            <a:ext cx="6227763" cy="47259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3076" name="图片 3075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333375"/>
            <a:ext cx="4392612" cy="3032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图片 3076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3789363"/>
            <a:ext cx="4321175" cy="3068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图片 3077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388" y="3789363"/>
            <a:ext cx="4141787" cy="3068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图片 3078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900" y="277813"/>
            <a:ext cx="4105275" cy="3006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4099" name="文本占位符 40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4100" name="图片 4099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4319588" cy="3106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4100" descr="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338" y="188913"/>
            <a:ext cx="4140200" cy="3235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图片 4101" descr="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3500438"/>
            <a:ext cx="4319588" cy="3095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图片 4102" descr="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338" y="3573463"/>
            <a:ext cx="4140200" cy="30241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5124" name="图片 5123" descr="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188913"/>
            <a:ext cx="4248150" cy="3095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5124" descr="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338" y="188913"/>
            <a:ext cx="4033837" cy="2952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图片 5125" descr="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3519488"/>
            <a:ext cx="4392612" cy="292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图片 5126" descr="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338" y="3429000"/>
            <a:ext cx="4067175" cy="3081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6148" name="图片 6147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620713"/>
            <a:ext cx="8569325" cy="5518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b03d0db7-856b-481c-8f3f-d03cf1119c48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WPS 演示</Application>
  <PresentationFormat>在屏幕上显示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故事：口渴的蚂蚁</dc:title>
  <dc:creator>cztr</dc:creator>
  <cp:lastModifiedBy>幸福说我太小</cp:lastModifiedBy>
  <cp:revision>2</cp:revision>
  <dcterms:created xsi:type="dcterms:W3CDTF">2011-11-20T02:33:56Z</dcterms:created>
  <dcterms:modified xsi:type="dcterms:W3CDTF">2023-04-20T08:08:27Z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4B67B27F1F5648B9B3245BEADA3150A4_13</vt:lpwstr>
  </property>
  <property fmtid="{D5CDD505-2E9C-101B-9397-08002B2CF9AE}" pid="3" name="KSOProductBuildVer">
    <vt:lpwstr>2052-11.1.0.14036</vt:lpwstr>
  </property>
</Properties>
</file>