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custDataLst>
    <p:tags r:id="rId11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5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2" name="图片 2051" descr="71bd4fc82032d668f31fe71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827088" y="692150"/>
            <a:ext cx="7772400" cy="1470025"/>
          </a:xfrm>
          <a:ln/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zh-CN" altLang="en-US" sz="5400" b="1" kern="1200" baseline="0" dirty="0">
                <a:latin typeface="Arial" panose="020B0604020202020204" pitchFamily="34" charset="0"/>
                <a:ea typeface="宋体" panose="02010600030101010101" pitchFamily="2" charset="-122"/>
              </a:rPr>
              <a:t>故事：口渴的蚂蚁</a:t>
            </a:r>
            <a:endParaRPr lang="zh-CN" altLang="en-US" sz="5400" b="1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053" name="图片 2052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350" y="1916113"/>
            <a:ext cx="6227763" cy="47259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dirty="0"/>
          </a:p>
        </p:txBody>
      </p:sp>
      <p:sp>
        <p:nvSpPr>
          <p:cNvPr id="3075" name="文本占位符 307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  <p:pic>
        <p:nvPicPr>
          <p:cNvPr id="3076" name="图片 3075" descr="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388" y="333375"/>
            <a:ext cx="4392612" cy="30321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7" name="图片 3076" descr="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88" y="3789363"/>
            <a:ext cx="4321175" cy="30686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8" name="图片 3077" descr="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1388" y="3789363"/>
            <a:ext cx="4141787" cy="30686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图片 3078" descr="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7900" y="277813"/>
            <a:ext cx="4105275" cy="30067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标题 409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dirty="0"/>
          </a:p>
        </p:txBody>
      </p:sp>
      <p:sp>
        <p:nvSpPr>
          <p:cNvPr id="4099" name="文本占位符 409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  <p:pic>
        <p:nvPicPr>
          <p:cNvPr id="4100" name="图片 4099" descr="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3850" y="260350"/>
            <a:ext cx="4319588" cy="31067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1" name="图片 4100" descr="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9338" y="188913"/>
            <a:ext cx="4140200" cy="32353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2" name="图片 4101" descr="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850" y="3500438"/>
            <a:ext cx="4319588" cy="3095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3" name="图片 4102" descr="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9338" y="3573463"/>
            <a:ext cx="4140200" cy="30241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dirty="0"/>
          </a:p>
        </p:txBody>
      </p:sp>
      <p:sp>
        <p:nvSpPr>
          <p:cNvPr id="5123" name="文本占位符 512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  <p:pic>
        <p:nvPicPr>
          <p:cNvPr id="5124" name="图片 5123" descr="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3850" y="188913"/>
            <a:ext cx="4248150" cy="3095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5" name="图片 5124" descr="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9338" y="188913"/>
            <a:ext cx="4033837" cy="29527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6" name="图片 5125" descr="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388" y="3519488"/>
            <a:ext cx="4392612" cy="2921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7" name="图片 5126" descr="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9338" y="3429000"/>
            <a:ext cx="4067175" cy="30813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614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dirty="0"/>
          </a:p>
        </p:txBody>
      </p:sp>
      <p:sp>
        <p:nvSpPr>
          <p:cNvPr id="6147" name="文本占位符 614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  <p:pic>
        <p:nvPicPr>
          <p:cNvPr id="6148" name="图片 6147" descr="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3850" y="620713"/>
            <a:ext cx="8569325" cy="5518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b03d0db7-856b-481c-8f3f-d03cf1119c48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WPS 演示</Application>
  <PresentationFormat>在屏幕上显示</PresentationFormat>
  <Paragraphs>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故事：口渴的蚂蚁</dc:title>
  <dc:creator>cztr</dc:creator>
  <cp:lastModifiedBy>幸福说我太小</cp:lastModifiedBy>
  <cp:revision>2</cp:revision>
  <dcterms:created xsi:type="dcterms:W3CDTF">2011-11-20T02:33:56Z</dcterms:created>
  <dcterms:modified xsi:type="dcterms:W3CDTF">2023-04-20T08:08:27Z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4B67B27F1F5648B9B3245BEADA3150A4_13</vt:lpwstr>
  </property>
  <property fmtid="{D5CDD505-2E9C-101B-9397-08002B2CF9AE}" pid="3" name="KSOProductBuildVer">
    <vt:lpwstr>2052-11.1.0.14036</vt:lpwstr>
  </property>
</Properties>
</file>