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82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/>
            </a:gs>
            <a:gs pos="100000">
              <a:schemeClr val="bg2">
                <a:lumMod val="8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3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4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5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6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8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9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0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1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4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5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8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9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0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9970" y="-43180"/>
            <a:ext cx="5081905" cy="6985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123456\Desktop\凯蒂的衣服\10.png1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626360" y="301308"/>
            <a:ext cx="6924040" cy="62522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123456\Desktop\凯蒂的衣服\11.png1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665095" y="-4445"/>
            <a:ext cx="6846570" cy="68637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123456\Desktop\凯蒂的衣服\12.png1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791143" y="-4445"/>
            <a:ext cx="6594475" cy="68637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123456\Desktop\凯蒂的衣服\13.png1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652395" y="-4445"/>
            <a:ext cx="6871970" cy="68637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123456\Desktop\凯蒂的衣服\14.png1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835910" y="-4445"/>
            <a:ext cx="6504940" cy="68637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123456\Desktop\凯蒂的衣服\15.png1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626360" y="6985"/>
            <a:ext cx="6924040" cy="68408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123456\Desktop\凯蒂的衣服\16.png1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626360" y="835343"/>
            <a:ext cx="6924040" cy="51841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123456\Desktop\凯蒂的衣服\17.png1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626360" y="31433"/>
            <a:ext cx="6924040" cy="67919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123456\Desktop\凯蒂的衣服\18.png1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644140" y="-4445"/>
            <a:ext cx="6888480" cy="68637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123456\Desktop\凯蒂的衣服\19.png1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669223" y="-4445"/>
            <a:ext cx="6838315" cy="68637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123456\Desktop\凯蒂的衣服\2.png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729865" y="3175"/>
            <a:ext cx="6753225" cy="68840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123456\Desktop\凯蒂的衣服\3.png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626360" y="-4445"/>
            <a:ext cx="6924040" cy="68637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123456\Desktop\凯蒂的衣服\4.png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882583" y="-4445"/>
            <a:ext cx="6411595" cy="68637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123456\Desktop\凯蒂的衣服\5.png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639695" y="-4445"/>
            <a:ext cx="6897370" cy="68637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123456\Desktop\凯蒂的衣服\6.png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957513" y="-4445"/>
            <a:ext cx="6261735" cy="68637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123456\Desktop\凯蒂的衣服\7.png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626360" y="7938"/>
            <a:ext cx="6924040" cy="68389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123456\Desktop\凯蒂的衣服\8.png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632710" y="-4445"/>
            <a:ext cx="6911340" cy="68637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123456\Desktop\凯蒂的衣服\9.png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665095" y="-4445"/>
            <a:ext cx="6846570" cy="68637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p="http://schemas.openxmlformats.org/presentationml/2006/main">
  <p:tag name="COMMONDATA" val="eyJoZGlkIjoiMjdjOTQ1YTAyYmRiMjQ5ODgyZTg1NjI5OGQxMjFlYmQ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7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G+</cp:lastModifiedBy>
  <cp:revision>177</cp:revision>
  <dcterms:created xsi:type="dcterms:W3CDTF">2019-06-19T02:08:00Z</dcterms:created>
  <dcterms:modified xsi:type="dcterms:W3CDTF">2023-04-17T01:59:46Z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ICV">
    <vt:lpwstr>2F029919EEA24E9CB864C9D04153A4FC_11</vt:lpwstr>
  </property>
</Properties>
</file>