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9"/>
  </p:handoutMasterIdLst>
  <p:sldIdLst>
    <p:sldId id="256" r:id="rId3"/>
    <p:sldId id="257" r:id="rId5"/>
    <p:sldId id="258" r:id="rId6"/>
    <p:sldId id="259" r:id="rId7"/>
    <p:sldId id="261" r:id="rId8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 autoAdjust="0"/>
    <p:restoredTop sz="86374"/>
  </p:normalViewPr>
  <p:slideViewPr>
    <p:cSldViewPr snapToGrid="0" showGuides="1">
      <p:cViewPr varScale="1">
        <p:scale>
          <a:sx n="127" d="100"/>
          <a:sy n="127" d="100"/>
        </p:scale>
        <p:origin x="1952" y="184"/>
      </p:cViewPr>
      <p:guideLst>
        <p:guide orient="horz" pos="2160"/>
        <p:guide pos="38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ea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49" y="469127"/>
            <a:ext cx="10307927" cy="4093347"/>
          </a:xfrm>
        </p:spPr>
        <p:txBody>
          <a:bodyPr anchor="b">
            <a:norm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10307926" cy="64755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9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9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9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9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5.xml"/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图片 24"/>
          <p:cNvPicPr>
            <a:picLocks noChangeAspect="1"/>
          </p:cNvPicPr>
          <p:nvPr/>
        </p:nvPicPr>
        <p:blipFill>
          <a:blip r:embed="rId1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88455" y="-140335"/>
            <a:ext cx="1294130" cy="3071495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1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53580" y="-151765"/>
            <a:ext cx="1650365" cy="3071495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2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 rot="19500000">
            <a:off x="2345055" y="149225"/>
            <a:ext cx="1479550" cy="184277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 rot="18660000">
            <a:off x="10036810" y="2508885"/>
            <a:ext cx="2004695" cy="1740535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 rot="18660000">
            <a:off x="9314815" y="2558415"/>
            <a:ext cx="2004695" cy="174053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 rot="18660000">
            <a:off x="8592185" y="2558415"/>
            <a:ext cx="2004695" cy="1740535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 rot="18660000">
            <a:off x="7804785" y="2558415"/>
            <a:ext cx="2004695" cy="174053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 rot="18660000">
            <a:off x="7000240" y="2558415"/>
            <a:ext cx="2004695" cy="174053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1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33110" y="2112645"/>
            <a:ext cx="2016125" cy="307149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44215" y="2112645"/>
            <a:ext cx="2016125" cy="307149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1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16070" y="2112645"/>
            <a:ext cx="2016125" cy="307149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1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05070" y="2112645"/>
            <a:ext cx="2016125" cy="307149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l="5796" t="9204" r="2630" b="7769"/>
          <a:stretch>
            <a:fillRect/>
          </a:stretch>
        </p:blipFill>
        <p:spPr>
          <a:xfrm>
            <a:off x="604520" y="4439285"/>
            <a:ext cx="2268855" cy="145224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l="5796" t="9204" r="2630" b="7769"/>
          <a:stretch>
            <a:fillRect/>
          </a:stretch>
        </p:blipFill>
        <p:spPr>
          <a:xfrm>
            <a:off x="3670935" y="4439285"/>
            <a:ext cx="3726815" cy="145224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l="5796" t="9204" r="2630" b="7769"/>
          <a:stretch>
            <a:fillRect/>
          </a:stretch>
        </p:blipFill>
        <p:spPr>
          <a:xfrm>
            <a:off x="7493635" y="4439285"/>
            <a:ext cx="4295775" cy="145224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 rot="19500000">
            <a:off x="1534795" y="2507615"/>
            <a:ext cx="1479550" cy="184277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 rot="19500000">
            <a:off x="880745" y="2507615"/>
            <a:ext cx="1479550" cy="184277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 rot="19500000">
            <a:off x="311150" y="2507615"/>
            <a:ext cx="1479550" cy="184277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l="5796" t="9204" r="2630" b="7769"/>
          <a:stretch>
            <a:fillRect/>
          </a:stretch>
        </p:blipFill>
        <p:spPr>
          <a:xfrm>
            <a:off x="2708275" y="1467485"/>
            <a:ext cx="851535" cy="1452245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l="5796" t="9204" r="2630" b="7769"/>
          <a:stretch>
            <a:fillRect/>
          </a:stretch>
        </p:blipFill>
        <p:spPr>
          <a:xfrm>
            <a:off x="7021195" y="1638935"/>
            <a:ext cx="1287780" cy="967105"/>
          </a:xfrm>
          <a:prstGeom prst="rect">
            <a:avLst/>
          </a:prstGeom>
        </p:spPr>
      </p:pic>
      <p:sp>
        <p:nvSpPr>
          <p:cNvPr id="26" name="矩形 25"/>
          <p:cNvSpPr/>
          <p:nvPr/>
        </p:nvSpPr>
        <p:spPr>
          <a:xfrm>
            <a:off x="2805113" y="1850390"/>
            <a:ext cx="691515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p>
            <a:pPr algn="ctr"/>
            <a:r>
              <a:rPr lang="en-US" altLang="zh-CN" sz="7200" b="1">
                <a:solidFill>
                  <a:schemeClr val="accent4"/>
                </a:solidFill>
                <a:effectLst/>
              </a:rPr>
              <a:t>1</a:t>
            </a:r>
            <a:endParaRPr lang="en-US" altLang="zh-CN" sz="7200" b="1">
              <a:solidFill>
                <a:schemeClr val="accent4"/>
              </a:solidFill>
              <a:effectLst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7304723" y="1593850"/>
            <a:ext cx="691515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p>
            <a:pPr algn="ctr"/>
            <a:r>
              <a:rPr lang="en-US" altLang="zh-CN" sz="7200" b="1">
                <a:solidFill>
                  <a:schemeClr val="accent4"/>
                </a:solidFill>
                <a:effectLst/>
              </a:rPr>
              <a:t>2</a:t>
            </a:r>
            <a:endParaRPr lang="en-US" altLang="zh-CN" sz="7200" b="1">
              <a:solidFill>
                <a:schemeClr val="accent4"/>
              </a:solidFill>
              <a:effectLst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373823" y="4756150"/>
            <a:ext cx="691515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p>
            <a:pPr algn="ctr"/>
            <a:r>
              <a:rPr lang="en-US" altLang="zh-CN" sz="7200" b="1">
                <a:solidFill>
                  <a:schemeClr val="accent4"/>
                </a:solidFill>
                <a:effectLst/>
              </a:rPr>
              <a:t>3</a:t>
            </a:r>
            <a:endParaRPr lang="en-US" altLang="zh-CN" sz="7200" b="1">
              <a:solidFill>
                <a:schemeClr val="accent4"/>
              </a:solidFill>
              <a:effectLst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5230813" y="4692650"/>
            <a:ext cx="691515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p>
            <a:pPr algn="ctr"/>
            <a:r>
              <a:rPr lang="en-US" altLang="zh-CN" sz="7200" b="1">
                <a:solidFill>
                  <a:schemeClr val="accent4"/>
                </a:solidFill>
                <a:effectLst/>
              </a:rPr>
              <a:t>4</a:t>
            </a:r>
            <a:endParaRPr lang="en-US" altLang="zh-CN" sz="7200" b="1">
              <a:solidFill>
                <a:schemeClr val="accent4"/>
              </a:solidFill>
              <a:effectLst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9360218" y="4692650"/>
            <a:ext cx="691515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p>
            <a:pPr algn="ctr"/>
            <a:r>
              <a:rPr lang="en-US" altLang="zh-CN" sz="7200" b="1">
                <a:solidFill>
                  <a:schemeClr val="accent4"/>
                </a:solidFill>
                <a:effectLst/>
              </a:rPr>
              <a:t>5</a:t>
            </a:r>
            <a:endParaRPr lang="en-US" altLang="zh-CN" sz="7200" b="1">
              <a:solidFill>
                <a:schemeClr val="accent4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20"/>
          <p:cNvPicPr>
            <a:picLocks noChangeAspect="1"/>
          </p:cNvPicPr>
          <p:nvPr/>
        </p:nvPicPr>
        <p:blipFill>
          <a:blip r:embed="rId1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 rot="19500000">
            <a:off x="5175250" y="2778125"/>
            <a:ext cx="1479550" cy="184277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l="5796" t="9204" r="2630" b="7769"/>
          <a:stretch>
            <a:fillRect/>
          </a:stretch>
        </p:blipFill>
        <p:spPr>
          <a:xfrm>
            <a:off x="5538470" y="4096385"/>
            <a:ext cx="851535" cy="145224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26935" y="1431290"/>
            <a:ext cx="1160145" cy="12509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32985" y="2748280"/>
            <a:ext cx="1294130" cy="307149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1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87520" y="2760345"/>
            <a:ext cx="1294130" cy="3071495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l="5796" t="9204" r="2630" b="7769"/>
          <a:stretch>
            <a:fillRect/>
          </a:stretch>
        </p:blipFill>
        <p:spPr>
          <a:xfrm>
            <a:off x="4596765" y="4610100"/>
            <a:ext cx="1287780" cy="96710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38570" y="1209040"/>
            <a:ext cx="1160145" cy="12509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98715" y="2268220"/>
            <a:ext cx="1160145" cy="1250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 rot="18660000">
            <a:off x="10036810" y="2508885"/>
            <a:ext cx="2004695" cy="1740535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 rot="18660000">
            <a:off x="9314815" y="2558415"/>
            <a:ext cx="2004695" cy="174053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 rot="18660000">
            <a:off x="8592185" y="2558415"/>
            <a:ext cx="2004695" cy="1740535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 rot="18660000">
            <a:off x="7804785" y="2558415"/>
            <a:ext cx="2004695" cy="174053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 rot="18660000">
            <a:off x="7000240" y="2558415"/>
            <a:ext cx="2004695" cy="174053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2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33110" y="2112645"/>
            <a:ext cx="2016125" cy="307149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2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44215" y="2112645"/>
            <a:ext cx="2016125" cy="307149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16070" y="2112645"/>
            <a:ext cx="2016125" cy="307149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05070" y="2112645"/>
            <a:ext cx="2016125" cy="307149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l="5796" t="9204" r="2630" b="7769"/>
          <a:stretch>
            <a:fillRect/>
          </a:stretch>
        </p:blipFill>
        <p:spPr>
          <a:xfrm>
            <a:off x="604520" y="4439285"/>
            <a:ext cx="2268855" cy="145224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l="5796" t="9204" r="2630" b="7769"/>
          <a:stretch>
            <a:fillRect/>
          </a:stretch>
        </p:blipFill>
        <p:spPr>
          <a:xfrm>
            <a:off x="3670935" y="4439285"/>
            <a:ext cx="3726815" cy="145224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l="5796" t="9204" r="2630" b="7769"/>
          <a:stretch>
            <a:fillRect/>
          </a:stretch>
        </p:blipFill>
        <p:spPr>
          <a:xfrm>
            <a:off x="7493635" y="4439285"/>
            <a:ext cx="4295775" cy="145224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 rot="19500000">
            <a:off x="1534795" y="2507615"/>
            <a:ext cx="1479550" cy="184277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 rot="19500000">
            <a:off x="880745" y="2507615"/>
            <a:ext cx="1479550" cy="184277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 rot="19500000">
            <a:off x="311150" y="2507615"/>
            <a:ext cx="1479550" cy="1842770"/>
          </a:xfrm>
          <a:prstGeom prst="rect">
            <a:avLst/>
          </a:prstGeom>
        </p:spPr>
      </p:pic>
      <p:sp>
        <p:nvSpPr>
          <p:cNvPr id="26" name="矩形 25"/>
          <p:cNvSpPr/>
          <p:nvPr/>
        </p:nvSpPr>
        <p:spPr>
          <a:xfrm>
            <a:off x="6511926" y="484505"/>
            <a:ext cx="109855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p>
            <a:pPr algn="ctr"/>
            <a:r>
              <a:rPr lang="zh-CN" altLang="en-US" sz="7200" b="1">
                <a:solidFill>
                  <a:schemeClr val="accent4"/>
                </a:solidFill>
                <a:effectLst/>
              </a:rPr>
              <a:t>？</a:t>
            </a:r>
            <a:endParaRPr lang="zh-CN" altLang="en-US" sz="7200" b="1">
              <a:solidFill>
                <a:schemeClr val="accent4"/>
              </a:solidFill>
              <a:effectLst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05070" y="432435"/>
            <a:ext cx="1160145" cy="1250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WPS 文字</Application>
  <PresentationFormat>宽屏</PresentationFormat>
  <Paragraphs>12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6" baseType="lpstr">
      <vt:lpstr>Arial</vt:lpstr>
      <vt:lpstr>宋体</vt:lpstr>
      <vt:lpstr>Wingdings</vt:lpstr>
      <vt:lpstr>微软雅黑</vt:lpstr>
      <vt:lpstr>汉仪旗黑</vt:lpstr>
      <vt:lpstr>宋体</vt:lpstr>
      <vt:lpstr>Arial Unicode MS</vt:lpstr>
      <vt:lpstr>汉仪书宋二KW</vt:lpstr>
      <vt:lpstr>Calibri</vt:lpstr>
      <vt:lpstr>Helvetica Neue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teiiwa</cp:lastModifiedBy>
  <cp:revision>13</cp:revision>
  <dcterms:created xsi:type="dcterms:W3CDTF">2023-04-10T06:49:45Z</dcterms:created>
  <dcterms:modified xsi:type="dcterms:W3CDTF">2023-04-10T06:49:45Z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2052-5.2.1.7798</vt:lpwstr>
  </property>
  <property fmtid="{D5CDD505-2E9C-101B-9397-08002B2CF9AE}" pid="3" name="ICV">
    <vt:lpwstr>A0B893DB041751C1B1943364707F3572_41</vt:lpwstr>
  </property>
</Properties>
</file>