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56" r:id="rId3"/>
    <p:sldId id="257" r:id="rId5"/>
    <p:sldId id="258" r:id="rId6"/>
    <p:sldId id="259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88455" y="-140335"/>
            <a:ext cx="1294130" cy="307149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53580" y="-151765"/>
            <a:ext cx="1650365" cy="307149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2345055" y="149225"/>
            <a:ext cx="1479550" cy="184277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10036810" y="2508885"/>
            <a:ext cx="2004695" cy="174053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9314815" y="2558415"/>
            <a:ext cx="2004695" cy="174053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8592185" y="2558415"/>
            <a:ext cx="2004695" cy="174053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7804785" y="2558415"/>
            <a:ext cx="2004695" cy="17405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7000240" y="2558415"/>
            <a:ext cx="2004695" cy="17405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33110" y="2112645"/>
            <a:ext cx="2016125" cy="307149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44215" y="2112645"/>
            <a:ext cx="2016125" cy="30714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6070" y="2112645"/>
            <a:ext cx="2016125" cy="30714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5070" y="2112645"/>
            <a:ext cx="2016125" cy="307149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604520" y="4439285"/>
            <a:ext cx="2268855" cy="14522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3670935" y="4439285"/>
            <a:ext cx="3726815" cy="14522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7493635" y="4439285"/>
            <a:ext cx="4295775" cy="14522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1534795" y="2507615"/>
            <a:ext cx="1479550" cy="18427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880745" y="2507615"/>
            <a:ext cx="1479550" cy="18427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311150" y="2507615"/>
            <a:ext cx="1479550" cy="184277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2708275" y="1467485"/>
            <a:ext cx="851535" cy="145224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7021195" y="1638935"/>
            <a:ext cx="1287780" cy="967105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805113" y="1850390"/>
            <a:ext cx="691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en-US" altLang="zh-CN" sz="7200" b="1">
                <a:solidFill>
                  <a:schemeClr val="accent4"/>
                </a:solidFill>
                <a:effectLst/>
              </a:rPr>
              <a:t>1</a:t>
            </a:r>
            <a:endParaRPr lang="en-US" altLang="zh-CN" sz="7200" b="1">
              <a:solidFill>
                <a:schemeClr val="accent4"/>
              </a:solidFill>
              <a:effectLst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304723" y="1593850"/>
            <a:ext cx="691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en-US" altLang="zh-CN" sz="7200" b="1">
                <a:solidFill>
                  <a:schemeClr val="accent4"/>
                </a:solidFill>
                <a:effectLst/>
              </a:rPr>
              <a:t>2</a:t>
            </a:r>
            <a:endParaRPr lang="en-US" altLang="zh-CN" sz="7200" b="1">
              <a:solidFill>
                <a:schemeClr val="accent4"/>
              </a:solidFill>
              <a:effectLst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373823" y="4756150"/>
            <a:ext cx="691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en-US" altLang="zh-CN" sz="7200" b="1">
                <a:solidFill>
                  <a:schemeClr val="accent4"/>
                </a:solidFill>
                <a:effectLst/>
              </a:rPr>
              <a:t>3</a:t>
            </a:r>
            <a:endParaRPr lang="en-US" altLang="zh-CN" sz="7200" b="1">
              <a:solidFill>
                <a:schemeClr val="accent4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30813" y="4692650"/>
            <a:ext cx="691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en-US" altLang="zh-CN" sz="7200" b="1">
                <a:solidFill>
                  <a:schemeClr val="accent4"/>
                </a:solidFill>
                <a:effectLst/>
              </a:rPr>
              <a:t>4</a:t>
            </a:r>
            <a:endParaRPr lang="en-US" altLang="zh-CN" sz="7200" b="1">
              <a:solidFill>
                <a:schemeClr val="accent4"/>
              </a:solidFill>
              <a:effectLst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360218" y="4692650"/>
            <a:ext cx="691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en-US" altLang="zh-CN" sz="7200" b="1">
                <a:solidFill>
                  <a:schemeClr val="accent4"/>
                </a:solidFill>
                <a:effectLst/>
              </a:rPr>
              <a:t>5</a:t>
            </a:r>
            <a:endParaRPr lang="en-US" altLang="zh-CN" sz="7200" b="1">
              <a:solidFill>
                <a:schemeClr val="accent4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5175250" y="2778125"/>
            <a:ext cx="1479550" cy="184277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5538470" y="4096385"/>
            <a:ext cx="851535" cy="145224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26935" y="1431290"/>
            <a:ext cx="1160145" cy="1250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32985" y="2748280"/>
            <a:ext cx="1294130" cy="30714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7520" y="2760345"/>
            <a:ext cx="1294130" cy="307149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4596765" y="4610100"/>
            <a:ext cx="1287780" cy="9671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38570" y="1209040"/>
            <a:ext cx="1160145" cy="1250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98715" y="2268220"/>
            <a:ext cx="1160145" cy="1250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10036810" y="2508885"/>
            <a:ext cx="2004695" cy="174053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9314815" y="2558415"/>
            <a:ext cx="2004695" cy="174053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8592185" y="2558415"/>
            <a:ext cx="2004695" cy="174053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7804785" y="2558415"/>
            <a:ext cx="2004695" cy="17405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8660000">
            <a:off x="7000240" y="2558415"/>
            <a:ext cx="2004695" cy="17405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33110" y="2112645"/>
            <a:ext cx="2016125" cy="307149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44215" y="2112645"/>
            <a:ext cx="2016125" cy="30714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6070" y="2112645"/>
            <a:ext cx="2016125" cy="30714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5070" y="2112645"/>
            <a:ext cx="2016125" cy="307149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604520" y="4439285"/>
            <a:ext cx="2268855" cy="14522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3670935" y="4439285"/>
            <a:ext cx="3726815" cy="14522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5796" t="9204" r="2630" b="7769"/>
          <a:stretch>
            <a:fillRect/>
          </a:stretch>
        </p:blipFill>
        <p:spPr>
          <a:xfrm>
            <a:off x="7493635" y="4439285"/>
            <a:ext cx="4295775" cy="145224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1534795" y="2507615"/>
            <a:ext cx="1479550" cy="18427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880745" y="2507615"/>
            <a:ext cx="1479550" cy="18427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 rot="19500000">
            <a:off x="311150" y="2507615"/>
            <a:ext cx="1479550" cy="1842770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6511926" y="484505"/>
            <a:ext cx="109855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zh-CN" altLang="en-US" sz="7200" b="1">
                <a:solidFill>
                  <a:schemeClr val="accent4"/>
                </a:solidFill>
                <a:effectLst/>
              </a:rPr>
              <a:t>？</a:t>
            </a:r>
            <a:endParaRPr lang="zh-CN" altLang="en-US" sz="7200" b="1">
              <a:solidFill>
                <a:schemeClr val="accent4"/>
              </a:solidFill>
              <a:effectLst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5070" y="432435"/>
            <a:ext cx="1160145" cy="1250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文字</Application>
  <PresentationFormat>宽屏</PresentationFormat>
  <Paragraphs>12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汉仪旗黑</vt:lpstr>
      <vt:lpstr>宋体</vt:lpstr>
      <vt:lpstr>Arial Unicode MS</vt:lpstr>
      <vt:lpstr>汉仪书宋二KW</vt:lpstr>
      <vt:lpstr>Calibri</vt:lpstr>
      <vt:lpstr>Helvetica Neue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teiiwa</cp:lastModifiedBy>
  <cp:revision>13</cp:revision>
  <dcterms:created xsi:type="dcterms:W3CDTF">2023-04-10T06:49:45Z</dcterms:created>
  <dcterms:modified xsi:type="dcterms:W3CDTF">2023-04-10T06:49:45Z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2052-5.2.1.7798</vt:lpwstr>
  </property>
  <property fmtid="{D5CDD505-2E9C-101B-9397-08002B2CF9AE}" pid="3" name="ICV">
    <vt:lpwstr>A0B893DB041751C1B1943364707F3572_41</vt:lpwstr>
  </property>
</Properties>
</file>