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3"/>
  </p:handoutMasterIdLst>
  <p:sldIdLst>
    <p:sldId id="256" r:id="rId3"/>
    <p:sldId id="257" r:id="rId5"/>
    <p:sldId id="258" r:id="rId6"/>
    <p:sldId id="259" r:id="rId7"/>
    <p:sldId id="260" r:id="rId8"/>
    <p:sldId id="265" r:id="rId9"/>
    <p:sldId id="266" r:id="rId10"/>
    <p:sldId id="267" r:id="rId11"/>
    <p:sldId id="268" r:id="rId12"/>
  </p:sldIdLst>
  <p:sldSz cx="12192000" cy="6858000"/>
  <p:notesSz cx="7103745" cy="10234295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8775" y="412115"/>
            <a:ext cx="9100820" cy="60337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32905" y="909320"/>
            <a:ext cx="3887470" cy="35248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055" y="1176020"/>
            <a:ext cx="4051300" cy="3175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521075" y="5089525"/>
            <a:ext cx="12338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 b="1"/>
              <a:t>4</a:t>
            </a:r>
            <a:endParaRPr lang="en-US" altLang="zh-CN" sz="5400" b="1"/>
          </a:p>
        </p:txBody>
      </p:sp>
      <p:sp>
        <p:nvSpPr>
          <p:cNvPr id="8" name="文本框 7"/>
          <p:cNvSpPr txBox="1"/>
          <p:nvPr/>
        </p:nvSpPr>
        <p:spPr>
          <a:xfrm>
            <a:off x="8524875" y="5089525"/>
            <a:ext cx="12338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 b="1"/>
              <a:t>5</a:t>
            </a:r>
            <a:endParaRPr lang="en-US" altLang="zh-CN" sz="54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弧形 6"/>
          <p:cNvSpPr/>
          <p:nvPr/>
        </p:nvSpPr>
        <p:spPr>
          <a:xfrm>
            <a:off x="-770255" y="1959610"/>
            <a:ext cx="1980565" cy="6539230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673100" y="1886585"/>
            <a:ext cx="4354195" cy="6539230"/>
            <a:chOff x="3345" y="3516"/>
            <a:chExt cx="6857" cy="10298"/>
          </a:xfrm>
        </p:grpSpPr>
        <p:sp>
          <p:nvSpPr>
            <p:cNvPr id="8" name="弧形 7"/>
            <p:cNvSpPr/>
            <p:nvPr/>
          </p:nvSpPr>
          <p:spPr>
            <a:xfrm>
              <a:off x="3345" y="3516"/>
              <a:ext cx="3119" cy="10298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弧形 8"/>
            <p:cNvSpPr/>
            <p:nvPr/>
          </p:nvSpPr>
          <p:spPr>
            <a:xfrm flipH="1">
              <a:off x="6464" y="3516"/>
              <a:ext cx="3738" cy="10298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476625" y="1886585"/>
            <a:ext cx="3869055" cy="6539230"/>
            <a:chOff x="7525" y="3516"/>
            <a:chExt cx="6093" cy="10298"/>
          </a:xfrm>
        </p:grpSpPr>
        <p:sp>
          <p:nvSpPr>
            <p:cNvPr id="10" name="弧形 9"/>
            <p:cNvSpPr/>
            <p:nvPr/>
          </p:nvSpPr>
          <p:spPr>
            <a:xfrm>
              <a:off x="7525" y="3516"/>
              <a:ext cx="3119" cy="10298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弧形 10"/>
            <p:cNvSpPr/>
            <p:nvPr/>
          </p:nvSpPr>
          <p:spPr>
            <a:xfrm rot="21120000">
              <a:off x="7879" y="4752"/>
              <a:ext cx="2797" cy="8363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弧形 11"/>
            <p:cNvSpPr/>
            <p:nvPr/>
          </p:nvSpPr>
          <p:spPr>
            <a:xfrm flipH="1">
              <a:off x="10644" y="4598"/>
              <a:ext cx="2975" cy="8363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701665" y="2183765"/>
            <a:ext cx="3969385" cy="6485255"/>
            <a:chOff x="10500" y="3516"/>
            <a:chExt cx="6618" cy="10412"/>
          </a:xfrm>
        </p:grpSpPr>
        <p:sp>
          <p:nvSpPr>
            <p:cNvPr id="13" name="弧形 12"/>
            <p:cNvSpPr/>
            <p:nvPr/>
          </p:nvSpPr>
          <p:spPr>
            <a:xfrm>
              <a:off x="10500" y="3516"/>
              <a:ext cx="3119" cy="10298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弧形 13"/>
            <p:cNvSpPr/>
            <p:nvPr/>
          </p:nvSpPr>
          <p:spPr>
            <a:xfrm flipH="1">
              <a:off x="13658" y="3630"/>
              <a:ext cx="3460" cy="10298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弧形 14"/>
            <p:cNvSpPr/>
            <p:nvPr/>
          </p:nvSpPr>
          <p:spPr>
            <a:xfrm rot="660000" flipH="1">
              <a:off x="13658" y="5014"/>
              <a:ext cx="3460" cy="8174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弧形 15"/>
            <p:cNvSpPr/>
            <p:nvPr/>
          </p:nvSpPr>
          <p:spPr>
            <a:xfrm rot="20940000">
              <a:off x="10642" y="4807"/>
              <a:ext cx="2978" cy="8174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569325" y="1279525"/>
            <a:ext cx="4202430" cy="7442835"/>
            <a:chOff x="13733" y="1931"/>
            <a:chExt cx="6618" cy="11721"/>
          </a:xfrm>
        </p:grpSpPr>
        <p:grpSp>
          <p:nvGrpSpPr>
            <p:cNvPr id="20" name="组合 19"/>
            <p:cNvGrpSpPr/>
            <p:nvPr/>
          </p:nvGrpSpPr>
          <p:grpSpPr>
            <a:xfrm>
              <a:off x="13733" y="3240"/>
              <a:ext cx="6618" cy="10412"/>
              <a:chOff x="10500" y="3516"/>
              <a:chExt cx="6618" cy="10412"/>
            </a:xfrm>
          </p:grpSpPr>
          <p:sp>
            <p:nvSpPr>
              <p:cNvPr id="21" name="弧形 20"/>
              <p:cNvSpPr/>
              <p:nvPr/>
            </p:nvSpPr>
            <p:spPr>
              <a:xfrm>
                <a:off x="10500" y="3516"/>
                <a:ext cx="3119" cy="10298"/>
              </a:xfrm>
              <a:prstGeom prst="arc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2" name="弧形 21"/>
              <p:cNvSpPr/>
              <p:nvPr/>
            </p:nvSpPr>
            <p:spPr>
              <a:xfrm flipH="1">
                <a:off x="13658" y="3630"/>
                <a:ext cx="3460" cy="10298"/>
              </a:xfrm>
              <a:prstGeom prst="arc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3" name="弧形 22"/>
              <p:cNvSpPr/>
              <p:nvPr/>
            </p:nvSpPr>
            <p:spPr>
              <a:xfrm rot="660000" flipH="1">
                <a:off x="13658" y="5014"/>
                <a:ext cx="3460" cy="8174"/>
              </a:xfrm>
              <a:prstGeom prst="arc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4" name="弧形 23"/>
              <p:cNvSpPr/>
              <p:nvPr/>
            </p:nvSpPr>
            <p:spPr>
              <a:xfrm rot="20940000">
                <a:off x="10642" y="4807"/>
                <a:ext cx="2978" cy="8174"/>
              </a:xfrm>
              <a:prstGeom prst="arc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25" name="弧形 24"/>
            <p:cNvSpPr/>
            <p:nvPr/>
          </p:nvSpPr>
          <p:spPr>
            <a:xfrm rot="600000">
              <a:off x="13830" y="1931"/>
              <a:ext cx="3119" cy="11453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5182870" y="5544820"/>
            <a:ext cx="182689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/>
              <a:t>3</a:t>
            </a:r>
            <a:endParaRPr lang="en-US" altLang="zh-CN" sz="6600"/>
          </a:p>
        </p:txBody>
      </p:sp>
      <p:sp>
        <p:nvSpPr>
          <p:cNvPr id="30" name="文本框 29"/>
          <p:cNvSpPr txBox="1"/>
          <p:nvPr/>
        </p:nvSpPr>
        <p:spPr>
          <a:xfrm>
            <a:off x="2283460" y="5441950"/>
            <a:ext cx="182689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/>
              <a:t>2</a:t>
            </a:r>
            <a:endParaRPr lang="en-US" altLang="zh-CN" sz="6600"/>
          </a:p>
        </p:txBody>
      </p:sp>
      <p:sp>
        <p:nvSpPr>
          <p:cNvPr id="31" name="文本框 30"/>
          <p:cNvSpPr txBox="1"/>
          <p:nvPr/>
        </p:nvSpPr>
        <p:spPr>
          <a:xfrm>
            <a:off x="671195" y="5441950"/>
            <a:ext cx="182689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/>
              <a:t>1</a:t>
            </a:r>
            <a:endParaRPr lang="en-US" altLang="zh-CN" sz="6600"/>
          </a:p>
        </p:txBody>
      </p:sp>
      <p:sp>
        <p:nvSpPr>
          <p:cNvPr id="32" name="文本框 31"/>
          <p:cNvSpPr txBox="1"/>
          <p:nvPr/>
        </p:nvSpPr>
        <p:spPr>
          <a:xfrm>
            <a:off x="7402195" y="5544820"/>
            <a:ext cx="182689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/>
              <a:t>4</a:t>
            </a:r>
            <a:endParaRPr lang="en-US" altLang="zh-CN" sz="6600"/>
          </a:p>
        </p:txBody>
      </p:sp>
      <p:sp>
        <p:nvSpPr>
          <p:cNvPr id="33" name="文本框 32"/>
          <p:cNvSpPr txBox="1"/>
          <p:nvPr/>
        </p:nvSpPr>
        <p:spPr>
          <a:xfrm>
            <a:off x="10384155" y="5544820"/>
            <a:ext cx="182689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/>
              <a:t>5</a:t>
            </a:r>
            <a:endParaRPr lang="en-US" altLang="zh-CN" sz="6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弧形 1"/>
          <p:cNvSpPr/>
          <p:nvPr/>
        </p:nvSpPr>
        <p:spPr>
          <a:xfrm>
            <a:off x="4250055" y="1447165"/>
            <a:ext cx="1980565" cy="7324725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908040" y="5613400"/>
            <a:ext cx="182689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/>
              <a:t>1</a:t>
            </a:r>
            <a:endParaRPr lang="en-US" altLang="zh-CN" sz="6600"/>
          </a:p>
        </p:txBody>
      </p:sp>
      <p:pic>
        <p:nvPicPr>
          <p:cNvPr id="5" name="图片 4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9020000">
            <a:off x="4236720" y="308610"/>
            <a:ext cx="1529715" cy="1588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5908040" y="5613400"/>
            <a:ext cx="182689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/>
              <a:t>2</a:t>
            </a:r>
            <a:endParaRPr lang="en-US" altLang="zh-CN" sz="6600"/>
          </a:p>
        </p:txBody>
      </p:sp>
      <p:pic>
        <p:nvPicPr>
          <p:cNvPr id="5" name="图片 4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9020000">
            <a:off x="4041775" y="871855"/>
            <a:ext cx="1529715" cy="1588135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4138930" y="2074545"/>
            <a:ext cx="4354195" cy="6539230"/>
            <a:chOff x="3345" y="3516"/>
            <a:chExt cx="6857" cy="10298"/>
          </a:xfrm>
        </p:grpSpPr>
        <p:sp>
          <p:nvSpPr>
            <p:cNvPr id="8" name="弧形 7"/>
            <p:cNvSpPr/>
            <p:nvPr/>
          </p:nvSpPr>
          <p:spPr>
            <a:xfrm>
              <a:off x="3345" y="3516"/>
              <a:ext cx="3119" cy="10298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弧形 8"/>
            <p:cNvSpPr/>
            <p:nvPr/>
          </p:nvSpPr>
          <p:spPr>
            <a:xfrm flipH="1">
              <a:off x="6464" y="3516"/>
              <a:ext cx="3738" cy="10298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9020000">
            <a:off x="6626860" y="872490"/>
            <a:ext cx="1529715" cy="1588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5908040" y="5613400"/>
            <a:ext cx="182689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/>
              <a:t>3</a:t>
            </a:r>
            <a:endParaRPr lang="en-US" altLang="zh-CN" sz="6600"/>
          </a:p>
        </p:txBody>
      </p:sp>
      <p:pic>
        <p:nvPicPr>
          <p:cNvPr id="5" name="图片 4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0400000">
            <a:off x="4041140" y="2272030"/>
            <a:ext cx="1529715" cy="1588135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5960000">
            <a:off x="4391025" y="1144905"/>
            <a:ext cx="1529715" cy="158813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4310380" y="2364105"/>
            <a:ext cx="3869055" cy="6539230"/>
            <a:chOff x="7525" y="3516"/>
            <a:chExt cx="6093" cy="10298"/>
          </a:xfrm>
        </p:grpSpPr>
        <p:sp>
          <p:nvSpPr>
            <p:cNvPr id="10" name="弧形 9"/>
            <p:cNvSpPr/>
            <p:nvPr/>
          </p:nvSpPr>
          <p:spPr>
            <a:xfrm>
              <a:off x="7525" y="3516"/>
              <a:ext cx="3119" cy="10298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弧形 10"/>
            <p:cNvSpPr/>
            <p:nvPr/>
          </p:nvSpPr>
          <p:spPr>
            <a:xfrm rot="21120000">
              <a:off x="7879" y="4752"/>
              <a:ext cx="2797" cy="8363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弧形 11"/>
            <p:cNvSpPr/>
            <p:nvPr/>
          </p:nvSpPr>
          <p:spPr>
            <a:xfrm flipH="1">
              <a:off x="10644" y="4598"/>
              <a:ext cx="2975" cy="8363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5960000">
            <a:off x="6569710" y="2082165"/>
            <a:ext cx="1529715" cy="1588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5865495" y="5596890"/>
            <a:ext cx="182689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/>
              <a:t>4</a:t>
            </a:r>
            <a:endParaRPr lang="en-US" altLang="zh-CN" sz="6600"/>
          </a:p>
        </p:txBody>
      </p:sp>
      <p:pic>
        <p:nvPicPr>
          <p:cNvPr id="5" name="图片 4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0400000">
            <a:off x="3998595" y="2255520"/>
            <a:ext cx="1529715" cy="1588135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5960000">
            <a:off x="4348480" y="1128395"/>
            <a:ext cx="1529715" cy="1588135"/>
          </a:xfrm>
          <a:prstGeom prst="rect">
            <a:avLst/>
          </a:prstGeom>
        </p:spPr>
      </p:pic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5960000">
            <a:off x="6545580" y="1440180"/>
            <a:ext cx="1529715" cy="1588135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4438015" y="2388235"/>
            <a:ext cx="3969385" cy="6485255"/>
            <a:chOff x="10500" y="3516"/>
            <a:chExt cx="6618" cy="10412"/>
          </a:xfrm>
        </p:grpSpPr>
        <p:sp>
          <p:nvSpPr>
            <p:cNvPr id="13" name="弧形 12"/>
            <p:cNvSpPr/>
            <p:nvPr/>
          </p:nvSpPr>
          <p:spPr>
            <a:xfrm>
              <a:off x="10500" y="3516"/>
              <a:ext cx="3119" cy="10298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弧形 13"/>
            <p:cNvSpPr/>
            <p:nvPr/>
          </p:nvSpPr>
          <p:spPr>
            <a:xfrm flipH="1">
              <a:off x="13658" y="3630"/>
              <a:ext cx="3460" cy="10298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弧形 14"/>
            <p:cNvSpPr/>
            <p:nvPr/>
          </p:nvSpPr>
          <p:spPr>
            <a:xfrm rot="660000" flipH="1">
              <a:off x="13658" y="5014"/>
              <a:ext cx="3460" cy="8174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弧形 15"/>
            <p:cNvSpPr/>
            <p:nvPr/>
          </p:nvSpPr>
          <p:spPr>
            <a:xfrm rot="20940000">
              <a:off x="10642" y="4807"/>
              <a:ext cx="2978" cy="8174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6" name="图片 5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3960000">
            <a:off x="7320915" y="2463165"/>
            <a:ext cx="1529715" cy="1588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5908040" y="5613400"/>
            <a:ext cx="182689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/>
              <a:t>5</a:t>
            </a:r>
            <a:endParaRPr lang="en-US" altLang="zh-CN" sz="6600"/>
          </a:p>
        </p:txBody>
      </p:sp>
      <p:pic>
        <p:nvPicPr>
          <p:cNvPr id="5" name="图片 4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0400000">
            <a:off x="4041140" y="2272030"/>
            <a:ext cx="1529715" cy="1588135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5960000">
            <a:off x="4391025" y="1144905"/>
            <a:ext cx="1529715" cy="1588135"/>
          </a:xfrm>
          <a:prstGeom prst="rect">
            <a:avLst/>
          </a:prstGeom>
        </p:spPr>
      </p:pic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5960000">
            <a:off x="6588125" y="1456690"/>
            <a:ext cx="1529715" cy="1588135"/>
          </a:xfrm>
          <a:prstGeom prst="rect">
            <a:avLst/>
          </a:prstGeom>
        </p:spPr>
      </p:pic>
      <p:pic>
        <p:nvPicPr>
          <p:cNvPr id="6" name="图片 5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3960000">
            <a:off x="7363460" y="2479675"/>
            <a:ext cx="1529715" cy="158813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203065" y="1550670"/>
            <a:ext cx="4202430" cy="7442835"/>
            <a:chOff x="13733" y="1931"/>
            <a:chExt cx="6618" cy="11721"/>
          </a:xfrm>
        </p:grpSpPr>
        <p:grpSp>
          <p:nvGrpSpPr>
            <p:cNvPr id="8" name="组合 7"/>
            <p:cNvGrpSpPr/>
            <p:nvPr/>
          </p:nvGrpSpPr>
          <p:grpSpPr>
            <a:xfrm>
              <a:off x="13733" y="3240"/>
              <a:ext cx="6618" cy="10412"/>
              <a:chOff x="10500" y="3516"/>
              <a:chExt cx="6618" cy="10412"/>
            </a:xfrm>
          </p:grpSpPr>
          <p:sp>
            <p:nvSpPr>
              <p:cNvPr id="27" name="弧形 26"/>
              <p:cNvSpPr/>
              <p:nvPr/>
            </p:nvSpPr>
            <p:spPr>
              <a:xfrm>
                <a:off x="10500" y="3516"/>
                <a:ext cx="3119" cy="10298"/>
              </a:xfrm>
              <a:prstGeom prst="arc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弧形 28"/>
              <p:cNvSpPr/>
              <p:nvPr/>
            </p:nvSpPr>
            <p:spPr>
              <a:xfrm flipH="1">
                <a:off x="13658" y="3630"/>
                <a:ext cx="3460" cy="10298"/>
              </a:xfrm>
              <a:prstGeom prst="arc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0" name="弧形 29"/>
              <p:cNvSpPr/>
              <p:nvPr/>
            </p:nvSpPr>
            <p:spPr>
              <a:xfrm rot="660000" flipH="1">
                <a:off x="13658" y="5014"/>
                <a:ext cx="3460" cy="8174"/>
              </a:xfrm>
              <a:prstGeom prst="arc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1" name="弧形 30"/>
              <p:cNvSpPr/>
              <p:nvPr/>
            </p:nvSpPr>
            <p:spPr>
              <a:xfrm rot="20940000">
                <a:off x="10642" y="4807"/>
                <a:ext cx="2978" cy="8174"/>
              </a:xfrm>
              <a:prstGeom prst="arc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32" name="弧形 31"/>
            <p:cNvSpPr/>
            <p:nvPr/>
          </p:nvSpPr>
          <p:spPr>
            <a:xfrm rot="600000">
              <a:off x="13830" y="1931"/>
              <a:ext cx="3119" cy="11453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9" name="图片 8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5960000">
            <a:off x="5331460" y="639445"/>
            <a:ext cx="1529715" cy="1588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p="http://schemas.openxmlformats.org/presentationml/2006/main">
  <p:tag name="KSO_WPP_MARK_KEY" val="ac2314ae-a714-48ad-be3a-cc4b513388bd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WPS 演示</Application>
  <PresentationFormat>宽屏</PresentationFormat>
  <Paragraphs>24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幸福说我太小</cp:lastModifiedBy>
  <cp:revision>11</cp:revision>
  <dcterms:created xsi:type="dcterms:W3CDTF">2023-04-04T06:49:00Z</dcterms:created>
  <dcterms:modified xsi:type="dcterms:W3CDTF">2023-04-12T09:25:08Z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FC6A5EB1AD4D41BD92FEA374899A8DE2_13</vt:lpwstr>
  </property>
</Properties>
</file>