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E00CF5-79CE-49A2-9C4B-4A8D1D4EA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3FC9BD-6672-4165-951C-6746B9CDE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43984DB-D862-46F0-819B-EFA961860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A33-1557-4B13-AAE7-48C3D8C76A3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FFBBA4-8069-466D-8769-515359FC1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8C01D2-1326-4AE7-88CE-E2A0FFE10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709C-658D-41B6-A70A-5B897CFC5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155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367BEA-ACD2-45C5-8F06-61E1083C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32B018B-6BE2-420D-8D3F-CEA712378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AF6736-97CF-4F22-AEAE-9C9F908A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A33-1557-4B13-AAE7-48C3D8C76A3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D35BEB-F9E1-47BE-AF6D-3D1BB457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A14A96-EF50-477D-A739-BBF986C59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709C-658D-41B6-A70A-5B897CFC5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248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AFF2A7D-D8A2-4CC7-AAA5-A8685EAA12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0DC9E97-85ED-435F-AA5A-316B9B7E6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B50AFC5-D9FE-4BDF-AEB0-1AB985E1D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A33-1557-4B13-AAE7-48C3D8C76A3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5E231-4469-4A4B-A96E-6D016040E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83249D5-DED5-4FB3-9A33-8E173EAEF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709C-658D-41B6-A70A-5B897CFC5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715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8B8F07-A7B9-41F2-936B-0C910C3A3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7A30EE-1428-4599-91AE-3F741EF82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1C5216-419F-40FA-819C-431BC23A8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A33-1557-4B13-AAE7-48C3D8C76A3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EC25A77-0A5F-42A6-96AD-A7D7C8C39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7A6C8D-E816-4182-BB72-37B03BE25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709C-658D-41B6-A70A-5B897CFC5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72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754859-76B7-4BCA-BE29-6641F8610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EDF9E9-FDDB-4757-9AC3-E42016CB7E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B7DD9E8-F47B-429C-8608-70393528B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A33-1557-4B13-AAE7-48C3D8C76A3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C4B654-13A4-4237-AFB6-B84FE5922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6539E8-0DF6-4677-B6EC-B5FC2198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709C-658D-41B6-A70A-5B897CFC5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814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B34D22-1769-46D3-998A-A8CABC1F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8CFC01-C852-4D92-AD5B-E21EEDB4D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F7D8A25-6567-40A7-9345-59115238D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E2FAA2-78BC-4DBB-AC54-8C7F08E6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A33-1557-4B13-AAE7-48C3D8C76A3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A85639-EB86-4528-BD94-F5954D5AA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BFC3895-8F56-47F3-B72F-0B9F695F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709C-658D-41B6-A70A-5B897CFC5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558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5FF36F-DB4F-4C0F-9EDB-54BCE36D9B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72C1A59-0257-461F-B073-7AE01DC20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A008B23-DA82-40F5-9E9D-51F17AC18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3492E37-AC41-4053-8A14-4FBCD9F5CB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C41B57C-0177-439F-AEC7-6934FA5C8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4EBA871-515B-4E51-9B1D-5E3B34B2C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A33-1557-4B13-AAE7-48C3D8C76A3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7B1B8D3-BB38-4389-AC2F-6277782E9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B798C40-9500-4B17-9F1F-D5E78944C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709C-658D-41B6-A70A-5B897CFC5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717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8DB421-6799-4289-9474-5F10C139B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3F26040-872D-4D1E-A085-21326E81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A33-1557-4B13-AAE7-48C3D8C76A3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BAFF3CE-70C2-4C74-B555-8D082CA29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99BAB89-DEBF-494C-88C3-FB51B646E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709C-658D-41B6-A70A-5B897CFC5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911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FD8AE63-5EC5-472D-9822-1B944A3D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A33-1557-4B13-AAE7-48C3D8C76A3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AF38566-D93A-45D8-9D69-27E9750EE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AC1A522-AEF6-4C03-8A46-F34A31C0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709C-658D-41B6-A70A-5B897CFC5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230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4832D3-302C-4927-8A7C-BC3A3F0AF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E9EA9B4-0660-42AD-881A-81F8E4EDA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AB70CB-46A6-4A7C-8FED-5C014DB9BF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9617FA-F84A-40F9-AC09-645ABFFE2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A33-1557-4B13-AAE7-48C3D8C76A3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E0AC71-AEE6-4588-A75B-A4338FBC2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D411C2-4F8D-42E4-9972-740BC52C2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709C-658D-41B6-A70A-5B897CFC5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758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3DE421-1B5B-44AC-BBE3-38AD63D03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5BA131-A002-4AE9-A44E-983E96129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E1C934E-68BA-41F2-A486-797E5EDB6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8AD5819-491E-4766-B889-DDCED2E57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D9A33-1557-4B13-AAE7-48C3D8C76A3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CBF1176-2347-4716-9938-029082209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B7537F2-03C0-4892-AF63-FB60619E3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4709C-658D-41B6-A70A-5B897CFC5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51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B36CB1E-6E1A-44B3-A875-299B00E08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85559B-A9DB-48A1-A13A-FD48FC9A0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5E875B-FE41-49C2-94A0-F61FDB2816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9A33-1557-4B13-AAE7-48C3D8C76A36}" type="datetimeFigureOut">
              <a:rPr lang="zh-CN" altLang="en-US" smtClean="0"/>
              <a:t>2020/12/9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59A806-7882-4DD5-B58C-6321570A12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D52D690-FFE5-420A-80CA-F96ED90C4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4709C-658D-41B6-A70A-5B897CFC5B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218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EA991A1-26BB-41CC-9BC6-73C604106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092" y="7202"/>
            <a:ext cx="6242379" cy="685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321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2EFB816-E449-49F6-869B-26EBFFD3F9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71" y="12908"/>
            <a:ext cx="7592373" cy="684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694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8085B39-3761-4663-A3C4-A2E5A7A4C0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086" y="15206"/>
            <a:ext cx="7157734" cy="684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0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900B93C-0DC6-47FD-B970-6CADFE0F2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61" y="-27622"/>
            <a:ext cx="7380667" cy="688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835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A01DD8-D750-4E34-80F4-5AB20DEE98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139" y="12108"/>
            <a:ext cx="7541059" cy="684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4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770DF05-60E4-4FE1-9DE1-1709AD661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64" y="-5729"/>
            <a:ext cx="7102345" cy="68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40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626EEBA-032B-4209-8498-200FA0C92D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473" y="-594"/>
            <a:ext cx="7426408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26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8CC2601-B716-4000-ABC8-6A4DBD4BBB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420" y="1444"/>
            <a:ext cx="7042642" cy="685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50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9E5AECD-8F0E-4E87-9185-DF733752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65" y="19048"/>
            <a:ext cx="7128124" cy="683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909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9D5A6C9-555D-4417-B5AE-79BFB1595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256" y="2878"/>
            <a:ext cx="6490211" cy="685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308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AD0E1C1-37DB-4539-95A7-BAE18545B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64" y="-7342"/>
            <a:ext cx="7251518" cy="686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4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DDA86B-88B5-4475-8B62-FE82BE20E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64" y="13242"/>
            <a:ext cx="7122050" cy="684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944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25531F4A-F270-42F0-B725-0CEF0D2D8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40" y="-10047"/>
            <a:ext cx="7365944" cy="68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52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376717C-743A-4BAE-AD46-617A902BD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972" y="-1304"/>
            <a:ext cx="7576616" cy="685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9019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87CA5F-B27C-47EE-82EF-63D0C76EB5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861" y="12264"/>
            <a:ext cx="7726119" cy="684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935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E6AFCAF-1E53-4820-B9D8-3E9C637DC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95" y="-2282"/>
            <a:ext cx="7458127" cy="686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7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6DC2E43-1A8D-4045-A6D5-54F53CD313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247" y="12571"/>
            <a:ext cx="8314776" cy="684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523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B3A581-63B9-42BD-90EE-6ECFBD763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528" y="16350"/>
            <a:ext cx="7528938" cy="6841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14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3C23951-0B20-4F6E-987B-B88009A1E1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42" y="5064"/>
            <a:ext cx="7079948" cy="685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0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9CDA3024-A693-40D8-BF87-614651F913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363" y="-11594"/>
            <a:ext cx="7247044" cy="68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2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D0A5720-0EE8-432D-A22D-7AB5D6946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4477" y="24439"/>
            <a:ext cx="6847536" cy="6833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4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1482CCC-D5F5-434F-9CF1-E701468EF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864" y="-29278"/>
            <a:ext cx="7078182" cy="688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93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3964FAE2-35D9-4BF1-81DA-237D48C55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65" y="-143"/>
            <a:ext cx="6957126" cy="685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65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C359B6F-862D-4487-A0DF-09C12BB35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142" y="9533"/>
            <a:ext cx="6933365" cy="684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9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8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2020-12-09T09:01:29Z</dcterms:created>
  <dcterms:modified xsi:type="dcterms:W3CDTF">2020-12-09T09:06:59Z</dcterms:modified>
</cp:coreProperties>
</file>