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5" name="副标题 1331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5" name="图片 5124" descr="图片1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9" name="图片 6148" descr="图片2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4" name="图片 7173" descr="图片3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8" name="图片 8197" descr="图片4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20" name="图片 9219" descr="图片1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45720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图片 9220" descr="图片2_缩小大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0"/>
            <a:ext cx="4495800" cy="3276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图片 9221" descr="图片3_缩小大小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3" name="图片 9222" descr="图片4_缩小大小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429000"/>
            <a:ext cx="45720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在屏幕上显示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幸福说我太小</cp:lastModifiedBy>
  <cp:revision>7</cp:revision>
  <dcterms:created xsi:type="dcterms:W3CDTF">2023-04-07T13:23:34Z</dcterms:created>
  <dcterms:modified xsi:type="dcterms:W3CDTF">2023-04-07T13:23:43Z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9DE35A54FDE94945A2D216E48599E17D_13</vt:lpwstr>
  </property>
  <property fmtid="{D5CDD505-2E9C-101B-9397-08002B2CF9AE}" pid="4" name="KSOProductBuildVer">
    <vt:lpwstr>2052-11.1.0.14036</vt:lpwstr>
  </property>
</Properties>
</file>