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8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F96D4-8AFA-4D02-86F1-8A1130E37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8AE017-D370-41E9-83A5-023AA320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E1FDE8-82C6-443E-9971-BEA8DFD8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D6F9AD-FA55-40B5-BC4E-55BB7196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F8D4D7-A740-4C04-AF01-0C4CA305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51651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3154B-D121-4450-A209-D08ACFD1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EAA1D4-BF31-48E5-A34B-6DC5554DE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A78251-24D2-4C1C-9B80-6B540F42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BC0DFE-CFD8-4C55-A023-FC9A555F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B02333-EAD8-4358-9F54-09E5CE6B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5746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6015F80-A32A-4AA8-958D-D911DD78C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1ADDAE-9B7D-4F34-AA18-A8ECAA015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B48913-923A-4F25-8FAB-6571429F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16559A-BAC5-4C8C-B98B-F7F2BE52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FCA2CD-947E-49DB-9602-A4DAAF0F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37459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BC4357-31CB-42C8-AF61-BD645DB4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89AAC0-6302-4944-9E33-E208FFC4C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ABFDCD-C658-4FA5-BDC0-9B2585F1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783454-9934-492D-92E0-FF2AAFA8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AE1F4-966B-4AF1-9FCC-3FCB3BB7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0280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6F3DE-329D-44B2-BE6D-330CE352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FB2AE1-99A0-4591-BEB2-755EF2A5D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D65D3-7227-4D34-A02E-B52FF877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D28BDB-44A0-4444-83AB-09ACAF18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D05D7F-22A7-4327-835D-026D7A22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7166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25CBCB-810F-43C7-9A8A-5E3DC6B5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FC2426-EE0F-435F-BF95-E5AA00902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40D948-67A5-4E09-9E25-92CA16FBB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9C07D7-92D6-4DB1-BFFA-58DC8AD1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813C56-54AF-436A-95AB-4236FFAA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34D3B4-18F3-4B7E-8423-5C8C712E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790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0EA0F-23C3-4045-A9EA-3EC3A141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E6C16B-7E6E-471A-BACF-29466F40D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96FC35-22EF-42D5-A3AD-48DBC12BF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AB7024-263E-432E-9F89-E6D321C40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0313F7-E91D-4FBF-8051-CE40CE9B1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8D70E-B4F0-4B85-A5CE-FB46DA2D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5650BA-1976-4BE9-98B9-69608368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74FD6-96B3-4E19-9C62-292CDCA9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1319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358055-F375-4A40-AA84-F9EF0901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7A4B94-AE68-437F-9D34-8E333B5C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CA888D-281B-47D0-B42F-610C34B5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5530DD-4D31-4870-8BE2-CAE41AA7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22555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1F6F11-22E5-4EB8-AF78-688965A3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88A29A-E6A9-4C04-9F92-8BDD9399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93134B-61FB-4CEA-81C0-CCD778D9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2860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5DDB55-8730-48F8-A0B1-5DC1E04C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CFF87-76B3-4466-8C6B-29B81310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F9A47E-9519-4A40-AA88-3793D9183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6D864C-E564-4679-A3AD-A748AF59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5ECA6F-8AD3-42F2-B710-D7CD6FBD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DCAFDD-01E5-4B5C-A678-32F46EFC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7888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0C43A-32D1-4EB8-B97F-9140CC94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CBCD7C-84B8-4ABB-9ECA-84E7A5D92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94D5A8-ADA6-4A4B-A44B-5A01B23F4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5F477C-CC7D-4926-B961-CFB18C1C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F66FED7-2CD1-4F0B-8887-F25A5246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DEF55A-696B-4D36-AD67-E8947022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94975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2A0C8F-2F82-43F8-9760-5BCA9C19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C761A0-97E5-433B-A92A-80AB48B4D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CCCD90-9BB0-4A5B-875F-77113F63A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7683-C4B5-4D6B-B9F2-9FD168A14736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EF64E6-7F42-47B4-9788-162AE7DFB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C05BD9-480A-464B-9C5E-AC478F208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1FEA-1AEC-4B3E-9EC2-AB7873C0F8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26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 sz="140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40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lvl="0" algn="r"/>
            <a:fld id="{192D469A-BF04-46B7-AA74-09A1906B95AF}" type="slidenum">
              <a:rPr lang="zh-CN" altLang="en-US" sz="1400"/>
              <a:t>*</a:t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itchFamily="2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Relationship Id="rId3" Type="http://schemas.openxmlformats.org/officeDocument/2006/relationships/image" Target="../media/image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Relationship Id="rId3" Type="http://schemas.openxmlformats.org/officeDocument/2006/relationships/image" Target="../media/image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2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Relationship Id="rId3" Type="http://schemas.openxmlformats.org/officeDocument/2006/relationships/image" Target="../media/image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DB84E1CB-DB52-4917-A370-572B2EF06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776287"/>
            <a:ext cx="5276850" cy="5305425"/>
          </a:xfrm>
          <a:prstGeom prst="rect">
            <a:avLst/>
          </a:prstGeom>
        </p:spPr>
      </p:pic>
      <p:sp>
        <p:nvSpPr>
          <p:cNvPr id="6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30499125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id="{A7714393-1CD3-49DB-B179-8844C05C3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2350"/>
            <a:ext cx="8763000" cy="48133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413785894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房间, 男人, 播放, 女人&#10;&#10;描述已自动生成">
            <a:extLst>
              <a:ext uri="{FF2B5EF4-FFF2-40B4-BE49-F238E27FC236}">
                <a16:creationId xmlns:a16="http://schemas.microsoft.com/office/drawing/2014/main" id="{F9E5AE2C-CBC7-4765-B990-EF431C9BC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8700"/>
            <a:ext cx="87630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64054811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C803F918-3978-44D4-9008-67DD7F2F0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66800"/>
            <a:ext cx="8763000" cy="47244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54691059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日历&#10;&#10;描述已自动生成">
            <a:extLst>
              <a:ext uri="{FF2B5EF4-FFF2-40B4-BE49-F238E27FC236}">
                <a16:creationId xmlns:a16="http://schemas.microsoft.com/office/drawing/2014/main" id="{961E9764-4C6B-47C8-B6AC-6948C869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47750"/>
            <a:ext cx="8763000" cy="47625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41965586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游戏机, 房间, 桌子, 床&#10;&#10;描述已自动生成">
            <a:extLst>
              <a:ext uri="{FF2B5EF4-FFF2-40B4-BE49-F238E27FC236}">
                <a16:creationId xmlns:a16="http://schemas.microsoft.com/office/drawing/2014/main" id="{B421C184-2024-48EA-AD88-6BFE8E69C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54100"/>
            <a:ext cx="8763000" cy="47498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62281587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id="{E014C4DD-B166-4A2C-92D2-246F6EFF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41400"/>
            <a:ext cx="8763000" cy="47752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81576543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卡通人物&#10;&#10;低可信度描述已自动生成">
            <a:extLst>
              <a:ext uri="{FF2B5EF4-FFF2-40B4-BE49-F238E27FC236}">
                <a16:creationId xmlns:a16="http://schemas.microsoft.com/office/drawing/2014/main" id="{AC248E65-04CA-457B-A296-FCEFEC5BD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2350"/>
            <a:ext cx="8763000" cy="48133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62489227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33920344-7989-40ED-BB09-17EFF83A0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604837"/>
            <a:ext cx="5781675" cy="5648325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03970361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miter lim="800000"/>
          </a:ln>
        </p:spPr>
        <p:txBody>
          <a:bodyPr anchor="b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b="0" i="0" u="none" baseline="0">
                <a:solidFill>
                  <a:schemeClr val="tx2"/>
                </a:solidFill>
                <a:latin typeface="Arial" panose="020b0604020202020204" pitchFamily="34" charset="0"/>
                <a:ea typeface="宋体" pitchFamily="2" charset="-122"/>
              </a:defRPr>
            </a:lvl1pPr>
          </a:lstStyle>
          <a:p>
            <a:pPr marL="0" lvl="0" indent="0" defTabSz="914400"/>
            <a:endParaRPr lang="zh-CN" altLang="en-US" sz="4500"/>
          </a:p>
        </p:txBody>
      </p:sp>
      <p:sp>
        <p:nvSpPr>
          <p:cNvPr id="4098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9144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3716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1828800" indent="0" algn="ctr" defTabSz="9144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</a:lstStyle>
          <a:p>
            <a:pPr marL="0" lvl="0" indent="0" algn="ctr" defTabSz="914400">
              <a:buNone/>
            </a:pPr>
            <a:endParaRPr lang="zh-CN" altLang="en-US" sz="1800"/>
          </a:p>
        </p:txBody>
      </p:sp>
      <p:pic>
        <p:nvPicPr>
          <p:cNvPr id="409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123950"/>
            <a:ext cx="8753475" cy="44577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卡通人物&#10;&#10;低可信度描述已自动生成">
            <a:extLst>
              <a:ext uri="{FF2B5EF4-FFF2-40B4-BE49-F238E27FC236}">
                <a16:creationId xmlns:a16="http://schemas.microsoft.com/office/drawing/2014/main" id="{A51CB2F7-F94B-4143-BBAE-D692424BD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09650"/>
            <a:ext cx="8763000" cy="48387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428349061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小孩的照片&#10;&#10;中度可信度描述已自动生成">
            <a:extLst>
              <a:ext uri="{FF2B5EF4-FFF2-40B4-BE49-F238E27FC236}">
                <a16:creationId xmlns:a16="http://schemas.microsoft.com/office/drawing/2014/main" id="{7E20ED60-2837-47FC-8A9C-2F4AC7EF9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16000"/>
            <a:ext cx="8763000" cy="48260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05245235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2B7C068C-8D39-4508-BC5E-0026E52D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41400"/>
            <a:ext cx="8763000" cy="47752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212290409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文本&#10;&#10;低可信度描述已自动生成">
            <a:extLst>
              <a:ext uri="{FF2B5EF4-FFF2-40B4-BE49-F238E27FC236}">
                <a16:creationId xmlns:a16="http://schemas.microsoft.com/office/drawing/2014/main" id="{13307A84-B779-4B82-A3ED-5A3252CE2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35050"/>
            <a:ext cx="8763000" cy="47879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23083392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示&#10;&#10;描述已自动生成">
            <a:extLst>
              <a:ext uri="{FF2B5EF4-FFF2-40B4-BE49-F238E27FC236}">
                <a16:creationId xmlns:a16="http://schemas.microsoft.com/office/drawing/2014/main" id="{E140D3F5-CFD7-4755-8936-46AAAFA21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2350"/>
            <a:ext cx="8763000" cy="48133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190028736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34A105C1-7A0B-4913-B41D-2978483F0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09650"/>
            <a:ext cx="8763000" cy="48387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96779375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形用户界面&#10;&#10;中度可信度描述已自动生成">
            <a:extLst>
              <a:ext uri="{FF2B5EF4-FFF2-40B4-BE49-F238E27FC236}">
                <a16:creationId xmlns:a16="http://schemas.microsoft.com/office/drawing/2014/main" id="{B06262CB-048D-4DFB-AC05-D96AD440E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28700"/>
            <a:ext cx="8763000" cy="48006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321028737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51C7537F-59E7-4EC5-8DC0-BC8445A71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16000"/>
            <a:ext cx="8763000" cy="4826000"/>
          </a:xfrm>
          <a:prstGeom prst="rect">
            <a:avLst/>
          </a:prstGeom>
        </p:spPr>
      </p:pic>
      <p:sp>
        <p:nvSpPr>
          <p:cNvPr id="4" name="New shape"/>
          <p:cNvSpPr>
            <a:spLocks noGrp="1" noSelect="1" noMove="1" noResize="1" noTextEdit="1"/>
          </p:cNvSpPr>
          <p:nvPr/>
        </p:nvSpPr>
        <p:spPr>
          <a:xfrm>
            <a:off x="8064500" y="6413500"/>
            <a:ext cx="4127500" cy="44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  <p:extLst>
      <p:ext uri="{BB962C8B-B14F-4D97-AF65-F5344CB8AC3E}">
        <p14:creationId xmlns:p14="http://schemas.microsoft.com/office/powerpoint/2010/main" val="418956742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6.14"/>
  <p:tag name="AS_TITLE" val="Aspose.Slides for .NET 4.0 Client Profile"/>
  <p:tag name="AS_VERSION" val="21.6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0</Paragraphs>
  <Slides>18</Slides>
  <Notes>0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3">
      <vt:lpstr>Arial</vt:lpstr>
      <vt:lpstr>等线 Light</vt:lpstr>
      <vt:lpstr>等线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演示文稿</dc:title>
  <dc:creator>张小婷</dc:creator>
  <cp:lastModifiedBy>张小婷</cp:lastModifiedBy>
  <cp:revision>1</cp:revision>
  <dcterms:created xsi:type="dcterms:W3CDTF">2021-02-21T01:42:02Z</dcterms:created>
  <dcterms:modified xsi:type="dcterms:W3CDTF">2022-02-18T06:37:10Z</dcterms:modified>
</cp:coreProperties>
</file>