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Layouts/slideLayout13.xml" ContentType="application/vnd.openxmlformats-officedocument.presentationml.slideLayout+xml"/>
  <Override PartName="/ppt/tags/tag76.xml" ContentType="application/vnd.openxmlformats-officedocument.presentationml.tag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ppt/tags/tag63.xml" ContentType="application/vnd.openxmlformats-officedocument.presentationml.tags+xml"/>
  <Override PartName="/ppt/tags/tag65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tags/tag70.xml" ContentType="application/vnd.openxmlformats-officedocument.presentationml.tag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slideLayouts/slideLayout14.xml" ContentType="application/vnd.openxmlformats-officedocument.presentationml.slideLayout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slideLayouts/slideLayout15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8"/>
  </p:notesMasterIdLst>
  <p:handoutMasterIdLst>
    <p:handoutMasterId r:id="rId9"/>
  </p:handoutMasterIdLst>
  <p:sldIdLst>
    <p:sldId id="266" r:id="rId3"/>
    <p:sldId id="259" r:id="rId4"/>
    <p:sldId id="267" r:id="rId5"/>
    <p:sldId id="262" r:id="rId6"/>
    <p:sldId id="25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24">
          <p15:clr>
            <a:srgbClr val="A4A3A4"/>
          </p15:clr>
        </p15:guide>
        <p15:guide id="2" pos="38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FBFBF"/>
    <a:srgbClr val="8CB271"/>
    <a:srgbClr val="ABC4A3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778" autoAdjust="0"/>
    <p:restoredTop sz="94660"/>
  </p:normalViewPr>
  <p:slideViewPr>
    <p:cSldViewPr snapToGrid="0">
      <p:cViewPr>
        <p:scale>
          <a:sx n="70" d="100"/>
          <a:sy n="70" d="100"/>
        </p:scale>
        <p:origin x="-792" y="-138"/>
      </p:cViewPr>
      <p:guideLst>
        <p:guide orient="horz" pos="2124"/>
        <p:guide pos="386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阿里巴巴普惠体" panose="00020600040101010101" charset="-122"/>
              </a:rPr>
              <a:pPr/>
              <a:t>2023/2/17</a:t>
            </a:fld>
            <a:endParaRPr lang="zh-CN" altLang="en-US">
              <a:cs typeface="阿里巴巴普惠体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阿里巴巴普惠体" panose="00020600040101010101" charset="-122"/>
              </a:rPr>
              <a:pPr/>
              <a:t>‹#›</a:t>
            </a:fld>
            <a:endParaRPr lang="zh-CN" altLang="en-US">
              <a:cs typeface="阿里巴巴普惠体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defRPr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" panose="00020600040101010101" charset="-122"/>
        <a:ea typeface="阿里巴巴普惠体" panose="00020600040101010101" charset="-122"/>
        <a:cs typeface="阿里巴巴普惠体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" panose="00020600040101010101" charset="-122"/>
        <a:ea typeface="阿里巴巴普惠体" panose="00020600040101010101" charset="-122"/>
        <a:cs typeface="阿里巴巴普惠体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" panose="00020600040101010101" charset="-122"/>
        <a:ea typeface="阿里巴巴普惠体" panose="00020600040101010101" charset="-122"/>
        <a:cs typeface="阿里巴巴普惠体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" panose="00020600040101010101" charset="-122"/>
        <a:ea typeface="阿里巴巴普惠体" panose="00020600040101010101" charset="-122"/>
        <a:cs typeface="阿里巴巴普惠体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" panose="00020600040101010101" charset="-122"/>
        <a:ea typeface="阿里巴巴普惠体" panose="00020600040101010101" charset="-122"/>
        <a:cs typeface="阿里巴巴普惠体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10" Type="http://schemas.openxmlformats.org/officeDocument/2006/relationships/hyperlink" Target="http://www.1ppt.com/moban/" TargetMode="Externa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7762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96710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32717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xmlns="" id="{A1DEEAAC-A2BB-D991-2225-36D62DCF022E}"/>
              </a:ext>
            </a:extLst>
          </p:cNvPr>
          <p:cNvSpPr txBox="1"/>
          <p:nvPr userDrawn="1"/>
        </p:nvSpPr>
        <p:spPr>
          <a:xfrm>
            <a:off x="1755305" y="66652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7355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2023/2/17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2023/2/17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阿里巴巴普惠体" panose="00020600040101010101" charset="-122"/>
          <a:ea typeface="阿里巴巴普惠体" panose="00020600040101010101" charset="-122"/>
          <a:cs typeface="阿里巴巴普惠体" panose="00020600040101010101" charset="-122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阿里巴巴普惠体" panose="00020600040101010101" charset="-122"/>
          <a:ea typeface="阿里巴巴普惠体" panose="00020600040101010101" charset="-122"/>
          <a:cs typeface="阿里巴巴普惠体" panose="00020600040101010101" charset="-122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阿里巴巴普惠体" panose="00020600040101010101" charset="-122"/>
          <a:ea typeface="阿里巴巴普惠体" panose="00020600040101010101" charset="-122"/>
          <a:cs typeface="阿里巴巴普惠体" panose="00020600040101010101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阿里巴巴普惠体" panose="00020600040101010101" charset="-122"/>
          <a:ea typeface="阿里巴巴普惠体" panose="00020600040101010101" charset="-122"/>
          <a:cs typeface="阿里巴巴普惠体" panose="00020600040101010101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阿里巴巴普惠体" panose="00020600040101010101" charset="-122"/>
          <a:ea typeface="阿里巴巴普惠体" panose="00020600040101010101" charset="-122"/>
          <a:cs typeface="阿里巴巴普惠体" panose="00020600040101010101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阿里巴巴普惠体" panose="00020600040101010101" charset="-122"/>
          <a:ea typeface="阿里巴巴普惠体" panose="00020600040101010101" charset="-122"/>
          <a:cs typeface="阿里巴巴普惠体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4241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9481" t="25661" r="17537" b="24417"/>
          <a:stretch>
            <a:fillRect/>
          </a:stretch>
        </p:blipFill>
        <p:spPr>
          <a:xfrm>
            <a:off x="0" y="0"/>
            <a:ext cx="12278360" cy="69761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-292100" y="-240030"/>
            <a:ext cx="1505585" cy="148145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AD5C161-C807-8202-5C0F-339C0FE3C4BA}"/>
              </a:ext>
            </a:extLst>
          </p:cNvPr>
          <p:cNvSpPr txBox="1"/>
          <p:nvPr/>
        </p:nvSpPr>
        <p:spPr>
          <a:xfrm>
            <a:off x="1246874" y="1863088"/>
            <a:ext cx="9783342" cy="250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新学期的心灵叩问：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         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您觉得孩子能在新港幼儿园学习，作为父母，你的心情是怎样的？理由是什么？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548890" y="-216535"/>
            <a:ext cx="5457825" cy="4981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2590" y="3263265"/>
            <a:ext cx="5381625" cy="52959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9481" t="25661" r="17537" b="24417"/>
          <a:stretch>
            <a:fillRect/>
          </a:stretch>
        </p:blipFill>
        <p:spPr>
          <a:xfrm>
            <a:off x="0" y="0"/>
            <a:ext cx="12278360" cy="69761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48890" y="-216535"/>
            <a:ext cx="5457825" cy="4981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2590" y="3263265"/>
            <a:ext cx="5381625" cy="52959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3B0D91D-A5A7-7A24-2C20-45BBDF111FA8}"/>
              </a:ext>
            </a:extLst>
          </p:cNvPr>
          <p:cNvGrpSpPr/>
          <p:nvPr/>
        </p:nvGrpSpPr>
        <p:grpSpPr>
          <a:xfrm>
            <a:off x="3824626" y="763927"/>
            <a:ext cx="7601082" cy="783341"/>
            <a:chOff x="3824626" y="763927"/>
            <a:chExt cx="7601082" cy="783341"/>
          </a:xfrm>
        </p:grpSpPr>
        <p:sp>
          <p:nvSpPr>
            <p:cNvPr id="2" name="椭圆 1"/>
            <p:cNvSpPr/>
            <p:nvPr/>
          </p:nvSpPr>
          <p:spPr>
            <a:xfrm>
              <a:off x="3824626" y="763927"/>
              <a:ext cx="780795" cy="783341"/>
            </a:xfrm>
            <a:prstGeom prst="ellipse">
              <a:avLst/>
            </a:prstGeom>
            <a:solidFill>
              <a:srgbClr val="8CB2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cs typeface="+mn-ea"/>
                  <a:sym typeface="+mn-lt"/>
                </a:rPr>
                <a:t>1</a:t>
              </a:r>
              <a:endParaRPr lang="zh-CN" altLang="en-US" sz="4800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954065" y="869571"/>
              <a:ext cx="64716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  <a:sym typeface="+mn-lt"/>
                </a:rPr>
                <a:t>2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  <a:sym typeface="+mn-lt"/>
                </a:rPr>
                <a:t>月份新北区户外大课堂核心组开放活动</a:t>
              </a: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322900" y="856565"/>
            <a:ext cx="800219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8CB27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新</a:t>
            </a:r>
            <a:endParaRPr lang="en-US" altLang="zh-CN" sz="4800" b="1" dirty="0">
              <a:solidFill>
                <a:srgbClr val="8CB27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rgbClr val="8CB27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学</a:t>
            </a:r>
            <a:endParaRPr lang="en-US" altLang="zh-CN" sz="4800" b="1" dirty="0">
              <a:solidFill>
                <a:srgbClr val="8CB27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rgbClr val="8CB27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期</a:t>
            </a:r>
            <a:endParaRPr lang="en-US" altLang="zh-CN" sz="4800" b="1" dirty="0">
              <a:solidFill>
                <a:srgbClr val="8CB27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rgbClr val="8CB27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重</a:t>
            </a:r>
            <a:endParaRPr lang="en-US" altLang="zh-CN" sz="4800" b="1" dirty="0">
              <a:solidFill>
                <a:srgbClr val="8CB27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rgbClr val="8CB27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点</a:t>
            </a:r>
            <a:endParaRPr lang="en-US" altLang="zh-CN" sz="4800" b="1" dirty="0">
              <a:solidFill>
                <a:srgbClr val="8CB27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rgbClr val="8CB27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工</a:t>
            </a:r>
            <a:endParaRPr lang="en-US" altLang="zh-CN" sz="4800" b="1" dirty="0">
              <a:solidFill>
                <a:srgbClr val="8CB27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rgbClr val="8CB27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作</a:t>
            </a:r>
          </a:p>
        </p:txBody>
      </p:sp>
      <p:cxnSp>
        <p:nvCxnSpPr>
          <p:cNvPr id="59" name="直接连接符 58"/>
          <p:cNvCxnSpPr/>
          <p:nvPr/>
        </p:nvCxnSpPr>
        <p:spPr>
          <a:xfrm>
            <a:off x="3461348" y="1658061"/>
            <a:ext cx="0" cy="4012905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DA04FBF-676A-A080-DB6C-4C06600D2D22}"/>
              </a:ext>
            </a:extLst>
          </p:cNvPr>
          <p:cNvGrpSpPr/>
          <p:nvPr/>
        </p:nvGrpSpPr>
        <p:grpSpPr>
          <a:xfrm>
            <a:off x="3843426" y="1883347"/>
            <a:ext cx="6897570" cy="774863"/>
            <a:chOff x="3843426" y="1883347"/>
            <a:chExt cx="6897570" cy="774863"/>
          </a:xfrm>
        </p:grpSpPr>
        <p:sp>
          <p:nvSpPr>
            <p:cNvPr id="23" name="椭圆 22"/>
            <p:cNvSpPr/>
            <p:nvPr/>
          </p:nvSpPr>
          <p:spPr>
            <a:xfrm>
              <a:off x="3843426" y="1883347"/>
              <a:ext cx="761995" cy="774863"/>
            </a:xfrm>
            <a:prstGeom prst="ellipse">
              <a:avLst/>
            </a:prstGeom>
            <a:solidFill>
              <a:srgbClr val="ABC4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cs typeface="+mn-ea"/>
                  <a:sym typeface="+mn-lt"/>
                </a:rPr>
                <a:t>2</a:t>
              </a:r>
              <a:endParaRPr lang="zh-CN" altLang="en-US" sz="4800" dirty="0"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E0BCB43-4C56-BBA5-2F42-96D7B3388B2B}"/>
                </a:ext>
              </a:extLst>
            </p:cNvPr>
            <p:cNvSpPr txBox="1"/>
            <p:nvPr/>
          </p:nvSpPr>
          <p:spPr>
            <a:xfrm>
              <a:off x="4987498" y="2000752"/>
              <a:ext cx="57534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  <a:sym typeface="+mn-lt"/>
                </a:rPr>
                <a:t>3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  <a:sym typeface="+mn-lt"/>
                </a:rPr>
                <a:t>月份新北区保教水平管理督查活动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792A7944-3AC5-CB7F-9ABD-A5D98C7BAAB1}"/>
              </a:ext>
            </a:extLst>
          </p:cNvPr>
          <p:cNvGrpSpPr/>
          <p:nvPr/>
        </p:nvGrpSpPr>
        <p:grpSpPr>
          <a:xfrm>
            <a:off x="3843426" y="2979192"/>
            <a:ext cx="5856325" cy="774863"/>
            <a:chOff x="3843426" y="2979192"/>
            <a:chExt cx="5856325" cy="774863"/>
          </a:xfrm>
        </p:grpSpPr>
        <p:sp>
          <p:nvSpPr>
            <p:cNvPr id="26" name="椭圆 25"/>
            <p:cNvSpPr/>
            <p:nvPr/>
          </p:nvSpPr>
          <p:spPr>
            <a:xfrm>
              <a:off x="3843426" y="2979192"/>
              <a:ext cx="762000" cy="774863"/>
            </a:xfrm>
            <a:prstGeom prst="ellipse">
              <a:avLst/>
            </a:prstGeom>
            <a:solidFill>
              <a:srgbClr val="8CB2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cs typeface="+mn-ea"/>
                  <a:sym typeface="+mn-lt"/>
                </a:rPr>
                <a:t>3</a:t>
              </a:r>
              <a:endParaRPr lang="zh-CN" altLang="en-US" sz="4800" dirty="0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25204D18-FD5E-B7EE-C665-F8983C12A6E5}"/>
                </a:ext>
              </a:extLst>
            </p:cNvPr>
            <p:cNvSpPr txBox="1"/>
            <p:nvPr/>
          </p:nvSpPr>
          <p:spPr>
            <a:xfrm>
              <a:off x="5023471" y="3141293"/>
              <a:ext cx="46762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  <a:sym typeface="+mn-lt"/>
                </a:rPr>
                <a:t>4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  <a:sym typeface="+mn-lt"/>
                </a:rPr>
                <a:t>月份市区联合半日活动调研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AA0D3180-0411-8064-97DD-B3D3377DFB33}"/>
              </a:ext>
            </a:extLst>
          </p:cNvPr>
          <p:cNvGrpSpPr/>
          <p:nvPr/>
        </p:nvGrpSpPr>
        <p:grpSpPr>
          <a:xfrm>
            <a:off x="3834026" y="4154165"/>
            <a:ext cx="5865725" cy="774864"/>
            <a:chOff x="3834026" y="4154165"/>
            <a:chExt cx="5865725" cy="774864"/>
          </a:xfrm>
        </p:grpSpPr>
        <p:sp>
          <p:nvSpPr>
            <p:cNvPr id="29" name="椭圆 28"/>
            <p:cNvSpPr/>
            <p:nvPr/>
          </p:nvSpPr>
          <p:spPr>
            <a:xfrm>
              <a:off x="3834026" y="4154165"/>
              <a:ext cx="761994" cy="774864"/>
            </a:xfrm>
            <a:prstGeom prst="ellipse">
              <a:avLst/>
            </a:prstGeom>
            <a:solidFill>
              <a:srgbClr val="ABC4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cs typeface="+mn-ea"/>
                  <a:sym typeface="+mn-lt"/>
                </a:rPr>
                <a:t>4</a:t>
              </a:r>
              <a:endParaRPr lang="zh-CN" altLang="en-US" sz="4800" dirty="0"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78E411E7-0877-6223-61DD-4BC2E587659C}"/>
                </a:ext>
              </a:extLst>
            </p:cNvPr>
            <p:cNvSpPr txBox="1"/>
            <p:nvPr/>
          </p:nvSpPr>
          <p:spPr>
            <a:xfrm>
              <a:off x="5023471" y="4279987"/>
              <a:ext cx="46762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  <a:sym typeface="+mn-lt"/>
                </a:rPr>
                <a:t>5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  <a:sym typeface="+mn-lt"/>
                </a:rPr>
                <a:t>月份争创常州市优质幼儿园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BDBCCE7E-B883-5A8B-911A-CDFC19BE7D37}"/>
              </a:ext>
            </a:extLst>
          </p:cNvPr>
          <p:cNvGrpSpPr/>
          <p:nvPr/>
        </p:nvGrpSpPr>
        <p:grpSpPr>
          <a:xfrm>
            <a:off x="3824625" y="5278653"/>
            <a:ext cx="7810847" cy="954107"/>
            <a:chOff x="3824625" y="5278653"/>
            <a:chExt cx="7810847" cy="95410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699EA59E-53C2-6EF9-050F-504BDB9A2514}"/>
                </a:ext>
              </a:extLst>
            </p:cNvPr>
            <p:cNvSpPr/>
            <p:nvPr/>
          </p:nvSpPr>
          <p:spPr>
            <a:xfrm>
              <a:off x="3824625" y="5279296"/>
              <a:ext cx="780795" cy="783341"/>
            </a:xfrm>
            <a:prstGeom prst="ellipse">
              <a:avLst/>
            </a:prstGeom>
            <a:solidFill>
              <a:srgbClr val="8CB2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cs typeface="+mn-ea"/>
                  <a:sym typeface="+mn-lt"/>
                </a:rPr>
                <a:t>5</a:t>
              </a:r>
              <a:endParaRPr lang="zh-CN" altLang="en-US" sz="4800" dirty="0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BF57A55B-E0FC-0285-D13A-B80852F68ECA}"/>
                </a:ext>
              </a:extLst>
            </p:cNvPr>
            <p:cNvSpPr txBox="1"/>
            <p:nvPr/>
          </p:nvSpPr>
          <p:spPr>
            <a:xfrm>
              <a:off x="4987498" y="5278653"/>
              <a:ext cx="6647974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  <a:sym typeface="+mn-lt"/>
                </a:rPr>
                <a:t>中班幼儿“绿色成长礼”活动；大班幼儿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endParaRPr>
            </a:p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  <a:sym typeface="+mn-lt"/>
                </a:rPr>
                <a:t>“紫色毕业礼活动”；新港风采展示活动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9481" t="25661" r="17537" b="24417"/>
          <a:stretch>
            <a:fillRect/>
          </a:stretch>
        </p:blipFill>
        <p:spPr>
          <a:xfrm>
            <a:off x="0" y="0"/>
            <a:ext cx="12278360" cy="69761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0968" y="238125"/>
            <a:ext cx="1167765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-292100" y="-240030"/>
            <a:ext cx="1505585" cy="1481455"/>
          </a:xfrm>
          <a:prstGeom prst="rect">
            <a:avLst/>
          </a:prstGeom>
        </p:spPr>
      </p:pic>
      <p:sp>
        <p:nvSpPr>
          <p:cNvPr id="11" name="文本框 3"/>
          <p:cNvSpPr>
            <a:spLocks noGrp="1"/>
          </p:cNvSpPr>
          <p:nvPr>
            <p:ph type="title"/>
          </p:nvPr>
        </p:nvSpPr>
        <p:spPr>
          <a:xfrm>
            <a:off x="1344471" y="592590"/>
            <a:ext cx="4156963" cy="895350"/>
          </a:xfrm>
        </p:spPr>
        <p:txBody>
          <a:bodyPr>
            <a:noAutofit/>
          </a:bodyPr>
          <a:lstStyle/>
          <a:p>
            <a:pPr algn="l"/>
            <a:r>
              <a:rPr lang="zh-CN" altLang="en-US" sz="4800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新学期的要求</a:t>
            </a:r>
          </a:p>
        </p:txBody>
      </p:sp>
      <p:sp>
        <p:nvSpPr>
          <p:cNvPr id="2" name="Freeform 84"/>
          <p:cNvSpPr>
            <a:spLocks noEditPoints="1"/>
          </p:cNvSpPr>
          <p:nvPr/>
        </p:nvSpPr>
        <p:spPr bwMode="auto">
          <a:xfrm>
            <a:off x="4659488" y="1643893"/>
            <a:ext cx="2874196" cy="1861842"/>
          </a:xfrm>
          <a:custGeom>
            <a:avLst/>
            <a:gdLst>
              <a:gd name="T0" fmla="*/ 1070 w 1499"/>
              <a:gd name="T1" fmla="*/ 916 h 972"/>
              <a:gd name="T2" fmla="*/ 888 w 1499"/>
              <a:gd name="T3" fmla="*/ 706 h 972"/>
              <a:gd name="T4" fmla="*/ 500 w 1499"/>
              <a:gd name="T5" fmla="*/ 560 h 972"/>
              <a:gd name="T6" fmla="*/ 225 w 1499"/>
              <a:gd name="T7" fmla="*/ 599 h 972"/>
              <a:gd name="T8" fmla="*/ 56 w 1499"/>
              <a:gd name="T9" fmla="*/ 226 h 972"/>
              <a:gd name="T10" fmla="*/ 429 w 1499"/>
              <a:gd name="T11" fmla="*/ 56 h 972"/>
              <a:gd name="T12" fmla="*/ 611 w 1499"/>
              <a:gd name="T13" fmla="*/ 267 h 972"/>
              <a:gd name="T14" fmla="*/ 999 w 1499"/>
              <a:gd name="T15" fmla="*/ 412 h 972"/>
              <a:gd name="T16" fmla="*/ 1274 w 1499"/>
              <a:gd name="T17" fmla="*/ 373 h 972"/>
              <a:gd name="T18" fmla="*/ 1443 w 1499"/>
              <a:gd name="T19" fmla="*/ 747 h 972"/>
              <a:gd name="T20" fmla="*/ 1070 w 1499"/>
              <a:gd name="T21" fmla="*/ 916 h 972"/>
              <a:gd name="T22" fmla="*/ 499 w 1499"/>
              <a:gd name="T23" fmla="*/ 551 h 972"/>
              <a:gd name="T24" fmla="*/ 895 w 1499"/>
              <a:gd name="T25" fmla="*/ 700 h 972"/>
              <a:gd name="T26" fmla="*/ 896 w 1499"/>
              <a:gd name="T27" fmla="*/ 702 h 972"/>
              <a:gd name="T28" fmla="*/ 1073 w 1499"/>
              <a:gd name="T29" fmla="*/ 909 h 972"/>
              <a:gd name="T30" fmla="*/ 1436 w 1499"/>
              <a:gd name="T31" fmla="*/ 744 h 972"/>
              <a:gd name="T32" fmla="*/ 1271 w 1499"/>
              <a:gd name="T33" fmla="*/ 381 h 972"/>
              <a:gd name="T34" fmla="*/ 1002 w 1499"/>
              <a:gd name="T35" fmla="*/ 420 h 972"/>
              <a:gd name="T36" fmla="*/ 1000 w 1499"/>
              <a:gd name="T37" fmla="*/ 421 h 972"/>
              <a:gd name="T38" fmla="*/ 604 w 1499"/>
              <a:gd name="T39" fmla="*/ 272 h 972"/>
              <a:gd name="T40" fmla="*/ 604 w 1499"/>
              <a:gd name="T41" fmla="*/ 270 h 972"/>
              <a:gd name="T42" fmla="*/ 427 w 1499"/>
              <a:gd name="T43" fmla="*/ 64 h 972"/>
              <a:gd name="T44" fmla="*/ 63 w 1499"/>
              <a:gd name="T45" fmla="*/ 228 h 972"/>
              <a:gd name="T46" fmla="*/ 228 w 1499"/>
              <a:gd name="T47" fmla="*/ 592 h 972"/>
              <a:gd name="T48" fmla="*/ 497 w 1499"/>
              <a:gd name="T49" fmla="*/ 553 h 972"/>
              <a:gd name="T50" fmla="*/ 499 w 1499"/>
              <a:gd name="T51" fmla="*/ 551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99" h="972">
                <a:moveTo>
                  <a:pt x="1070" y="916"/>
                </a:moveTo>
                <a:cubicBezTo>
                  <a:pt x="977" y="881"/>
                  <a:pt x="909" y="803"/>
                  <a:pt x="888" y="706"/>
                </a:cubicBezTo>
                <a:cubicBezTo>
                  <a:pt x="500" y="560"/>
                  <a:pt x="500" y="560"/>
                  <a:pt x="500" y="560"/>
                </a:cubicBezTo>
                <a:cubicBezTo>
                  <a:pt x="421" y="619"/>
                  <a:pt x="318" y="634"/>
                  <a:pt x="225" y="599"/>
                </a:cubicBezTo>
                <a:cubicBezTo>
                  <a:pt x="76" y="543"/>
                  <a:pt x="0" y="375"/>
                  <a:pt x="56" y="226"/>
                </a:cubicBezTo>
                <a:cubicBezTo>
                  <a:pt x="112" y="76"/>
                  <a:pt x="280" y="0"/>
                  <a:pt x="429" y="56"/>
                </a:cubicBezTo>
                <a:cubicBezTo>
                  <a:pt x="522" y="91"/>
                  <a:pt x="590" y="170"/>
                  <a:pt x="611" y="267"/>
                </a:cubicBezTo>
                <a:cubicBezTo>
                  <a:pt x="999" y="412"/>
                  <a:pt x="999" y="412"/>
                  <a:pt x="999" y="412"/>
                </a:cubicBezTo>
                <a:cubicBezTo>
                  <a:pt x="1078" y="353"/>
                  <a:pt x="1181" y="339"/>
                  <a:pt x="1274" y="373"/>
                </a:cubicBezTo>
                <a:cubicBezTo>
                  <a:pt x="1423" y="430"/>
                  <a:pt x="1499" y="597"/>
                  <a:pt x="1443" y="747"/>
                </a:cubicBezTo>
                <a:cubicBezTo>
                  <a:pt x="1387" y="896"/>
                  <a:pt x="1219" y="972"/>
                  <a:pt x="1070" y="916"/>
                </a:cubicBezTo>
                <a:close/>
                <a:moveTo>
                  <a:pt x="499" y="551"/>
                </a:moveTo>
                <a:cubicBezTo>
                  <a:pt x="895" y="700"/>
                  <a:pt x="895" y="700"/>
                  <a:pt x="895" y="700"/>
                </a:cubicBezTo>
                <a:cubicBezTo>
                  <a:pt x="896" y="702"/>
                  <a:pt x="896" y="702"/>
                  <a:pt x="896" y="702"/>
                </a:cubicBezTo>
                <a:cubicBezTo>
                  <a:pt x="915" y="797"/>
                  <a:pt x="982" y="875"/>
                  <a:pt x="1073" y="909"/>
                </a:cubicBezTo>
                <a:cubicBezTo>
                  <a:pt x="1218" y="964"/>
                  <a:pt x="1381" y="890"/>
                  <a:pt x="1436" y="744"/>
                </a:cubicBezTo>
                <a:cubicBezTo>
                  <a:pt x="1491" y="599"/>
                  <a:pt x="1417" y="436"/>
                  <a:pt x="1271" y="381"/>
                </a:cubicBezTo>
                <a:cubicBezTo>
                  <a:pt x="1180" y="347"/>
                  <a:pt x="1079" y="361"/>
                  <a:pt x="1002" y="420"/>
                </a:cubicBezTo>
                <a:cubicBezTo>
                  <a:pt x="1000" y="421"/>
                  <a:pt x="1000" y="421"/>
                  <a:pt x="1000" y="421"/>
                </a:cubicBezTo>
                <a:cubicBezTo>
                  <a:pt x="604" y="272"/>
                  <a:pt x="604" y="272"/>
                  <a:pt x="604" y="272"/>
                </a:cubicBezTo>
                <a:cubicBezTo>
                  <a:pt x="604" y="270"/>
                  <a:pt x="604" y="270"/>
                  <a:pt x="604" y="270"/>
                </a:cubicBezTo>
                <a:cubicBezTo>
                  <a:pt x="584" y="175"/>
                  <a:pt x="518" y="98"/>
                  <a:pt x="427" y="64"/>
                </a:cubicBezTo>
                <a:cubicBezTo>
                  <a:pt x="281" y="9"/>
                  <a:pt x="118" y="83"/>
                  <a:pt x="63" y="228"/>
                </a:cubicBezTo>
                <a:cubicBezTo>
                  <a:pt x="9" y="374"/>
                  <a:pt x="83" y="537"/>
                  <a:pt x="228" y="592"/>
                </a:cubicBezTo>
                <a:cubicBezTo>
                  <a:pt x="319" y="626"/>
                  <a:pt x="420" y="611"/>
                  <a:pt x="497" y="553"/>
                </a:cubicBezTo>
                <a:lnTo>
                  <a:pt x="499" y="5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Freeform 16"/>
          <p:cNvSpPr>
            <a:spLocks noChangeAspect="1" noChangeArrowheads="1"/>
          </p:cNvSpPr>
          <p:nvPr/>
        </p:nvSpPr>
        <p:spPr bwMode="auto">
          <a:xfrm>
            <a:off x="8553424" y="2600727"/>
            <a:ext cx="204622" cy="321437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18" name="Freeform 47"/>
          <p:cNvSpPr>
            <a:spLocks noChangeAspect="1" noChangeArrowheads="1"/>
          </p:cNvSpPr>
          <p:nvPr/>
        </p:nvSpPr>
        <p:spPr bwMode="auto">
          <a:xfrm>
            <a:off x="1129235" y="4726681"/>
            <a:ext cx="215236" cy="257606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075D3FDD-2685-3373-519E-2F19C1836B8C}"/>
              </a:ext>
            </a:extLst>
          </p:cNvPr>
          <p:cNvGrpSpPr/>
          <p:nvPr/>
        </p:nvGrpSpPr>
        <p:grpSpPr>
          <a:xfrm>
            <a:off x="4387680" y="2717728"/>
            <a:ext cx="2946817" cy="2654018"/>
            <a:chOff x="4556297" y="2703206"/>
            <a:chExt cx="2946817" cy="2654018"/>
          </a:xfrm>
        </p:grpSpPr>
        <p:sp>
          <p:nvSpPr>
            <p:cNvPr id="20" name="Freeform 86"/>
            <p:cNvSpPr/>
            <p:nvPr/>
          </p:nvSpPr>
          <p:spPr bwMode="auto">
            <a:xfrm rot="20450026">
              <a:off x="4556297" y="2752176"/>
              <a:ext cx="2731926" cy="1735298"/>
            </a:xfrm>
            <a:custGeom>
              <a:avLst/>
              <a:gdLst>
                <a:gd name="T0" fmla="*/ 605 w 1404"/>
                <a:gd name="T1" fmla="*/ 628 h 898"/>
                <a:gd name="T2" fmla="*/ 1075 w 1404"/>
                <a:gd name="T3" fmla="*/ 442 h 898"/>
                <a:gd name="T4" fmla="*/ 1239 w 1404"/>
                <a:gd name="T5" fmla="*/ 445 h 898"/>
                <a:gd name="T6" fmla="*/ 1360 w 1404"/>
                <a:gd name="T7" fmla="*/ 165 h 898"/>
                <a:gd name="T8" fmla="*/ 1081 w 1404"/>
                <a:gd name="T9" fmla="*/ 44 h 898"/>
                <a:gd name="T10" fmla="*/ 962 w 1404"/>
                <a:gd name="T11" fmla="*/ 158 h 898"/>
                <a:gd name="T12" fmla="*/ 493 w 1404"/>
                <a:gd name="T13" fmla="*/ 343 h 898"/>
                <a:gd name="T14" fmla="*/ 219 w 1404"/>
                <a:gd name="T15" fmla="*/ 308 h 898"/>
                <a:gd name="T16" fmla="*/ 58 w 1404"/>
                <a:gd name="T17" fmla="*/ 679 h 898"/>
                <a:gd name="T18" fmla="*/ 429 w 1404"/>
                <a:gd name="T19" fmla="*/ 840 h 898"/>
                <a:gd name="T20" fmla="*/ 605 w 1404"/>
                <a:gd name="T21" fmla="*/ 628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4" h="898">
                  <a:moveTo>
                    <a:pt x="605" y="628"/>
                  </a:moveTo>
                  <a:cubicBezTo>
                    <a:pt x="1075" y="442"/>
                    <a:pt x="1075" y="442"/>
                    <a:pt x="1075" y="442"/>
                  </a:cubicBezTo>
                  <a:cubicBezTo>
                    <a:pt x="1125" y="464"/>
                    <a:pt x="1184" y="467"/>
                    <a:pt x="1239" y="445"/>
                  </a:cubicBezTo>
                  <a:cubicBezTo>
                    <a:pt x="1349" y="401"/>
                    <a:pt x="1404" y="276"/>
                    <a:pt x="1360" y="165"/>
                  </a:cubicBezTo>
                  <a:cubicBezTo>
                    <a:pt x="1317" y="55"/>
                    <a:pt x="1191" y="0"/>
                    <a:pt x="1081" y="44"/>
                  </a:cubicBezTo>
                  <a:cubicBezTo>
                    <a:pt x="1026" y="66"/>
                    <a:pt x="984" y="108"/>
                    <a:pt x="962" y="158"/>
                  </a:cubicBezTo>
                  <a:cubicBezTo>
                    <a:pt x="493" y="343"/>
                    <a:pt x="493" y="343"/>
                    <a:pt x="493" y="343"/>
                  </a:cubicBezTo>
                  <a:cubicBezTo>
                    <a:pt x="416" y="287"/>
                    <a:pt x="314" y="271"/>
                    <a:pt x="219" y="308"/>
                  </a:cubicBezTo>
                  <a:cubicBezTo>
                    <a:pt x="72" y="366"/>
                    <a:pt x="0" y="532"/>
                    <a:pt x="58" y="679"/>
                  </a:cubicBezTo>
                  <a:cubicBezTo>
                    <a:pt x="116" y="826"/>
                    <a:pt x="282" y="898"/>
                    <a:pt x="429" y="840"/>
                  </a:cubicBezTo>
                  <a:cubicBezTo>
                    <a:pt x="524" y="803"/>
                    <a:pt x="587" y="721"/>
                    <a:pt x="605" y="62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87"/>
            <p:cNvSpPr>
              <a:spLocks noEditPoints="1"/>
            </p:cNvSpPr>
            <p:nvPr/>
          </p:nvSpPr>
          <p:spPr bwMode="auto">
            <a:xfrm rot="20576545">
              <a:off x="4564441" y="2703206"/>
              <a:ext cx="2715636" cy="1814828"/>
            </a:xfrm>
            <a:custGeom>
              <a:avLst/>
              <a:gdLst>
                <a:gd name="T0" fmla="*/ 58 w 1412"/>
                <a:gd name="T1" fmla="*/ 684 h 906"/>
                <a:gd name="T2" fmla="*/ 222 w 1412"/>
                <a:gd name="T3" fmla="*/ 308 h 906"/>
                <a:gd name="T4" fmla="*/ 498 w 1412"/>
                <a:gd name="T5" fmla="*/ 343 h 906"/>
                <a:gd name="T6" fmla="*/ 964 w 1412"/>
                <a:gd name="T7" fmla="*/ 159 h 906"/>
                <a:gd name="T8" fmla="*/ 1083 w 1412"/>
                <a:gd name="T9" fmla="*/ 44 h 906"/>
                <a:gd name="T10" fmla="*/ 1368 w 1412"/>
                <a:gd name="T11" fmla="*/ 168 h 906"/>
                <a:gd name="T12" fmla="*/ 1244 w 1412"/>
                <a:gd name="T13" fmla="*/ 453 h 906"/>
                <a:gd name="T14" fmla="*/ 1079 w 1412"/>
                <a:gd name="T15" fmla="*/ 451 h 906"/>
                <a:gd name="T16" fmla="*/ 613 w 1412"/>
                <a:gd name="T17" fmla="*/ 634 h 906"/>
                <a:gd name="T18" fmla="*/ 435 w 1412"/>
                <a:gd name="T19" fmla="*/ 848 h 906"/>
                <a:gd name="T20" fmla="*/ 58 w 1412"/>
                <a:gd name="T21" fmla="*/ 684 h 906"/>
                <a:gd name="T22" fmla="*/ 1361 w 1412"/>
                <a:gd name="T23" fmla="*/ 171 h 906"/>
                <a:gd name="T24" fmla="*/ 1086 w 1412"/>
                <a:gd name="T25" fmla="*/ 52 h 906"/>
                <a:gd name="T26" fmla="*/ 970 w 1412"/>
                <a:gd name="T27" fmla="*/ 163 h 906"/>
                <a:gd name="T28" fmla="*/ 969 w 1412"/>
                <a:gd name="T29" fmla="*/ 165 h 906"/>
                <a:gd name="T30" fmla="*/ 496 w 1412"/>
                <a:gd name="T31" fmla="*/ 351 h 906"/>
                <a:gd name="T32" fmla="*/ 495 w 1412"/>
                <a:gd name="T33" fmla="*/ 350 h 906"/>
                <a:gd name="T34" fmla="*/ 225 w 1412"/>
                <a:gd name="T35" fmla="*/ 315 h 906"/>
                <a:gd name="T36" fmla="*/ 66 w 1412"/>
                <a:gd name="T37" fmla="*/ 681 h 906"/>
                <a:gd name="T38" fmla="*/ 432 w 1412"/>
                <a:gd name="T39" fmla="*/ 840 h 906"/>
                <a:gd name="T40" fmla="*/ 605 w 1412"/>
                <a:gd name="T41" fmla="*/ 631 h 906"/>
                <a:gd name="T42" fmla="*/ 606 w 1412"/>
                <a:gd name="T43" fmla="*/ 629 h 906"/>
                <a:gd name="T44" fmla="*/ 1079 w 1412"/>
                <a:gd name="T45" fmla="*/ 442 h 906"/>
                <a:gd name="T46" fmla="*/ 1080 w 1412"/>
                <a:gd name="T47" fmla="*/ 443 h 906"/>
                <a:gd name="T48" fmla="*/ 1241 w 1412"/>
                <a:gd name="T49" fmla="*/ 445 h 906"/>
                <a:gd name="T50" fmla="*/ 1361 w 1412"/>
                <a:gd name="T51" fmla="*/ 171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2" h="906">
                  <a:moveTo>
                    <a:pt x="58" y="684"/>
                  </a:moveTo>
                  <a:cubicBezTo>
                    <a:pt x="0" y="535"/>
                    <a:pt x="73" y="367"/>
                    <a:pt x="222" y="308"/>
                  </a:cubicBezTo>
                  <a:cubicBezTo>
                    <a:pt x="314" y="272"/>
                    <a:pt x="417" y="285"/>
                    <a:pt x="498" y="343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87" y="106"/>
                    <a:pt x="1030" y="66"/>
                    <a:pt x="1083" y="44"/>
                  </a:cubicBezTo>
                  <a:cubicBezTo>
                    <a:pt x="1196" y="0"/>
                    <a:pt x="1323" y="55"/>
                    <a:pt x="1368" y="168"/>
                  </a:cubicBezTo>
                  <a:cubicBezTo>
                    <a:pt x="1412" y="281"/>
                    <a:pt x="1357" y="408"/>
                    <a:pt x="1244" y="453"/>
                  </a:cubicBezTo>
                  <a:cubicBezTo>
                    <a:pt x="1190" y="474"/>
                    <a:pt x="1132" y="473"/>
                    <a:pt x="1079" y="451"/>
                  </a:cubicBezTo>
                  <a:cubicBezTo>
                    <a:pt x="613" y="634"/>
                    <a:pt x="613" y="634"/>
                    <a:pt x="613" y="634"/>
                  </a:cubicBezTo>
                  <a:cubicBezTo>
                    <a:pt x="593" y="732"/>
                    <a:pt x="527" y="811"/>
                    <a:pt x="435" y="848"/>
                  </a:cubicBezTo>
                  <a:cubicBezTo>
                    <a:pt x="286" y="906"/>
                    <a:pt x="117" y="833"/>
                    <a:pt x="58" y="684"/>
                  </a:cubicBezTo>
                  <a:close/>
                  <a:moveTo>
                    <a:pt x="1361" y="171"/>
                  </a:moveTo>
                  <a:cubicBezTo>
                    <a:pt x="1318" y="62"/>
                    <a:pt x="1195" y="9"/>
                    <a:pt x="1086" y="52"/>
                  </a:cubicBezTo>
                  <a:cubicBezTo>
                    <a:pt x="1034" y="72"/>
                    <a:pt x="993" y="112"/>
                    <a:pt x="970" y="163"/>
                  </a:cubicBezTo>
                  <a:cubicBezTo>
                    <a:pt x="969" y="165"/>
                    <a:pt x="969" y="165"/>
                    <a:pt x="969" y="165"/>
                  </a:cubicBezTo>
                  <a:cubicBezTo>
                    <a:pt x="496" y="351"/>
                    <a:pt x="496" y="351"/>
                    <a:pt x="496" y="351"/>
                  </a:cubicBezTo>
                  <a:cubicBezTo>
                    <a:pt x="495" y="350"/>
                    <a:pt x="495" y="350"/>
                    <a:pt x="495" y="350"/>
                  </a:cubicBezTo>
                  <a:cubicBezTo>
                    <a:pt x="416" y="293"/>
                    <a:pt x="315" y="280"/>
                    <a:pt x="225" y="315"/>
                  </a:cubicBezTo>
                  <a:cubicBezTo>
                    <a:pt x="80" y="373"/>
                    <a:pt x="9" y="537"/>
                    <a:pt x="66" y="681"/>
                  </a:cubicBezTo>
                  <a:cubicBezTo>
                    <a:pt x="123" y="826"/>
                    <a:pt x="287" y="897"/>
                    <a:pt x="432" y="840"/>
                  </a:cubicBezTo>
                  <a:cubicBezTo>
                    <a:pt x="522" y="805"/>
                    <a:pt x="587" y="726"/>
                    <a:pt x="605" y="631"/>
                  </a:cubicBezTo>
                  <a:cubicBezTo>
                    <a:pt x="606" y="629"/>
                    <a:pt x="606" y="629"/>
                    <a:pt x="606" y="629"/>
                  </a:cubicBezTo>
                  <a:cubicBezTo>
                    <a:pt x="1079" y="442"/>
                    <a:pt x="1079" y="442"/>
                    <a:pt x="1079" y="442"/>
                  </a:cubicBezTo>
                  <a:cubicBezTo>
                    <a:pt x="1080" y="443"/>
                    <a:pt x="1080" y="443"/>
                    <a:pt x="1080" y="443"/>
                  </a:cubicBezTo>
                  <a:cubicBezTo>
                    <a:pt x="1132" y="465"/>
                    <a:pt x="1189" y="466"/>
                    <a:pt x="1241" y="445"/>
                  </a:cubicBezTo>
                  <a:cubicBezTo>
                    <a:pt x="1350" y="403"/>
                    <a:pt x="1403" y="279"/>
                    <a:pt x="1361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88"/>
            <p:cNvSpPr/>
            <p:nvPr/>
          </p:nvSpPr>
          <p:spPr bwMode="auto">
            <a:xfrm>
              <a:off x="4796472" y="3619825"/>
              <a:ext cx="2692581" cy="1720065"/>
            </a:xfrm>
            <a:custGeom>
              <a:avLst/>
              <a:gdLst>
                <a:gd name="T0" fmla="*/ 799 w 1404"/>
                <a:gd name="T1" fmla="*/ 628 h 898"/>
                <a:gd name="T2" fmla="*/ 329 w 1404"/>
                <a:gd name="T3" fmla="*/ 442 h 898"/>
                <a:gd name="T4" fmla="*/ 165 w 1404"/>
                <a:gd name="T5" fmla="*/ 445 h 898"/>
                <a:gd name="T6" fmla="*/ 44 w 1404"/>
                <a:gd name="T7" fmla="*/ 166 h 898"/>
                <a:gd name="T8" fmla="*/ 323 w 1404"/>
                <a:gd name="T9" fmla="*/ 44 h 898"/>
                <a:gd name="T10" fmla="*/ 441 w 1404"/>
                <a:gd name="T11" fmla="*/ 158 h 898"/>
                <a:gd name="T12" fmla="*/ 911 w 1404"/>
                <a:gd name="T13" fmla="*/ 343 h 898"/>
                <a:gd name="T14" fmla="*/ 1185 w 1404"/>
                <a:gd name="T15" fmla="*/ 308 h 898"/>
                <a:gd name="T16" fmla="*/ 1346 w 1404"/>
                <a:gd name="T17" fmla="*/ 679 h 898"/>
                <a:gd name="T18" fmla="*/ 975 w 1404"/>
                <a:gd name="T19" fmla="*/ 840 h 898"/>
                <a:gd name="T20" fmla="*/ 799 w 1404"/>
                <a:gd name="T21" fmla="*/ 628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4" h="898">
                  <a:moveTo>
                    <a:pt x="799" y="628"/>
                  </a:moveTo>
                  <a:cubicBezTo>
                    <a:pt x="329" y="442"/>
                    <a:pt x="329" y="442"/>
                    <a:pt x="329" y="442"/>
                  </a:cubicBezTo>
                  <a:cubicBezTo>
                    <a:pt x="279" y="464"/>
                    <a:pt x="220" y="467"/>
                    <a:pt x="165" y="445"/>
                  </a:cubicBezTo>
                  <a:cubicBezTo>
                    <a:pt x="54" y="401"/>
                    <a:pt x="0" y="276"/>
                    <a:pt x="44" y="166"/>
                  </a:cubicBezTo>
                  <a:cubicBezTo>
                    <a:pt x="87" y="55"/>
                    <a:pt x="212" y="0"/>
                    <a:pt x="323" y="44"/>
                  </a:cubicBezTo>
                  <a:cubicBezTo>
                    <a:pt x="378" y="66"/>
                    <a:pt x="419" y="108"/>
                    <a:pt x="441" y="158"/>
                  </a:cubicBezTo>
                  <a:cubicBezTo>
                    <a:pt x="911" y="343"/>
                    <a:pt x="911" y="343"/>
                    <a:pt x="911" y="343"/>
                  </a:cubicBezTo>
                  <a:cubicBezTo>
                    <a:pt x="987" y="287"/>
                    <a:pt x="1090" y="271"/>
                    <a:pt x="1185" y="308"/>
                  </a:cubicBezTo>
                  <a:cubicBezTo>
                    <a:pt x="1332" y="366"/>
                    <a:pt x="1404" y="532"/>
                    <a:pt x="1346" y="679"/>
                  </a:cubicBezTo>
                  <a:cubicBezTo>
                    <a:pt x="1288" y="826"/>
                    <a:pt x="1122" y="898"/>
                    <a:pt x="975" y="840"/>
                  </a:cubicBezTo>
                  <a:cubicBezTo>
                    <a:pt x="880" y="803"/>
                    <a:pt x="817" y="721"/>
                    <a:pt x="799" y="628"/>
                  </a:cubicBezTo>
                  <a:close/>
                </a:path>
              </a:pathLst>
            </a:custGeom>
            <a:solidFill>
              <a:srgbClr val="8CB27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89"/>
            <p:cNvSpPr>
              <a:spLocks noEditPoints="1"/>
            </p:cNvSpPr>
            <p:nvPr/>
          </p:nvSpPr>
          <p:spPr bwMode="auto">
            <a:xfrm>
              <a:off x="4796472" y="3621926"/>
              <a:ext cx="2706642" cy="1735298"/>
            </a:xfrm>
            <a:custGeom>
              <a:avLst/>
              <a:gdLst>
                <a:gd name="T0" fmla="*/ 977 w 1412"/>
                <a:gd name="T1" fmla="*/ 848 h 906"/>
                <a:gd name="T2" fmla="*/ 799 w 1412"/>
                <a:gd name="T3" fmla="*/ 634 h 906"/>
                <a:gd name="T4" fmla="*/ 333 w 1412"/>
                <a:gd name="T5" fmla="*/ 451 h 906"/>
                <a:gd name="T6" fmla="*/ 168 w 1412"/>
                <a:gd name="T7" fmla="*/ 453 h 906"/>
                <a:gd name="T8" fmla="*/ 44 w 1412"/>
                <a:gd name="T9" fmla="*/ 168 h 906"/>
                <a:gd name="T10" fmla="*/ 329 w 1412"/>
                <a:gd name="T11" fmla="*/ 44 h 906"/>
                <a:gd name="T12" fmla="*/ 448 w 1412"/>
                <a:gd name="T13" fmla="*/ 159 h 906"/>
                <a:gd name="T14" fmla="*/ 914 w 1412"/>
                <a:gd name="T15" fmla="*/ 343 h 906"/>
                <a:gd name="T16" fmla="*/ 1190 w 1412"/>
                <a:gd name="T17" fmla="*/ 308 h 906"/>
                <a:gd name="T18" fmla="*/ 1353 w 1412"/>
                <a:gd name="T19" fmla="*/ 684 h 906"/>
                <a:gd name="T20" fmla="*/ 977 w 1412"/>
                <a:gd name="T21" fmla="*/ 848 h 906"/>
                <a:gd name="T22" fmla="*/ 171 w 1412"/>
                <a:gd name="T23" fmla="*/ 445 h 906"/>
                <a:gd name="T24" fmla="*/ 332 w 1412"/>
                <a:gd name="T25" fmla="*/ 443 h 906"/>
                <a:gd name="T26" fmla="*/ 333 w 1412"/>
                <a:gd name="T27" fmla="*/ 442 h 906"/>
                <a:gd name="T28" fmla="*/ 806 w 1412"/>
                <a:gd name="T29" fmla="*/ 629 h 906"/>
                <a:gd name="T30" fmla="*/ 807 w 1412"/>
                <a:gd name="T31" fmla="*/ 631 h 906"/>
                <a:gd name="T32" fmla="*/ 980 w 1412"/>
                <a:gd name="T33" fmla="*/ 840 h 906"/>
                <a:gd name="T34" fmla="*/ 1346 w 1412"/>
                <a:gd name="T35" fmla="*/ 681 h 906"/>
                <a:gd name="T36" fmla="*/ 1187 w 1412"/>
                <a:gd name="T37" fmla="*/ 316 h 906"/>
                <a:gd name="T38" fmla="*/ 917 w 1412"/>
                <a:gd name="T39" fmla="*/ 350 h 906"/>
                <a:gd name="T40" fmla="*/ 916 w 1412"/>
                <a:gd name="T41" fmla="*/ 351 h 906"/>
                <a:gd name="T42" fmla="*/ 442 w 1412"/>
                <a:gd name="T43" fmla="*/ 165 h 906"/>
                <a:gd name="T44" fmla="*/ 442 w 1412"/>
                <a:gd name="T45" fmla="*/ 163 h 906"/>
                <a:gd name="T46" fmla="*/ 326 w 1412"/>
                <a:gd name="T47" fmla="*/ 52 h 906"/>
                <a:gd name="T48" fmla="*/ 51 w 1412"/>
                <a:gd name="T49" fmla="*/ 171 h 906"/>
                <a:gd name="T50" fmla="*/ 171 w 1412"/>
                <a:gd name="T51" fmla="*/ 445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2" h="906">
                  <a:moveTo>
                    <a:pt x="977" y="848"/>
                  </a:moveTo>
                  <a:cubicBezTo>
                    <a:pt x="885" y="811"/>
                    <a:pt x="819" y="732"/>
                    <a:pt x="799" y="634"/>
                  </a:cubicBezTo>
                  <a:cubicBezTo>
                    <a:pt x="333" y="451"/>
                    <a:pt x="333" y="451"/>
                    <a:pt x="333" y="451"/>
                  </a:cubicBezTo>
                  <a:cubicBezTo>
                    <a:pt x="280" y="473"/>
                    <a:pt x="221" y="474"/>
                    <a:pt x="168" y="453"/>
                  </a:cubicBezTo>
                  <a:cubicBezTo>
                    <a:pt x="55" y="408"/>
                    <a:pt x="0" y="281"/>
                    <a:pt x="44" y="168"/>
                  </a:cubicBezTo>
                  <a:cubicBezTo>
                    <a:pt x="88" y="56"/>
                    <a:pt x="216" y="0"/>
                    <a:pt x="329" y="44"/>
                  </a:cubicBezTo>
                  <a:cubicBezTo>
                    <a:pt x="382" y="66"/>
                    <a:pt x="425" y="106"/>
                    <a:pt x="448" y="159"/>
                  </a:cubicBezTo>
                  <a:cubicBezTo>
                    <a:pt x="914" y="343"/>
                    <a:pt x="914" y="343"/>
                    <a:pt x="914" y="343"/>
                  </a:cubicBezTo>
                  <a:cubicBezTo>
                    <a:pt x="995" y="285"/>
                    <a:pt x="1098" y="272"/>
                    <a:pt x="1190" y="308"/>
                  </a:cubicBezTo>
                  <a:cubicBezTo>
                    <a:pt x="1339" y="367"/>
                    <a:pt x="1412" y="536"/>
                    <a:pt x="1353" y="684"/>
                  </a:cubicBezTo>
                  <a:cubicBezTo>
                    <a:pt x="1295" y="833"/>
                    <a:pt x="1126" y="906"/>
                    <a:pt x="977" y="848"/>
                  </a:cubicBezTo>
                  <a:close/>
                  <a:moveTo>
                    <a:pt x="171" y="445"/>
                  </a:moveTo>
                  <a:cubicBezTo>
                    <a:pt x="223" y="466"/>
                    <a:pt x="280" y="465"/>
                    <a:pt x="332" y="443"/>
                  </a:cubicBezTo>
                  <a:cubicBezTo>
                    <a:pt x="333" y="442"/>
                    <a:pt x="333" y="442"/>
                    <a:pt x="333" y="442"/>
                  </a:cubicBezTo>
                  <a:cubicBezTo>
                    <a:pt x="806" y="629"/>
                    <a:pt x="806" y="629"/>
                    <a:pt x="806" y="629"/>
                  </a:cubicBezTo>
                  <a:cubicBezTo>
                    <a:pt x="807" y="631"/>
                    <a:pt x="807" y="631"/>
                    <a:pt x="807" y="631"/>
                  </a:cubicBezTo>
                  <a:cubicBezTo>
                    <a:pt x="825" y="726"/>
                    <a:pt x="890" y="805"/>
                    <a:pt x="980" y="840"/>
                  </a:cubicBezTo>
                  <a:cubicBezTo>
                    <a:pt x="1125" y="897"/>
                    <a:pt x="1289" y="826"/>
                    <a:pt x="1346" y="681"/>
                  </a:cubicBezTo>
                  <a:cubicBezTo>
                    <a:pt x="1403" y="537"/>
                    <a:pt x="1332" y="373"/>
                    <a:pt x="1187" y="316"/>
                  </a:cubicBezTo>
                  <a:cubicBezTo>
                    <a:pt x="1097" y="280"/>
                    <a:pt x="996" y="293"/>
                    <a:pt x="917" y="350"/>
                  </a:cubicBezTo>
                  <a:cubicBezTo>
                    <a:pt x="916" y="351"/>
                    <a:pt x="916" y="351"/>
                    <a:pt x="916" y="351"/>
                  </a:cubicBezTo>
                  <a:cubicBezTo>
                    <a:pt x="442" y="165"/>
                    <a:pt x="442" y="165"/>
                    <a:pt x="442" y="165"/>
                  </a:cubicBezTo>
                  <a:cubicBezTo>
                    <a:pt x="442" y="163"/>
                    <a:pt x="442" y="163"/>
                    <a:pt x="442" y="163"/>
                  </a:cubicBezTo>
                  <a:cubicBezTo>
                    <a:pt x="419" y="112"/>
                    <a:pt x="378" y="72"/>
                    <a:pt x="326" y="52"/>
                  </a:cubicBezTo>
                  <a:cubicBezTo>
                    <a:pt x="217" y="9"/>
                    <a:pt x="94" y="62"/>
                    <a:pt x="51" y="171"/>
                  </a:cubicBezTo>
                  <a:cubicBezTo>
                    <a:pt x="9" y="279"/>
                    <a:pt x="62" y="403"/>
                    <a:pt x="171" y="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TextBox 4"/>
            <p:cNvSpPr txBox="1"/>
            <p:nvPr/>
          </p:nvSpPr>
          <p:spPr>
            <a:xfrm>
              <a:off x="6374769" y="2733371"/>
              <a:ext cx="601447" cy="47769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en-US" sz="3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30" name="TextBox 69"/>
            <p:cNvSpPr txBox="1"/>
            <p:nvPr/>
          </p:nvSpPr>
          <p:spPr>
            <a:xfrm>
              <a:off x="4997702" y="3894132"/>
              <a:ext cx="601447" cy="47769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en-US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31" name="TextBox 70"/>
            <p:cNvSpPr txBox="1"/>
            <p:nvPr/>
          </p:nvSpPr>
          <p:spPr>
            <a:xfrm>
              <a:off x="6607974" y="4541659"/>
              <a:ext cx="601447" cy="47769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en-US" sz="32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7097341" y="2026508"/>
            <a:ext cx="35126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一如既往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助“班级”工作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53552" y="3444347"/>
            <a:ext cx="34551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同心同德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圆“创优”梦想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363009" y="4557038"/>
            <a:ext cx="32890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爱润心田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赋“幼儿” 成长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41" grpId="0"/>
      <p:bldP spid="19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9481" t="25661" r="17537" b="24417"/>
          <a:stretch>
            <a:fillRect/>
          </a:stretch>
        </p:blipFill>
        <p:spPr>
          <a:xfrm>
            <a:off x="-43180" y="0"/>
            <a:ext cx="12278360" cy="69761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63090" y="-216535"/>
            <a:ext cx="5457825" cy="4981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2590" y="3263265"/>
            <a:ext cx="5381625" cy="5295900"/>
          </a:xfrm>
          <a:prstGeom prst="rect">
            <a:avLst/>
          </a:prstGeom>
        </p:spPr>
      </p:pic>
      <p:sp>
        <p:nvSpPr>
          <p:cNvPr id="3" name="文本框 3"/>
          <p:cNvSpPr>
            <a:spLocks noGrp="1"/>
          </p:cNvSpPr>
          <p:nvPr>
            <p:ph type="title"/>
          </p:nvPr>
        </p:nvSpPr>
        <p:spPr>
          <a:xfrm>
            <a:off x="1976501" y="2274252"/>
            <a:ext cx="9188323" cy="2112264"/>
          </a:xfrm>
        </p:spPr>
        <p:txBody>
          <a:bodyPr>
            <a:noAutofit/>
          </a:bodyPr>
          <a:lstStyle/>
          <a:p>
            <a:pPr algn="l"/>
            <a:r>
              <a:rPr lang="zh-CN" altLang="en-US" sz="7200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家园合力，其利断金</a:t>
            </a:r>
            <a:r>
              <a:rPr lang="en-US" altLang="zh-CN" sz="7200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/>
            </a:r>
            <a:br>
              <a:rPr lang="en-US" altLang="zh-CN" sz="7200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</a:br>
            <a:r>
              <a:rPr lang="zh-CN" altLang="en-US" sz="7200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双向奔赴，共待花开</a:t>
            </a:r>
          </a:p>
        </p:txBody>
      </p:sp>
    </p:spTree>
    <p:custDataLst>
      <p:tags r:id="rId1"/>
    </p:custData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9481" t="25661" r="17537" b="24417"/>
          <a:stretch>
            <a:fillRect/>
          </a:stretch>
        </p:blipFill>
        <p:spPr>
          <a:xfrm>
            <a:off x="0" y="0"/>
            <a:ext cx="12278360" cy="69761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48890" y="-216535"/>
            <a:ext cx="5457825" cy="4981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2590" y="3263265"/>
            <a:ext cx="5381625" cy="52959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200017" y="2601545"/>
            <a:ext cx="43075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80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感谢聆听</a:t>
            </a:r>
          </a:p>
        </p:txBody>
      </p:sp>
    </p:spTree>
    <p:custDataLst>
      <p:tags r:id="rId1"/>
    </p:custData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WU3MTgzNWQxMGZiODNhMWIyYjExZDM1MWJjOTBhMT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，www.1ppt.com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u1nusunb">
      <a:majorFont>
        <a:latin typeface="印品黑体"/>
        <a:ea typeface="幼圆"/>
        <a:cs typeface=""/>
      </a:majorFont>
      <a:minorFont>
        <a:latin typeface="印品黑体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阿里巴巴普惠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阿里巴巴普惠体"/>
        <a:ea typeface=""/>
        <a:cs typeface=""/>
        <a:font script="Jpan" typeface="ＭＳ Ｐゴシック"/>
        <a:font script="Hang" typeface="맑은 고딕"/>
        <a:font script="Hans" typeface="阿里巴巴普惠体"/>
        <a:font script="Hant" typeface="新細明體"/>
        <a:font script="Arab" typeface="阿里巴巴普惠体"/>
        <a:font script="Hebr" typeface="阿里巴巴普惠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阿里巴巴普惠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阿里巴巴普惠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阿里巴巴普惠体"/>
        <a:ea typeface=""/>
        <a:cs typeface=""/>
        <a:font script="Jpan" typeface="ＭＳ Ｐゴシック"/>
        <a:font script="Hang" typeface="맑은 고딕"/>
        <a:font script="Hans" typeface="阿里巴巴普惠体"/>
        <a:font script="Hant" typeface="新細明體"/>
        <a:font script="Arab" typeface="阿里巴巴普惠体"/>
        <a:font script="Hebr" typeface="阿里巴巴普惠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阿里巴巴普惠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126</Words>
  <Application>Microsoft Office PowerPoint</Application>
  <PresentationFormat>自定义</PresentationFormat>
  <Paragraphs>32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第一PPT，www.1ppt.com</vt:lpstr>
      <vt:lpstr>自定义设计方案</vt:lpstr>
      <vt:lpstr>幻灯片 1</vt:lpstr>
      <vt:lpstr>幻灯片 2</vt:lpstr>
      <vt:lpstr>新学期的要求</vt:lpstr>
      <vt:lpstr>家园合力，其利断金 双向奔赴，共待花开</vt:lpstr>
      <vt:lpstr>幻灯片 5</vt:lpstr>
    </vt:vector>
  </TitlesOfParts>
  <Manager>第一PPT</Manager>
  <Company>第一PPT，www.1ppt.com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水彩叶子</dc:title>
  <dc:creator>第一PPT</dc:creator>
  <cp:keywords>www.1ppt.com</cp:keywords>
  <dc:description>www.1ppt.com</dc:description>
  <cp:lastModifiedBy>admin</cp:lastModifiedBy>
  <cp:revision>176</cp:revision>
  <dcterms:created xsi:type="dcterms:W3CDTF">2019-06-19T02:08:00Z</dcterms:created>
  <dcterms:modified xsi:type="dcterms:W3CDTF">2023-02-16T23:47:27Z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D311673A7422493FB34C9FDE67610D17</vt:lpwstr>
  </property>
</Properties>
</file>