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635"/>
            <a:ext cx="12190095" cy="7378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3885" y="1122680"/>
            <a:ext cx="8794115" cy="275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8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润爱童心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8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家园共进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8370" y="4110355"/>
            <a:ext cx="77946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2022-2023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学年度第二学期期初家长会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常州市新北区新港幼儿园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2023.2.16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2M3MzIyMTAzOTkwNzhkMmI5ZWYwNTNhOThjZTA1Zj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WPS 演示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Arial Unicode MS</vt:lpstr>
      <vt:lpstr>Calibri</vt:lpstr>
      <vt:lpstr>微软雅黑</vt:lpstr>
      <vt:lpstr>楷体</vt:lpstr>
      <vt:lpstr>黑体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姚芹</cp:lastModifiedBy>
  <cp:revision>5</cp:revision>
  <dcterms:created xsi:type="dcterms:W3CDTF">2023-02-14T09:46:42Z</dcterms:created>
  <dcterms:modified xsi:type="dcterms:W3CDTF">2023-02-14T09:59:56Z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5BE5ABD155DA4B8389C857405C7272AA</vt:lpwstr>
  </property>
  <property fmtid="{D5CDD505-2E9C-101B-9397-08002B2CF9AE}" pid="3" name="KSOProductBuildVer">
    <vt:lpwstr>2052-11.1.0.12980</vt:lpwstr>
  </property>
</Properties>
</file>