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4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5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6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7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8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9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0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11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2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3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4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5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16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17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0"/>
  </p:notesMasterIdLst>
  <p:sldIdLst>
    <p:sldId id="372" r:id="rId2"/>
    <p:sldId id="353" r:id="rId3"/>
    <p:sldId id="256" r:id="rId4"/>
    <p:sldId id="261" r:id="rId5"/>
    <p:sldId id="337" r:id="rId6"/>
    <p:sldId id="338" r:id="rId7"/>
    <p:sldId id="339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278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92" d="100"/>
          <a:sy n="92" d="100"/>
        </p:scale>
        <p:origin x="3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2023/2/15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2023/2/15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.png"/><Relationship Id="rId17" Type="http://schemas.openxmlformats.org/officeDocument/2006/relationships/image" Target="../media/image6.png"/><Relationship Id="rId2" Type="http://schemas.openxmlformats.org/officeDocument/2006/relationships/tags" Target="../tags/tag5.xml"/><Relationship Id="rId16" Type="http://schemas.openxmlformats.org/officeDocument/2006/relationships/image" Target="../media/image5.emf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8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notesSlide" Target="../notesSlides/notesSlide10.xml"/><Relationship Id="rId18" Type="http://schemas.openxmlformats.org/officeDocument/2006/relationships/image" Target="../media/image3.png"/><Relationship Id="rId3" Type="http://schemas.openxmlformats.org/officeDocument/2006/relationships/tags" Target="../tags/tag141.xml"/><Relationship Id="rId21" Type="http://schemas.openxmlformats.org/officeDocument/2006/relationships/image" Target="../media/image10.png"/><Relationship Id="rId7" Type="http://schemas.openxmlformats.org/officeDocument/2006/relationships/tags" Target="../tags/tag145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16.png"/><Relationship Id="rId2" Type="http://schemas.openxmlformats.org/officeDocument/2006/relationships/tags" Target="../tags/tag140.xml"/><Relationship Id="rId16" Type="http://schemas.openxmlformats.org/officeDocument/2006/relationships/image" Target="../media/image2.png"/><Relationship Id="rId20" Type="http://schemas.openxmlformats.org/officeDocument/2006/relationships/image" Target="../media/image5.emf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image" Target="../media/image1.png"/><Relationship Id="rId10" Type="http://schemas.openxmlformats.org/officeDocument/2006/relationships/tags" Target="../tags/tag148.xml"/><Relationship Id="rId19" Type="http://schemas.openxmlformats.org/officeDocument/2006/relationships/image" Target="../media/image4.emf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image" Target="../media/image2.png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image" Target="../media/image1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image" Target="../media/image9.png"/><Relationship Id="rId5" Type="http://schemas.openxmlformats.org/officeDocument/2006/relationships/tags" Target="../tags/tag154.xml"/><Relationship Id="rId15" Type="http://schemas.openxmlformats.org/officeDocument/2006/relationships/image" Target="../media/image5.emf"/><Relationship Id="rId10" Type="http://schemas.openxmlformats.org/officeDocument/2006/relationships/notesSlide" Target="../notesSlides/notesSlide11.xml"/><Relationship Id="rId4" Type="http://schemas.openxmlformats.org/officeDocument/2006/relationships/tags" Target="../tags/tag15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notesSlide" Target="../notesSlides/notesSlide12.xml"/><Relationship Id="rId18" Type="http://schemas.openxmlformats.org/officeDocument/2006/relationships/image" Target="../media/image3.png"/><Relationship Id="rId3" Type="http://schemas.openxmlformats.org/officeDocument/2006/relationships/tags" Target="../tags/tag160.xml"/><Relationship Id="rId21" Type="http://schemas.openxmlformats.org/officeDocument/2006/relationships/image" Target="../media/image10.png"/><Relationship Id="rId7" Type="http://schemas.openxmlformats.org/officeDocument/2006/relationships/tags" Target="../tags/tag164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16.png"/><Relationship Id="rId2" Type="http://schemas.openxmlformats.org/officeDocument/2006/relationships/tags" Target="../tags/tag159.xml"/><Relationship Id="rId16" Type="http://schemas.openxmlformats.org/officeDocument/2006/relationships/image" Target="../media/image2.png"/><Relationship Id="rId20" Type="http://schemas.openxmlformats.org/officeDocument/2006/relationships/image" Target="../media/image5.emf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tags" Target="../tags/tag168.xml"/><Relationship Id="rId5" Type="http://schemas.openxmlformats.org/officeDocument/2006/relationships/tags" Target="../tags/tag162.xml"/><Relationship Id="rId15" Type="http://schemas.openxmlformats.org/officeDocument/2006/relationships/image" Target="../media/image1.png"/><Relationship Id="rId10" Type="http://schemas.openxmlformats.org/officeDocument/2006/relationships/tags" Target="../tags/tag167.xml"/><Relationship Id="rId19" Type="http://schemas.openxmlformats.org/officeDocument/2006/relationships/image" Target="../media/image4.emf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notesSlide" Target="../notesSlides/notesSlide13.xml"/><Relationship Id="rId18" Type="http://schemas.openxmlformats.org/officeDocument/2006/relationships/image" Target="../media/image5.emf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3.png"/><Relationship Id="rId2" Type="http://schemas.openxmlformats.org/officeDocument/2006/relationships/tags" Target="../tags/tag170.xml"/><Relationship Id="rId16" Type="http://schemas.openxmlformats.org/officeDocument/2006/relationships/image" Target="../media/image16.png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5" Type="http://schemas.openxmlformats.org/officeDocument/2006/relationships/tags" Target="../tags/tag173.xml"/><Relationship Id="rId15" Type="http://schemas.openxmlformats.org/officeDocument/2006/relationships/image" Target="../media/image1.png"/><Relationship Id="rId10" Type="http://schemas.openxmlformats.org/officeDocument/2006/relationships/tags" Target="../tags/tag178.xml"/><Relationship Id="rId19" Type="http://schemas.openxmlformats.org/officeDocument/2006/relationships/image" Target="../media/image12.png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.png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17" Type="http://schemas.openxmlformats.org/officeDocument/2006/relationships/image" Target="../media/image16.png"/><Relationship Id="rId2" Type="http://schemas.openxmlformats.org/officeDocument/2006/relationships/tags" Target="../tags/tag181.xml"/><Relationship Id="rId16" Type="http://schemas.openxmlformats.org/officeDocument/2006/relationships/image" Target="../media/image1.png"/><Relationship Id="rId20" Type="http://schemas.openxmlformats.org/officeDocument/2006/relationships/image" Target="../media/image12.png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5" Type="http://schemas.openxmlformats.org/officeDocument/2006/relationships/tags" Target="../tags/tag184.xml"/><Relationship Id="rId15" Type="http://schemas.openxmlformats.org/officeDocument/2006/relationships/image" Target="../media/image9.png"/><Relationship Id="rId10" Type="http://schemas.openxmlformats.org/officeDocument/2006/relationships/tags" Target="../tags/tag189.xml"/><Relationship Id="rId19" Type="http://schemas.openxmlformats.org/officeDocument/2006/relationships/image" Target="../media/image5.emf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notesSlide" Target="../notesSlides/notesSlide15.xml"/><Relationship Id="rId18" Type="http://schemas.openxmlformats.org/officeDocument/2006/relationships/image" Target="../media/image12.pn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5.emf"/><Relationship Id="rId2" Type="http://schemas.openxmlformats.org/officeDocument/2006/relationships/tags" Target="../tags/tag193.xml"/><Relationship Id="rId16" Type="http://schemas.openxmlformats.org/officeDocument/2006/relationships/image" Target="../media/image3.png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5" Type="http://schemas.openxmlformats.org/officeDocument/2006/relationships/tags" Target="../tags/tag196.xml"/><Relationship Id="rId15" Type="http://schemas.openxmlformats.org/officeDocument/2006/relationships/image" Target="../media/image1.png"/><Relationship Id="rId10" Type="http://schemas.openxmlformats.org/officeDocument/2006/relationships/tags" Target="../tags/tag201.xml"/><Relationship Id="rId19" Type="http://schemas.openxmlformats.org/officeDocument/2006/relationships/image" Target="../media/image13.png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notesSlide" Target="../notesSlides/notesSlide16.xml"/><Relationship Id="rId18" Type="http://schemas.openxmlformats.org/officeDocument/2006/relationships/image" Target="../media/image12.png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5.emf"/><Relationship Id="rId2" Type="http://schemas.openxmlformats.org/officeDocument/2006/relationships/tags" Target="../tags/tag204.xml"/><Relationship Id="rId16" Type="http://schemas.openxmlformats.org/officeDocument/2006/relationships/image" Target="../media/image3.png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5" Type="http://schemas.openxmlformats.org/officeDocument/2006/relationships/image" Target="../media/image1.png"/><Relationship Id="rId10" Type="http://schemas.openxmlformats.org/officeDocument/2006/relationships/tags" Target="../tags/tag212.xml"/><Relationship Id="rId19" Type="http://schemas.openxmlformats.org/officeDocument/2006/relationships/image" Target="../media/image13.png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26.xml"/><Relationship Id="rId18" Type="http://schemas.openxmlformats.org/officeDocument/2006/relationships/tags" Target="../tags/tag231.xml"/><Relationship Id="rId26" Type="http://schemas.openxmlformats.org/officeDocument/2006/relationships/slideLayout" Target="../slideLayouts/slideLayout1.xml"/><Relationship Id="rId3" Type="http://schemas.openxmlformats.org/officeDocument/2006/relationships/tags" Target="../tags/tag216.xml"/><Relationship Id="rId21" Type="http://schemas.openxmlformats.org/officeDocument/2006/relationships/tags" Target="../tags/tag234.xml"/><Relationship Id="rId34" Type="http://schemas.openxmlformats.org/officeDocument/2006/relationships/image" Target="../media/image5.emf"/><Relationship Id="rId7" Type="http://schemas.openxmlformats.org/officeDocument/2006/relationships/tags" Target="../tags/tag220.xml"/><Relationship Id="rId12" Type="http://schemas.openxmlformats.org/officeDocument/2006/relationships/tags" Target="../tags/tag225.xml"/><Relationship Id="rId17" Type="http://schemas.openxmlformats.org/officeDocument/2006/relationships/tags" Target="../tags/tag230.xml"/><Relationship Id="rId25" Type="http://schemas.openxmlformats.org/officeDocument/2006/relationships/tags" Target="../tags/tag238.xml"/><Relationship Id="rId33" Type="http://schemas.openxmlformats.org/officeDocument/2006/relationships/image" Target="../media/image4.emf"/><Relationship Id="rId2" Type="http://schemas.openxmlformats.org/officeDocument/2006/relationships/tags" Target="../tags/tag215.xml"/><Relationship Id="rId16" Type="http://schemas.openxmlformats.org/officeDocument/2006/relationships/tags" Target="../tags/tag229.xml"/><Relationship Id="rId20" Type="http://schemas.openxmlformats.org/officeDocument/2006/relationships/tags" Target="../tags/tag233.xml"/><Relationship Id="rId29" Type="http://schemas.openxmlformats.org/officeDocument/2006/relationships/image" Target="../media/image1.png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tags" Target="../tags/tag224.xml"/><Relationship Id="rId24" Type="http://schemas.openxmlformats.org/officeDocument/2006/relationships/tags" Target="../tags/tag237.xml"/><Relationship Id="rId32" Type="http://schemas.openxmlformats.org/officeDocument/2006/relationships/image" Target="../media/image3.png"/><Relationship Id="rId5" Type="http://schemas.openxmlformats.org/officeDocument/2006/relationships/tags" Target="../tags/tag218.xml"/><Relationship Id="rId15" Type="http://schemas.openxmlformats.org/officeDocument/2006/relationships/tags" Target="../tags/tag228.xml"/><Relationship Id="rId23" Type="http://schemas.openxmlformats.org/officeDocument/2006/relationships/tags" Target="../tags/tag236.xml"/><Relationship Id="rId28" Type="http://schemas.openxmlformats.org/officeDocument/2006/relationships/image" Target="../media/image9.png"/><Relationship Id="rId10" Type="http://schemas.openxmlformats.org/officeDocument/2006/relationships/tags" Target="../tags/tag223.xml"/><Relationship Id="rId19" Type="http://schemas.openxmlformats.org/officeDocument/2006/relationships/tags" Target="../tags/tag232.xml"/><Relationship Id="rId31" Type="http://schemas.openxmlformats.org/officeDocument/2006/relationships/image" Target="../media/image16.png"/><Relationship Id="rId4" Type="http://schemas.openxmlformats.org/officeDocument/2006/relationships/tags" Target="../tags/tag217.xml"/><Relationship Id="rId9" Type="http://schemas.openxmlformats.org/officeDocument/2006/relationships/tags" Target="../tags/tag222.xml"/><Relationship Id="rId14" Type="http://schemas.openxmlformats.org/officeDocument/2006/relationships/tags" Target="../tags/tag227.xml"/><Relationship Id="rId22" Type="http://schemas.openxmlformats.org/officeDocument/2006/relationships/tags" Target="../tags/tag235.xml"/><Relationship Id="rId27" Type="http://schemas.openxmlformats.org/officeDocument/2006/relationships/notesSlide" Target="../notesSlides/notesSlide17.xml"/><Relationship Id="rId30" Type="http://schemas.openxmlformats.org/officeDocument/2006/relationships/image" Target="../media/image2.png"/><Relationship Id="rId8" Type="http://schemas.openxmlformats.org/officeDocument/2006/relationships/tags" Target="../tags/tag2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6.png"/><Relationship Id="rId3" Type="http://schemas.openxmlformats.org/officeDocument/2006/relationships/tags" Target="../tags/tag241.xml"/><Relationship Id="rId21" Type="http://schemas.openxmlformats.org/officeDocument/2006/relationships/image" Target="../media/image4.emf"/><Relationship Id="rId7" Type="http://schemas.openxmlformats.org/officeDocument/2006/relationships/tags" Target="../tags/tag245.xml"/><Relationship Id="rId12" Type="http://schemas.openxmlformats.org/officeDocument/2006/relationships/tags" Target="../tags/tag250.xml"/><Relationship Id="rId17" Type="http://schemas.openxmlformats.org/officeDocument/2006/relationships/image" Target="../media/image2.png"/><Relationship Id="rId2" Type="http://schemas.openxmlformats.org/officeDocument/2006/relationships/tags" Target="../tags/tag240.xml"/><Relationship Id="rId16" Type="http://schemas.openxmlformats.org/officeDocument/2006/relationships/image" Target="../media/image1.png"/><Relationship Id="rId20" Type="http://schemas.openxmlformats.org/officeDocument/2006/relationships/slide" Target="slide6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tags" Target="../tags/tag249.xml"/><Relationship Id="rId5" Type="http://schemas.openxmlformats.org/officeDocument/2006/relationships/tags" Target="../tags/tag243.xml"/><Relationship Id="rId15" Type="http://schemas.openxmlformats.org/officeDocument/2006/relationships/image" Target="../media/image9.png"/><Relationship Id="rId23" Type="http://schemas.openxmlformats.org/officeDocument/2006/relationships/image" Target="../media/image11.png"/><Relationship Id="rId10" Type="http://schemas.openxmlformats.org/officeDocument/2006/relationships/tags" Target="../tags/tag248.xml"/><Relationship Id="rId19" Type="http://schemas.openxmlformats.org/officeDocument/2006/relationships/image" Target="../media/image3.png"/><Relationship Id="rId4" Type="http://schemas.openxmlformats.org/officeDocument/2006/relationships/tags" Target="../tags/tag242.xml"/><Relationship Id="rId9" Type="http://schemas.openxmlformats.org/officeDocument/2006/relationships/tags" Target="../tags/tag247.xml"/><Relationship Id="rId14" Type="http://schemas.openxmlformats.org/officeDocument/2006/relationships/notesSlide" Target="../notesSlides/notesSlide18.xml"/><Relationship Id="rId22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.emf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3.png"/><Relationship Id="rId2" Type="http://schemas.openxmlformats.org/officeDocument/2006/relationships/tags" Target="../tags/tag14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image" Target="../media/image1.png"/><Relationship Id="rId10" Type="http://schemas.openxmlformats.org/officeDocument/2006/relationships/tags" Target="../tags/tag22.xml"/><Relationship Id="rId19" Type="http://schemas.openxmlformats.org/officeDocument/2006/relationships/image" Target="../media/image5.emf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7.jpeg"/><Relationship Id="rId5" Type="http://schemas.openxmlformats.org/officeDocument/2006/relationships/tags" Target="../tags/tag29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8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image" Target="../media/image9.png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notesSlide" Target="../notesSlides/notesSlide4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29" Type="http://schemas.openxmlformats.org/officeDocument/2006/relationships/image" Target="../media/image5.emf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28" Type="http://schemas.openxmlformats.org/officeDocument/2006/relationships/image" Target="../media/image3.png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31" Type="http://schemas.openxmlformats.org/officeDocument/2006/relationships/image" Target="../media/image11.png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Relationship Id="rId27" Type="http://schemas.openxmlformats.org/officeDocument/2006/relationships/image" Target="../media/image1.png"/><Relationship Id="rId30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13.png"/><Relationship Id="rId3" Type="http://schemas.openxmlformats.org/officeDocument/2006/relationships/tags" Target="../tags/tag58.xml"/><Relationship Id="rId21" Type="http://schemas.openxmlformats.org/officeDocument/2006/relationships/image" Target="../media/image1.png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image" Target="../media/image12.png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image" Target="../media/image9.png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image" Target="../media/image5.emf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image" Target="../media/image3.png"/><Relationship Id="rId28" Type="http://schemas.openxmlformats.org/officeDocument/2006/relationships/image" Target="../media/image11.png"/><Relationship Id="rId10" Type="http://schemas.openxmlformats.org/officeDocument/2006/relationships/tags" Target="../tags/tag65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image" Target="../media/image2.png"/><Relationship Id="rId27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image" Target="../media/image1.png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12" Type="http://schemas.openxmlformats.org/officeDocument/2006/relationships/image" Target="../media/image9.png"/><Relationship Id="rId2" Type="http://schemas.openxmlformats.org/officeDocument/2006/relationships/tags" Target="../tags/tag74.xml"/><Relationship Id="rId16" Type="http://schemas.openxmlformats.org/officeDocument/2006/relationships/image" Target="../media/image15.emf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77.xml"/><Relationship Id="rId15" Type="http://schemas.openxmlformats.org/officeDocument/2006/relationships/slide" Target="slide1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image" Target="../media/image16.png"/><Relationship Id="rId3" Type="http://schemas.openxmlformats.org/officeDocument/2006/relationships/tags" Target="../tags/tag84.xml"/><Relationship Id="rId21" Type="http://schemas.openxmlformats.org/officeDocument/2006/relationships/image" Target="../media/image5.emf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image" Target="../media/image1.png"/><Relationship Id="rId2" Type="http://schemas.openxmlformats.org/officeDocument/2006/relationships/tags" Target="../tags/tag83.xml"/><Relationship Id="rId16" Type="http://schemas.openxmlformats.org/officeDocument/2006/relationships/image" Target="../media/image9.png"/><Relationship Id="rId20" Type="http://schemas.openxmlformats.org/officeDocument/2006/relationships/image" Target="../media/image4.emf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notesSlide" Target="../notesSlides/notesSlide7.xml"/><Relationship Id="rId23" Type="http://schemas.openxmlformats.org/officeDocument/2006/relationships/image" Target="../media/image12.png"/><Relationship Id="rId10" Type="http://schemas.openxmlformats.org/officeDocument/2006/relationships/tags" Target="../tags/tag91.xml"/><Relationship Id="rId19" Type="http://schemas.openxmlformats.org/officeDocument/2006/relationships/image" Target="../media/image3.png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notesSlide" Target="../notesSlides/notesSlide8.xml"/><Relationship Id="rId3" Type="http://schemas.openxmlformats.org/officeDocument/2006/relationships/tags" Target="../tags/tag97.xml"/><Relationship Id="rId21" Type="http://schemas.openxmlformats.org/officeDocument/2006/relationships/image" Target="../media/image2.png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14.png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image" Target="../media/image1.pn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24" Type="http://schemas.openxmlformats.org/officeDocument/2006/relationships/image" Target="../media/image12.png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23" Type="http://schemas.openxmlformats.org/officeDocument/2006/relationships/image" Target="../media/image5.emf"/><Relationship Id="rId10" Type="http://schemas.openxmlformats.org/officeDocument/2006/relationships/tags" Target="../tags/tag104.xml"/><Relationship Id="rId19" Type="http://schemas.openxmlformats.org/officeDocument/2006/relationships/image" Target="../media/image9.png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Relationship Id="rId2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23.xml"/><Relationship Id="rId18" Type="http://schemas.openxmlformats.org/officeDocument/2006/relationships/tags" Target="../tags/tag128.xml"/><Relationship Id="rId26" Type="http://schemas.openxmlformats.org/officeDocument/2006/relationships/tags" Target="../tags/tag136.xml"/><Relationship Id="rId21" Type="http://schemas.openxmlformats.org/officeDocument/2006/relationships/tags" Target="../tags/tag131.xml"/><Relationship Id="rId34" Type="http://schemas.openxmlformats.org/officeDocument/2006/relationships/image" Target="../media/image16.png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tags" Target="../tags/tag127.xml"/><Relationship Id="rId25" Type="http://schemas.openxmlformats.org/officeDocument/2006/relationships/tags" Target="../tags/tag135.xml"/><Relationship Id="rId33" Type="http://schemas.openxmlformats.org/officeDocument/2006/relationships/image" Target="../media/image2.png"/><Relationship Id="rId38" Type="http://schemas.openxmlformats.org/officeDocument/2006/relationships/image" Target="../media/image17.tiff"/><Relationship Id="rId2" Type="http://schemas.openxmlformats.org/officeDocument/2006/relationships/tags" Target="../tags/tag112.xml"/><Relationship Id="rId16" Type="http://schemas.openxmlformats.org/officeDocument/2006/relationships/tags" Target="../tags/tag126.xml"/><Relationship Id="rId20" Type="http://schemas.openxmlformats.org/officeDocument/2006/relationships/tags" Target="../tags/tag130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24" Type="http://schemas.openxmlformats.org/officeDocument/2006/relationships/tags" Target="../tags/tag134.xml"/><Relationship Id="rId32" Type="http://schemas.openxmlformats.org/officeDocument/2006/relationships/image" Target="../media/image1.png"/><Relationship Id="rId37" Type="http://schemas.openxmlformats.org/officeDocument/2006/relationships/image" Target="../media/image5.emf"/><Relationship Id="rId5" Type="http://schemas.openxmlformats.org/officeDocument/2006/relationships/tags" Target="../tags/tag115.xml"/><Relationship Id="rId15" Type="http://schemas.openxmlformats.org/officeDocument/2006/relationships/tags" Target="../tags/tag125.xml"/><Relationship Id="rId23" Type="http://schemas.openxmlformats.org/officeDocument/2006/relationships/tags" Target="../tags/tag133.xml"/><Relationship Id="rId28" Type="http://schemas.openxmlformats.org/officeDocument/2006/relationships/tags" Target="../tags/tag138.xml"/><Relationship Id="rId36" Type="http://schemas.openxmlformats.org/officeDocument/2006/relationships/image" Target="../media/image4.emf"/><Relationship Id="rId10" Type="http://schemas.openxmlformats.org/officeDocument/2006/relationships/tags" Target="../tags/tag120.xml"/><Relationship Id="rId19" Type="http://schemas.openxmlformats.org/officeDocument/2006/relationships/tags" Target="../tags/tag129.xml"/><Relationship Id="rId31" Type="http://schemas.openxmlformats.org/officeDocument/2006/relationships/image" Target="../media/image9.png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Relationship Id="rId22" Type="http://schemas.openxmlformats.org/officeDocument/2006/relationships/tags" Target="../tags/tag132.xml"/><Relationship Id="rId27" Type="http://schemas.openxmlformats.org/officeDocument/2006/relationships/tags" Target="../tags/tag137.xml"/><Relationship Id="rId30" Type="http://schemas.openxmlformats.org/officeDocument/2006/relationships/notesSlide" Target="../notesSlides/notesSlide9.xml"/><Relationship Id="rId35" Type="http://schemas.openxmlformats.org/officeDocument/2006/relationships/image" Target="../media/image3.png"/><Relationship Id="rId8" Type="http://schemas.openxmlformats.org/officeDocument/2006/relationships/tags" Target="../tags/tag118.xml"/><Relationship Id="rId3" Type="http://schemas.openxmlformats.org/officeDocument/2006/relationships/tags" Target="../tags/tag1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89535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-468313" y="-317648"/>
            <a:ext cx="1971675" cy="1857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89535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0830" y="5070974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857375" y="108585"/>
            <a:ext cx="8722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测一测：（在符合您情况的题目后面打钩）</a:t>
            </a:r>
            <a:endParaRPr lang="zh-CN" altLang="en-US" sz="32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0" name="图片 19" descr="127e29b28b6108d66ab4d34f9ea18ce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1304925" y="1751965"/>
            <a:ext cx="3938905" cy="4773295"/>
          </a:xfrm>
          <a:prstGeom prst="rect">
            <a:avLst/>
          </a:prstGeom>
        </p:spPr>
      </p:pic>
      <p:sp>
        <p:nvSpPr>
          <p:cNvPr id="46" name="文本框 41"/>
          <p:cNvSpPr txBox="1">
            <a:spLocks noChangeArrowheads="1"/>
          </p:cNvSpPr>
          <p:nvPr/>
        </p:nvSpPr>
        <p:spPr bwMode="auto">
          <a:xfrm>
            <a:off x="2315845" y="896620"/>
            <a:ext cx="9786620" cy="562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我每天早晨要叫孩子好几遍，还要给他穿好衣服，他才起来。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我会把牙膏给孩子挤在牙膏上，帮孩子节约时间。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3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孩子很粗心，所以学校要带的物品，都是我帮他准备好。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4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如果发现孩子的学习用品等没有带，我会立即给他送去。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5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我很少主动和班主任老师联系。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6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我不愿意孩子在成长的过程中收到挫折。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7.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如果孩子与伙伴打架，我会向别人道歉，再将孩子带走。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8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	如果孩子不喜欢某位老师而不愿意去上学，我会想法设法把他送到学校。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9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    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我周末会让孩子参加课外活动：如画画、舞蹈等。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10</a:t>
            </a:r>
            <a:r>
              <a:rPr lang="en-US" altLang="zh-CN" sz="2400" b="1" dirty="0">
                <a:latin typeface="+mj-ea"/>
                <a:ea typeface="+mj-ea"/>
                <a:cs typeface="+mj-ea"/>
                <a:sym typeface="+mn-ea"/>
              </a:rPr>
              <a:t>.  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我相信我的孩子不会比别人差。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700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458787" y="235437"/>
            <a:ext cx="1971675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975860" y="5022079"/>
            <a:ext cx="2094220" cy="18225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>
            <a:biLevel thresh="25000"/>
          </a:blip>
          <a:stretch>
            <a:fillRect/>
          </a:stretch>
        </p:blipFill>
        <p:spPr>
          <a:xfrm>
            <a:off x="10482294" y="1378700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684145" y="564515"/>
            <a:ext cx="663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CC00CC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CC00CC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（一）身体方面的准备</a:t>
            </a:r>
            <a:endParaRPr lang="zh-CN" altLang="en-US" sz="36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</p:txBody>
      </p:sp>
      <p:sp>
        <p:nvSpPr>
          <p:cNvPr id="27" name="云形 26"/>
          <p:cNvSpPr/>
          <p:nvPr>
            <p:custDataLst>
              <p:tags r:id="rId9"/>
            </p:custDataLst>
          </p:nvPr>
        </p:nvSpPr>
        <p:spPr>
          <a:xfrm>
            <a:off x="2541270" y="1377950"/>
            <a:ext cx="8947150" cy="51473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4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11270" y="2106930"/>
            <a:ext cx="7915275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要保证充足的营养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（重视孩子的早餐）</a:t>
            </a:r>
            <a:endParaRPr lang="zh-CN" altLang="en-US" sz="28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适当调整作息时间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（适当减少睡眠时间和游戏时间）</a:t>
            </a:r>
            <a:endParaRPr lang="zh-CN" altLang="en-US" sz="28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zh-CN" altLang="zh-CN" sz="28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—</a:t>
            </a:r>
            <a:r>
              <a:rPr lang="zh-CN" altLang="zh-CN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7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岁：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每天睡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11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小时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15000"/>
              </a:spcBef>
            </a:pPr>
            <a:r>
              <a:rPr lang="zh-CN" altLang="zh-CN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7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岁以上：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每天最好睡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10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小时左右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algn="ctr"/>
            <a:endParaRPr lang="zh-CN" altLang="en-US" sz="20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2" r="17667"/>
          <a:stretch>
            <a:fillRect/>
          </a:stretch>
        </p:blipFill>
        <p:spPr>
          <a:xfrm>
            <a:off x="-91550" y="2490242"/>
            <a:ext cx="2322925" cy="3156563"/>
          </a:xfrm>
          <a:custGeom>
            <a:avLst/>
            <a:gdLst>
              <a:gd name="connsiteX0" fmla="*/ 0 w 2322925"/>
              <a:gd name="connsiteY0" fmla="*/ 0 h 3156563"/>
              <a:gd name="connsiteX1" fmla="*/ 2322925 w 2322925"/>
              <a:gd name="connsiteY1" fmla="*/ 0 h 3156563"/>
              <a:gd name="connsiteX2" fmla="*/ 2322925 w 2322925"/>
              <a:gd name="connsiteY2" fmla="*/ 3156563 h 3156563"/>
              <a:gd name="connsiteX3" fmla="*/ 250360 w 2322925"/>
              <a:gd name="connsiteY3" fmla="*/ 3156563 h 3156563"/>
              <a:gd name="connsiteX4" fmla="*/ 622141 w 2322925"/>
              <a:gd name="connsiteY4" fmla="*/ 2986606 h 3156563"/>
              <a:gd name="connsiteX5" fmla="*/ 292957 w 2322925"/>
              <a:gd name="connsiteY5" fmla="*/ 2767150 h 3156563"/>
              <a:gd name="connsiteX6" fmla="*/ 183229 w 2322925"/>
              <a:gd name="connsiteY6" fmla="*/ 2200222 h 3156563"/>
              <a:gd name="connsiteX7" fmla="*/ 347821 w 2322925"/>
              <a:gd name="connsiteY7" fmla="*/ 2218510 h 3156563"/>
              <a:gd name="connsiteX8" fmla="*/ 841597 w 2322925"/>
              <a:gd name="connsiteY8" fmla="*/ 1395550 h 3156563"/>
              <a:gd name="connsiteX9" fmla="*/ 366109 w 2322925"/>
              <a:gd name="connsiteY9" fmla="*/ 1139518 h 3156563"/>
              <a:gd name="connsiteX10" fmla="*/ 274669 w 2322925"/>
              <a:gd name="connsiteY10" fmla="*/ 920062 h 3156563"/>
              <a:gd name="connsiteX11" fmla="*/ 164941 w 2322925"/>
              <a:gd name="connsiteY11" fmla="*/ 536014 h 3156563"/>
              <a:gd name="connsiteX12" fmla="*/ 0 w 2322925"/>
              <a:gd name="connsiteY12" fmla="*/ 524717 h 315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22925" h="3156563">
                <a:moveTo>
                  <a:pt x="0" y="0"/>
                </a:moveTo>
                <a:lnTo>
                  <a:pt x="2322925" y="0"/>
                </a:lnTo>
                <a:lnTo>
                  <a:pt x="2322925" y="3156563"/>
                </a:lnTo>
                <a:lnTo>
                  <a:pt x="250360" y="3156563"/>
                </a:lnTo>
                <a:lnTo>
                  <a:pt x="622141" y="2986606"/>
                </a:lnTo>
                <a:lnTo>
                  <a:pt x="292957" y="2767150"/>
                </a:lnTo>
                <a:lnTo>
                  <a:pt x="183229" y="2200222"/>
                </a:lnTo>
                <a:lnTo>
                  <a:pt x="347821" y="2218510"/>
                </a:lnTo>
                <a:lnTo>
                  <a:pt x="841597" y="1395550"/>
                </a:lnTo>
                <a:lnTo>
                  <a:pt x="366109" y="1139518"/>
                </a:lnTo>
                <a:lnTo>
                  <a:pt x="274669" y="920062"/>
                </a:lnTo>
                <a:lnTo>
                  <a:pt x="164941" y="536014"/>
                </a:lnTo>
                <a:lnTo>
                  <a:pt x="0" y="524717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700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458787" y="235437"/>
            <a:ext cx="1971675" cy="1857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biLevel thresh="25000"/>
          </a:blip>
          <a:stretch>
            <a:fillRect/>
          </a:stretch>
        </p:blipFill>
        <p:spPr>
          <a:xfrm>
            <a:off x="10482580" y="1143000"/>
            <a:ext cx="1471295" cy="6203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684145" y="564515"/>
            <a:ext cx="5527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CC00CC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（二）生活方面的准备</a:t>
            </a:r>
            <a:endParaRPr lang="zh-CN" altLang="en-US" sz="36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7" name="云形 26"/>
          <p:cNvSpPr/>
          <p:nvPr>
            <p:custDataLst>
              <p:tags r:id="rId7"/>
            </p:custDataLst>
          </p:nvPr>
        </p:nvSpPr>
        <p:spPr>
          <a:xfrm>
            <a:off x="827405" y="1009650"/>
            <a:ext cx="11289665" cy="624967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4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65020" y="1893570"/>
            <a:ext cx="8814435" cy="459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en-US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遵守时间训练</a:t>
            </a:r>
            <a:endParaRPr lang="zh-CN" altLang="en-US" sz="2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en-US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培养独立意识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（独立睡觉）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en-US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讲文明懂礼貌</a:t>
            </a:r>
            <a:endParaRPr lang="zh-CN" altLang="en-US" sz="2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en-US" altLang="zh-CN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培养劳动能力</a:t>
            </a:r>
            <a:endParaRPr lang="zh-CN" altLang="en-US" sz="2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美国为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1.2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小时，韩国为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0.7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小时，英国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0.6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小时，法国是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0.5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小时，日本是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0.4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小时，而中国是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0.2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小时还不到，只有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11.32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分钟。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据某一次对我国某地小学生的调查资料显示：</a:t>
            </a:r>
            <a:endParaRPr lang="zh-CN" altLang="en-US" sz="2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低年级学生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27%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不会洗脸，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37%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不会穿衣，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13%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不会扫地，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97%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不会整理书包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中年级学生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57%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不会洗碗，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6%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不会整理房间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5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高年级学生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63%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不会烧饭，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57%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不会钉纽扣</a:t>
            </a:r>
            <a:endParaRPr lang="zh-CN" altLang="en-US" sz="2400" b="1" dirty="0">
              <a:solidFill>
                <a:schemeClr val="tx1"/>
              </a:solidFill>
              <a:latin typeface="楷体_GB2312" pitchFamily="1" charset="-122"/>
              <a:ea typeface="楷体_GB2312" pitchFamily="1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700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458787" y="235437"/>
            <a:ext cx="1971675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975860" y="5022079"/>
            <a:ext cx="2094220" cy="18225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>
            <a:biLevel thresh="25000"/>
          </a:blip>
          <a:stretch>
            <a:fillRect/>
          </a:stretch>
        </p:blipFill>
        <p:spPr>
          <a:xfrm>
            <a:off x="10482294" y="1378700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684145" y="564515"/>
            <a:ext cx="7191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CC00CC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CC00CC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（三）学习方面的准备：</a:t>
            </a:r>
            <a:endParaRPr lang="zh-CN" altLang="en-US" sz="36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</p:txBody>
      </p:sp>
      <p:sp>
        <p:nvSpPr>
          <p:cNvPr id="27" name="云形 26"/>
          <p:cNvSpPr/>
          <p:nvPr>
            <p:custDataLst>
              <p:tags r:id="rId9"/>
            </p:custDataLst>
          </p:nvPr>
        </p:nvSpPr>
        <p:spPr>
          <a:xfrm>
            <a:off x="2684145" y="1209675"/>
            <a:ext cx="7423785" cy="514731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4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29075" y="2107565"/>
            <a:ext cx="7915275" cy="310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266700" eaLnBrk="1" hangingPunct="1">
              <a:lnSpc>
                <a:spcPct val="115000"/>
              </a:lnSpc>
              <a:spcBef>
                <a:spcPct val="80000"/>
              </a:spcBef>
            </a:pPr>
            <a:r>
              <a:rPr lang="zh-CN" altLang="zh-CN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培养学习的兴趣</a:t>
            </a:r>
            <a:endParaRPr lang="zh-CN" altLang="en-US" sz="28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8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）参观小学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8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）肯定老师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8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）肯定成长</a:t>
            </a:r>
            <a:endParaRPr lang="zh-CN" altLang="en-US" sz="20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2" r="17667"/>
          <a:stretch>
            <a:fillRect/>
          </a:stretch>
        </p:blipFill>
        <p:spPr>
          <a:xfrm>
            <a:off x="-200770" y="3567837"/>
            <a:ext cx="2322925" cy="3156563"/>
          </a:xfrm>
          <a:custGeom>
            <a:avLst/>
            <a:gdLst>
              <a:gd name="connsiteX0" fmla="*/ 0 w 2322925"/>
              <a:gd name="connsiteY0" fmla="*/ 0 h 3156563"/>
              <a:gd name="connsiteX1" fmla="*/ 2322925 w 2322925"/>
              <a:gd name="connsiteY1" fmla="*/ 0 h 3156563"/>
              <a:gd name="connsiteX2" fmla="*/ 2322925 w 2322925"/>
              <a:gd name="connsiteY2" fmla="*/ 3156563 h 3156563"/>
              <a:gd name="connsiteX3" fmla="*/ 250360 w 2322925"/>
              <a:gd name="connsiteY3" fmla="*/ 3156563 h 3156563"/>
              <a:gd name="connsiteX4" fmla="*/ 622141 w 2322925"/>
              <a:gd name="connsiteY4" fmla="*/ 2986606 h 3156563"/>
              <a:gd name="connsiteX5" fmla="*/ 292957 w 2322925"/>
              <a:gd name="connsiteY5" fmla="*/ 2767150 h 3156563"/>
              <a:gd name="connsiteX6" fmla="*/ 183229 w 2322925"/>
              <a:gd name="connsiteY6" fmla="*/ 2200222 h 3156563"/>
              <a:gd name="connsiteX7" fmla="*/ 347821 w 2322925"/>
              <a:gd name="connsiteY7" fmla="*/ 2218510 h 3156563"/>
              <a:gd name="connsiteX8" fmla="*/ 841597 w 2322925"/>
              <a:gd name="connsiteY8" fmla="*/ 1395550 h 3156563"/>
              <a:gd name="connsiteX9" fmla="*/ 366109 w 2322925"/>
              <a:gd name="connsiteY9" fmla="*/ 1139518 h 3156563"/>
              <a:gd name="connsiteX10" fmla="*/ 274669 w 2322925"/>
              <a:gd name="connsiteY10" fmla="*/ 920062 h 3156563"/>
              <a:gd name="connsiteX11" fmla="*/ 164941 w 2322925"/>
              <a:gd name="connsiteY11" fmla="*/ 536014 h 3156563"/>
              <a:gd name="connsiteX12" fmla="*/ 0 w 2322925"/>
              <a:gd name="connsiteY12" fmla="*/ 524717 h 315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22925" h="3156563">
                <a:moveTo>
                  <a:pt x="0" y="0"/>
                </a:moveTo>
                <a:lnTo>
                  <a:pt x="2322925" y="0"/>
                </a:lnTo>
                <a:lnTo>
                  <a:pt x="2322925" y="3156563"/>
                </a:lnTo>
                <a:lnTo>
                  <a:pt x="250360" y="3156563"/>
                </a:lnTo>
                <a:lnTo>
                  <a:pt x="622141" y="2986606"/>
                </a:lnTo>
                <a:lnTo>
                  <a:pt x="292957" y="2767150"/>
                </a:lnTo>
                <a:lnTo>
                  <a:pt x="183229" y="2200222"/>
                </a:lnTo>
                <a:lnTo>
                  <a:pt x="347821" y="2218510"/>
                </a:lnTo>
                <a:lnTo>
                  <a:pt x="841597" y="1395550"/>
                </a:lnTo>
                <a:lnTo>
                  <a:pt x="366109" y="1139518"/>
                </a:lnTo>
                <a:lnTo>
                  <a:pt x="274669" y="920062"/>
                </a:lnTo>
                <a:lnTo>
                  <a:pt x="164941" y="536014"/>
                </a:lnTo>
                <a:lnTo>
                  <a:pt x="0" y="524717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90170" y="5080"/>
            <a:ext cx="12371705" cy="6971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76275" y="212090"/>
            <a:ext cx="5917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2</a:t>
            </a: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.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培养学习习惯</a:t>
            </a:r>
            <a:endParaRPr lang="zh-CN" altLang="en-US" sz="44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8" name="图片 37" descr="e5639592b178ac215b1b31ee61c9b87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447040" y="1064260"/>
            <a:ext cx="11296650" cy="591248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1089660" y="1386205"/>
            <a:ext cx="10159365" cy="5139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）正确的读写姿势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）专心听讲的习惯（用眼、用心倾听）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岁：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至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分钟；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岁：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分钟；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至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6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岁：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15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分钟；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6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至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7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岁：</a:t>
            </a:r>
            <a:r>
              <a:rPr lang="zh-CN" altLang="zh-CN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20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分钟左右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）良好的阅读习惯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每天给孩子讲故事，有助于预防多动症。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英国最新研究：家长每天给孩子读书、讲故事，不仅有助于提高孩子的阅读能力，还能 预防儿童出现多动症等行为毛病。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日后认知和学习能力都会得到改善和提高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在看图识字、测验中的表现要大大好于哪些平时成人不给他们讲故事的孩子们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长大后行为问题的风险可能会降低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那些每天花三四个小时看电视的孩子在各种测验中的成绩相对偏低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）爱惜学习用品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90170" y="5080"/>
            <a:ext cx="12371705" cy="6971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76275" y="212090"/>
            <a:ext cx="91160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3</a:t>
            </a: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.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语言、数学方面的准备：</a:t>
            </a:r>
            <a:endParaRPr lang="zh-CN" altLang="en-US" sz="44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9653905" y="652526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www.bjhy.xbedu.net</a:t>
            </a:r>
          </a:p>
        </p:txBody>
      </p:sp>
      <p:pic>
        <p:nvPicPr>
          <p:cNvPr id="38" name="图片 37" descr="e5639592b178ac215b1b31ee61c9b87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520700" y="980440"/>
            <a:ext cx="11296650" cy="591248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2"/>
            </p:custDataLst>
          </p:nvPr>
        </p:nvSpPr>
        <p:spPr>
          <a:xfrm>
            <a:off x="1255395" y="2596515"/>
            <a:ext cx="10159365" cy="2341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eaLnBrk="1" hangingPunct="1">
              <a:lnSpc>
                <a:spcPct val="135000"/>
              </a:lnSpc>
              <a:spcBef>
                <a:spcPct val="35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准备要有，不刻意、长时间练习，而是生活中学习，潜移默化，润物无声。</a:t>
            </a:r>
          </a:p>
          <a:p>
            <a:pPr indent="266700" eaLnBrk="1" hangingPunct="1">
              <a:lnSpc>
                <a:spcPct val="135000"/>
              </a:lnSpc>
              <a:spcBef>
                <a:spcPct val="35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超常教育，别从娃娃抓起</a:t>
            </a:r>
            <a:endParaRPr lang="zh-CN" altLang="en-US" sz="24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35000"/>
              </a:lnSpc>
              <a:spcBef>
                <a:spcPct val="35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聪明题、珠心算、英语等我们都要立场坚定，学会拒绝。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90170" y="5080"/>
            <a:ext cx="12371705" cy="69716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6275" y="212090"/>
            <a:ext cx="5917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4</a:t>
            </a: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.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学习用品的准备</a:t>
            </a:r>
            <a:endParaRPr lang="zh-CN" altLang="en-US" sz="44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8" name="图片 37" descr="e5639592b178ac215b1b31ee61c9b87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089660" y="1187450"/>
            <a:ext cx="9011285" cy="471678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3319780" y="1667510"/>
            <a:ext cx="6472555" cy="3522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）文具盒（简单实用）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）书包：不宜过大，超过体重的十分之一影响身体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）铅笔：中华牌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）不带铅笔刨（每天最少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zh-CN" sz="2400" b="1" dirty="0">
                <a:latin typeface="Arial" panose="020B0604020202020204" pitchFamily="34" charset="0"/>
                <a:ea typeface="楷体_GB2312" pitchFamily="1" charset="-122"/>
                <a:sym typeface="+mn-ea"/>
              </a:rPr>
              <a:t>—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6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枝）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400" b="1" dirty="0"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  <a:sym typeface="+mn-ea"/>
              </a:rPr>
              <a:t>）橡皮（方形，无香味）</a:t>
            </a:r>
          </a:p>
        </p:txBody>
      </p:sp>
      <p:pic>
        <p:nvPicPr>
          <p:cNvPr id="6" name="图片 5" descr="d7b9a20231eb78b36457d6756e1921bf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 cstate="print"/>
          <a:stretch>
            <a:fillRect/>
          </a:stretch>
        </p:blipFill>
        <p:spPr>
          <a:xfrm flipH="1">
            <a:off x="761365" y="2532380"/>
            <a:ext cx="3340735" cy="32454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9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99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89535" y="5080"/>
            <a:ext cx="12371705" cy="69716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6275" y="212090"/>
            <a:ext cx="5917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5.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择校择班</a:t>
            </a:r>
            <a:endParaRPr lang="zh-CN" altLang="en-US" sz="44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8" name="图片 37" descr="e5639592b178ac215b1b31ee61c9b87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572135" y="1009650"/>
            <a:ext cx="8377555" cy="551497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1115060" y="1590675"/>
            <a:ext cx="7137400" cy="4353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）办学理念正确、鲜明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）学校设施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）师资力量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4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）就近入学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（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）根据特点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15000"/>
              </a:lnSpc>
              <a:spcBef>
                <a:spcPct val="6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择校择老师不如择自己。</a:t>
            </a:r>
          </a:p>
        </p:txBody>
      </p:sp>
      <p:pic>
        <p:nvPicPr>
          <p:cNvPr id="6" name="图片 5" descr="d7b9a20231eb78b36457d6756e1921bf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 cstate="print"/>
          <a:stretch>
            <a:fillRect/>
          </a:stretch>
        </p:blipFill>
        <p:spPr>
          <a:xfrm flipH="1">
            <a:off x="5734685" y="3100070"/>
            <a:ext cx="3340735" cy="32454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-31115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458787" y="235437"/>
            <a:ext cx="1971675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10187950" y="5081769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4">
            <a:biLevel thresh="25000"/>
          </a:blip>
          <a:stretch>
            <a:fillRect/>
          </a:stretch>
        </p:blipFill>
        <p:spPr>
          <a:xfrm>
            <a:off x="6534092" y="2535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4">
            <a:biLevel thresh="25000"/>
          </a:blip>
          <a:stretch>
            <a:fillRect/>
          </a:stretch>
        </p:blipFill>
        <p:spPr>
          <a:xfrm>
            <a:off x="8297894" y="741795"/>
            <a:ext cx="912270" cy="384864"/>
          </a:xfrm>
          <a:prstGeom prst="rect">
            <a:avLst/>
          </a:prstGeom>
        </p:spPr>
      </p:pic>
      <p:grpSp>
        <p:nvGrpSpPr>
          <p:cNvPr id="110" name="组合 109"/>
          <p:cNvGrpSpPr/>
          <p:nvPr/>
        </p:nvGrpSpPr>
        <p:grpSpPr>
          <a:xfrm rot="5400000" flipH="1">
            <a:off x="-260350" y="3992880"/>
            <a:ext cx="3014345" cy="930910"/>
            <a:chOff x="-137" y="1413"/>
            <a:chExt cx="11876" cy="4794"/>
          </a:xfrm>
        </p:grpSpPr>
        <p:grpSp>
          <p:nvGrpSpPr>
            <p:cNvPr id="111" name="组合 110"/>
            <p:cNvGrpSpPr/>
            <p:nvPr/>
          </p:nvGrpSpPr>
          <p:grpSpPr>
            <a:xfrm>
              <a:off x="-137" y="1413"/>
              <a:ext cx="11876" cy="4477"/>
              <a:chOff x="-163" y="1249"/>
              <a:chExt cx="15128" cy="5703"/>
            </a:xfrm>
          </p:grpSpPr>
          <p:sp>
            <p:nvSpPr>
              <p:cNvPr id="112" name="Freeform 5"/>
              <p:cNvSpPr/>
              <p:nvPr>
                <p:custDataLst>
                  <p:tags r:id="rId14"/>
                </p:custDataLst>
              </p:nvPr>
            </p:nvSpPr>
            <p:spPr bwMode="auto">
              <a:xfrm rot="680677">
                <a:off x="-163" y="1340"/>
                <a:ext cx="15128" cy="5613"/>
              </a:xfrm>
              <a:custGeom>
                <a:avLst/>
                <a:gdLst>
                  <a:gd name="connsiteX0" fmla="*/ 1611 w 2895"/>
                  <a:gd name="connsiteY0" fmla="*/ 694 h 1082"/>
                  <a:gd name="connsiteX1" fmla="*/ 1740 w 2895"/>
                  <a:gd name="connsiteY1" fmla="*/ 588 h 1082"/>
                  <a:gd name="connsiteX2" fmla="*/ 2389 w 2895"/>
                  <a:gd name="connsiteY2" fmla="*/ 402 h 1082"/>
                  <a:gd name="connsiteX3" fmla="*/ 2895 w 2895"/>
                  <a:gd name="connsiteY3" fmla="*/ 415 h 1082"/>
                  <a:gd name="connsiteX4" fmla="*/ 2878 w 2895"/>
                  <a:gd name="connsiteY4" fmla="*/ 424 h 1082"/>
                  <a:gd name="connsiteX5" fmla="*/ 2878 w 2895"/>
                  <a:gd name="connsiteY5" fmla="*/ 424 h 1082"/>
                  <a:gd name="connsiteX6" fmla="*/ 2449 w 2895"/>
                  <a:gd name="connsiteY6" fmla="*/ 382 h 1082"/>
                  <a:gd name="connsiteX7" fmla="*/ 2801 w 2895"/>
                  <a:gd name="connsiteY7" fmla="*/ 0 h 1082"/>
                  <a:gd name="connsiteX8" fmla="*/ 2474 w 2895"/>
                  <a:gd name="connsiteY8" fmla="*/ 344 h 1082"/>
                  <a:gd name="connsiteX9" fmla="*/ 2137 w 2895"/>
                  <a:gd name="connsiteY9" fmla="*/ 312 h 1082"/>
                  <a:gd name="connsiteX10" fmla="*/ 1711 w 2895"/>
                  <a:gd name="connsiteY10" fmla="*/ 545 h 1082"/>
                  <a:gd name="connsiteX11" fmla="*/ 1609 w 2895"/>
                  <a:gd name="connsiteY11" fmla="*/ 619 h 1082"/>
                  <a:gd name="connsiteX12" fmla="*/ 1353 w 2895"/>
                  <a:gd name="connsiteY12" fmla="*/ 675 h 1082"/>
                  <a:gd name="connsiteX13" fmla="*/ 893 w 2895"/>
                  <a:gd name="connsiteY13" fmla="*/ 585 h 1082"/>
                  <a:gd name="connsiteX14" fmla="*/ 6 w 2895"/>
                  <a:gd name="connsiteY14" fmla="*/ 676 h 1082"/>
                  <a:gd name="connsiteX15" fmla="*/ 0 w 2895"/>
                  <a:gd name="connsiteY15" fmla="*/ 681 h 1082"/>
                  <a:gd name="connsiteX16" fmla="*/ 0 w 2895"/>
                  <a:gd name="connsiteY16" fmla="*/ 1070 h 1082"/>
                  <a:gd name="connsiteX17" fmla="*/ 56 w 2895"/>
                  <a:gd name="connsiteY17" fmla="*/ 908 h 1082"/>
                  <a:gd name="connsiteX18" fmla="*/ 325 w 2895"/>
                  <a:gd name="connsiteY18" fmla="*/ 673 h 1082"/>
                  <a:gd name="connsiteX19" fmla="*/ 973 w 2895"/>
                  <a:gd name="connsiteY19" fmla="*/ 702 h 1082"/>
                  <a:gd name="connsiteX20" fmla="*/ 1124 w 2895"/>
                  <a:gd name="connsiteY20" fmla="*/ 846 h 1082"/>
                  <a:gd name="connsiteX21" fmla="*/ 1294 w 2895"/>
                  <a:gd name="connsiteY21" fmla="*/ 896 h 1082"/>
                  <a:gd name="connsiteX22" fmla="*/ 1550 w 2895"/>
                  <a:gd name="connsiteY22" fmla="*/ 906 h 1082"/>
                  <a:gd name="connsiteX23" fmla="*/ 1647 w 2895"/>
                  <a:gd name="connsiteY23" fmla="*/ 1021 h 1082"/>
                  <a:gd name="connsiteX24" fmla="*/ 1850 w 2895"/>
                  <a:gd name="connsiteY24" fmla="*/ 1065 h 1082"/>
                  <a:gd name="connsiteX25" fmla="*/ 1594 w 2895"/>
                  <a:gd name="connsiteY25" fmla="*/ 892 h 1082"/>
                  <a:gd name="connsiteX26" fmla="*/ 1752 w 2895"/>
                  <a:gd name="connsiteY26" fmla="*/ 953 h 1082"/>
                  <a:gd name="connsiteX27" fmla="*/ 2137 w 2895"/>
                  <a:gd name="connsiteY27" fmla="*/ 855 h 1082"/>
                  <a:gd name="connsiteX28" fmla="*/ 1744 w 2895"/>
                  <a:gd name="connsiteY28" fmla="*/ 913 h 1082"/>
                  <a:gd name="connsiteX29" fmla="*/ 1617 w 2895"/>
                  <a:gd name="connsiteY29" fmla="*/ 837 h 1082"/>
                  <a:gd name="connsiteX30" fmla="*/ 1456 w 2895"/>
                  <a:gd name="connsiteY30" fmla="*/ 829 h 1082"/>
                  <a:gd name="connsiteX31" fmla="*/ 954 w 2895"/>
                  <a:gd name="connsiteY31" fmla="*/ 697 h 1082"/>
                  <a:gd name="connsiteX32" fmla="*/ 1611 w 2895"/>
                  <a:gd name="connsiteY32" fmla="*/ 694 h 1082"/>
                  <a:gd name="connsiteX0-1" fmla="*/ 1611 w 2895"/>
                  <a:gd name="connsiteY0-2" fmla="*/ 694 h 1082"/>
                  <a:gd name="connsiteX1-3" fmla="*/ 1740 w 2895"/>
                  <a:gd name="connsiteY1-4" fmla="*/ 588 h 1082"/>
                  <a:gd name="connsiteX2-5" fmla="*/ 2389 w 2895"/>
                  <a:gd name="connsiteY2-6" fmla="*/ 402 h 1082"/>
                  <a:gd name="connsiteX3-7" fmla="*/ 2895 w 2895"/>
                  <a:gd name="connsiteY3-8" fmla="*/ 415 h 1082"/>
                  <a:gd name="connsiteX4-9" fmla="*/ 2878 w 2895"/>
                  <a:gd name="connsiteY4-10" fmla="*/ 424 h 1082"/>
                  <a:gd name="connsiteX5-11" fmla="*/ 2878 w 2895"/>
                  <a:gd name="connsiteY5-12" fmla="*/ 424 h 1082"/>
                  <a:gd name="connsiteX6-13" fmla="*/ 2449 w 2895"/>
                  <a:gd name="connsiteY6-14" fmla="*/ 382 h 1082"/>
                  <a:gd name="connsiteX7-15" fmla="*/ 2801 w 2895"/>
                  <a:gd name="connsiteY7-16" fmla="*/ 0 h 1082"/>
                  <a:gd name="connsiteX8-17" fmla="*/ 2474 w 2895"/>
                  <a:gd name="connsiteY8-18" fmla="*/ 344 h 1082"/>
                  <a:gd name="connsiteX9-19" fmla="*/ 2137 w 2895"/>
                  <a:gd name="connsiteY9-20" fmla="*/ 312 h 1082"/>
                  <a:gd name="connsiteX10-21" fmla="*/ 1711 w 2895"/>
                  <a:gd name="connsiteY10-22" fmla="*/ 545 h 1082"/>
                  <a:gd name="connsiteX11-23" fmla="*/ 1609 w 2895"/>
                  <a:gd name="connsiteY11-24" fmla="*/ 619 h 1082"/>
                  <a:gd name="connsiteX12-25" fmla="*/ 1353 w 2895"/>
                  <a:gd name="connsiteY12-26" fmla="*/ 675 h 1082"/>
                  <a:gd name="connsiteX13-27" fmla="*/ 893 w 2895"/>
                  <a:gd name="connsiteY13-28" fmla="*/ 585 h 1082"/>
                  <a:gd name="connsiteX14-29" fmla="*/ 6 w 2895"/>
                  <a:gd name="connsiteY14-30" fmla="*/ 676 h 1082"/>
                  <a:gd name="connsiteX15-31" fmla="*/ 0 w 2895"/>
                  <a:gd name="connsiteY15-32" fmla="*/ 681 h 1082"/>
                  <a:gd name="connsiteX16-33" fmla="*/ 0 w 2895"/>
                  <a:gd name="connsiteY16-34" fmla="*/ 1070 h 1082"/>
                  <a:gd name="connsiteX17-35" fmla="*/ 56 w 2895"/>
                  <a:gd name="connsiteY17-36" fmla="*/ 908 h 1082"/>
                  <a:gd name="connsiteX18-37" fmla="*/ 325 w 2895"/>
                  <a:gd name="connsiteY18-38" fmla="*/ 673 h 1082"/>
                  <a:gd name="connsiteX19-39" fmla="*/ 973 w 2895"/>
                  <a:gd name="connsiteY19-40" fmla="*/ 702 h 1082"/>
                  <a:gd name="connsiteX20-41" fmla="*/ 1294 w 2895"/>
                  <a:gd name="connsiteY20-42" fmla="*/ 896 h 1082"/>
                  <a:gd name="connsiteX21-43" fmla="*/ 1550 w 2895"/>
                  <a:gd name="connsiteY21-44" fmla="*/ 906 h 1082"/>
                  <a:gd name="connsiteX22-45" fmla="*/ 1647 w 2895"/>
                  <a:gd name="connsiteY22-46" fmla="*/ 1021 h 1082"/>
                  <a:gd name="connsiteX23-47" fmla="*/ 1850 w 2895"/>
                  <a:gd name="connsiteY23-48" fmla="*/ 1065 h 1082"/>
                  <a:gd name="connsiteX24-49" fmla="*/ 1594 w 2895"/>
                  <a:gd name="connsiteY24-50" fmla="*/ 892 h 1082"/>
                  <a:gd name="connsiteX25-51" fmla="*/ 1752 w 2895"/>
                  <a:gd name="connsiteY25-52" fmla="*/ 953 h 1082"/>
                  <a:gd name="connsiteX26-53" fmla="*/ 2137 w 2895"/>
                  <a:gd name="connsiteY26-54" fmla="*/ 855 h 1082"/>
                  <a:gd name="connsiteX27-55" fmla="*/ 1744 w 2895"/>
                  <a:gd name="connsiteY27-56" fmla="*/ 913 h 1082"/>
                  <a:gd name="connsiteX28-57" fmla="*/ 1617 w 2895"/>
                  <a:gd name="connsiteY28-58" fmla="*/ 837 h 1082"/>
                  <a:gd name="connsiteX29-59" fmla="*/ 1456 w 2895"/>
                  <a:gd name="connsiteY29-60" fmla="*/ 829 h 1082"/>
                  <a:gd name="connsiteX30-61" fmla="*/ 954 w 2895"/>
                  <a:gd name="connsiteY30-62" fmla="*/ 697 h 1082"/>
                  <a:gd name="connsiteX31-63" fmla="*/ 1611 w 2895"/>
                  <a:gd name="connsiteY31-64" fmla="*/ 694 h 1082"/>
                  <a:gd name="connsiteX0-65" fmla="*/ 1611 w 2895"/>
                  <a:gd name="connsiteY0-66" fmla="*/ 694 h 1082"/>
                  <a:gd name="connsiteX1-67" fmla="*/ 1740 w 2895"/>
                  <a:gd name="connsiteY1-68" fmla="*/ 588 h 1082"/>
                  <a:gd name="connsiteX2-69" fmla="*/ 2389 w 2895"/>
                  <a:gd name="connsiteY2-70" fmla="*/ 402 h 1082"/>
                  <a:gd name="connsiteX3-71" fmla="*/ 2895 w 2895"/>
                  <a:gd name="connsiteY3-72" fmla="*/ 415 h 1082"/>
                  <a:gd name="connsiteX4-73" fmla="*/ 2878 w 2895"/>
                  <a:gd name="connsiteY4-74" fmla="*/ 424 h 1082"/>
                  <a:gd name="connsiteX5-75" fmla="*/ 2878 w 2895"/>
                  <a:gd name="connsiteY5-76" fmla="*/ 424 h 1082"/>
                  <a:gd name="connsiteX6-77" fmla="*/ 2449 w 2895"/>
                  <a:gd name="connsiteY6-78" fmla="*/ 382 h 1082"/>
                  <a:gd name="connsiteX7-79" fmla="*/ 2801 w 2895"/>
                  <a:gd name="connsiteY7-80" fmla="*/ 0 h 1082"/>
                  <a:gd name="connsiteX8-81" fmla="*/ 2474 w 2895"/>
                  <a:gd name="connsiteY8-82" fmla="*/ 344 h 1082"/>
                  <a:gd name="connsiteX9-83" fmla="*/ 2137 w 2895"/>
                  <a:gd name="connsiteY9-84" fmla="*/ 312 h 1082"/>
                  <a:gd name="connsiteX10-85" fmla="*/ 1711 w 2895"/>
                  <a:gd name="connsiteY10-86" fmla="*/ 545 h 1082"/>
                  <a:gd name="connsiteX11-87" fmla="*/ 1609 w 2895"/>
                  <a:gd name="connsiteY11-88" fmla="*/ 619 h 1082"/>
                  <a:gd name="connsiteX12-89" fmla="*/ 1353 w 2895"/>
                  <a:gd name="connsiteY12-90" fmla="*/ 675 h 1082"/>
                  <a:gd name="connsiteX13-91" fmla="*/ 893 w 2895"/>
                  <a:gd name="connsiteY13-92" fmla="*/ 585 h 1082"/>
                  <a:gd name="connsiteX14-93" fmla="*/ 6 w 2895"/>
                  <a:gd name="connsiteY14-94" fmla="*/ 676 h 1082"/>
                  <a:gd name="connsiteX15-95" fmla="*/ 0 w 2895"/>
                  <a:gd name="connsiteY15-96" fmla="*/ 681 h 1082"/>
                  <a:gd name="connsiteX16-97" fmla="*/ 0 w 2895"/>
                  <a:gd name="connsiteY16-98" fmla="*/ 1070 h 1082"/>
                  <a:gd name="connsiteX17-99" fmla="*/ 56 w 2895"/>
                  <a:gd name="connsiteY17-100" fmla="*/ 908 h 1082"/>
                  <a:gd name="connsiteX18-101" fmla="*/ 325 w 2895"/>
                  <a:gd name="connsiteY18-102" fmla="*/ 673 h 1082"/>
                  <a:gd name="connsiteX19-103" fmla="*/ 973 w 2895"/>
                  <a:gd name="connsiteY19-104" fmla="*/ 702 h 1082"/>
                  <a:gd name="connsiteX20-105" fmla="*/ 1550 w 2895"/>
                  <a:gd name="connsiteY20-106" fmla="*/ 906 h 1082"/>
                  <a:gd name="connsiteX21-107" fmla="*/ 1647 w 2895"/>
                  <a:gd name="connsiteY21-108" fmla="*/ 1021 h 1082"/>
                  <a:gd name="connsiteX22-109" fmla="*/ 1850 w 2895"/>
                  <a:gd name="connsiteY22-110" fmla="*/ 1065 h 1082"/>
                  <a:gd name="connsiteX23-111" fmla="*/ 1594 w 2895"/>
                  <a:gd name="connsiteY23-112" fmla="*/ 892 h 1082"/>
                  <a:gd name="connsiteX24-113" fmla="*/ 1752 w 2895"/>
                  <a:gd name="connsiteY24-114" fmla="*/ 953 h 1082"/>
                  <a:gd name="connsiteX25-115" fmla="*/ 2137 w 2895"/>
                  <a:gd name="connsiteY25-116" fmla="*/ 855 h 1082"/>
                  <a:gd name="connsiteX26-117" fmla="*/ 1744 w 2895"/>
                  <a:gd name="connsiteY26-118" fmla="*/ 913 h 1082"/>
                  <a:gd name="connsiteX27-119" fmla="*/ 1617 w 2895"/>
                  <a:gd name="connsiteY27-120" fmla="*/ 837 h 1082"/>
                  <a:gd name="connsiteX28-121" fmla="*/ 1456 w 2895"/>
                  <a:gd name="connsiteY28-122" fmla="*/ 829 h 1082"/>
                  <a:gd name="connsiteX29-123" fmla="*/ 954 w 2895"/>
                  <a:gd name="connsiteY29-124" fmla="*/ 697 h 1082"/>
                  <a:gd name="connsiteX30-125" fmla="*/ 1611 w 2895"/>
                  <a:gd name="connsiteY30-126" fmla="*/ 694 h 1082"/>
                  <a:gd name="connsiteX0-127" fmla="*/ 1611 w 2895"/>
                  <a:gd name="connsiteY0-128" fmla="*/ 694 h 1082"/>
                  <a:gd name="connsiteX1-129" fmla="*/ 1740 w 2895"/>
                  <a:gd name="connsiteY1-130" fmla="*/ 588 h 1082"/>
                  <a:gd name="connsiteX2-131" fmla="*/ 2389 w 2895"/>
                  <a:gd name="connsiteY2-132" fmla="*/ 402 h 1082"/>
                  <a:gd name="connsiteX3-133" fmla="*/ 2895 w 2895"/>
                  <a:gd name="connsiteY3-134" fmla="*/ 415 h 1082"/>
                  <a:gd name="connsiteX4-135" fmla="*/ 2878 w 2895"/>
                  <a:gd name="connsiteY4-136" fmla="*/ 424 h 1082"/>
                  <a:gd name="connsiteX5-137" fmla="*/ 2878 w 2895"/>
                  <a:gd name="connsiteY5-138" fmla="*/ 424 h 1082"/>
                  <a:gd name="connsiteX6-139" fmla="*/ 2449 w 2895"/>
                  <a:gd name="connsiteY6-140" fmla="*/ 382 h 1082"/>
                  <a:gd name="connsiteX7-141" fmla="*/ 2801 w 2895"/>
                  <a:gd name="connsiteY7-142" fmla="*/ 0 h 1082"/>
                  <a:gd name="connsiteX8-143" fmla="*/ 2474 w 2895"/>
                  <a:gd name="connsiteY8-144" fmla="*/ 344 h 1082"/>
                  <a:gd name="connsiteX9-145" fmla="*/ 2137 w 2895"/>
                  <a:gd name="connsiteY9-146" fmla="*/ 312 h 1082"/>
                  <a:gd name="connsiteX10-147" fmla="*/ 1711 w 2895"/>
                  <a:gd name="connsiteY10-148" fmla="*/ 545 h 1082"/>
                  <a:gd name="connsiteX11-149" fmla="*/ 1609 w 2895"/>
                  <a:gd name="connsiteY11-150" fmla="*/ 619 h 1082"/>
                  <a:gd name="connsiteX12-151" fmla="*/ 1353 w 2895"/>
                  <a:gd name="connsiteY12-152" fmla="*/ 675 h 1082"/>
                  <a:gd name="connsiteX13-153" fmla="*/ 893 w 2895"/>
                  <a:gd name="connsiteY13-154" fmla="*/ 585 h 1082"/>
                  <a:gd name="connsiteX14-155" fmla="*/ 6 w 2895"/>
                  <a:gd name="connsiteY14-156" fmla="*/ 676 h 1082"/>
                  <a:gd name="connsiteX15-157" fmla="*/ 0 w 2895"/>
                  <a:gd name="connsiteY15-158" fmla="*/ 681 h 1082"/>
                  <a:gd name="connsiteX16-159" fmla="*/ 0 w 2895"/>
                  <a:gd name="connsiteY16-160" fmla="*/ 1070 h 1082"/>
                  <a:gd name="connsiteX17-161" fmla="*/ 56 w 2895"/>
                  <a:gd name="connsiteY17-162" fmla="*/ 908 h 1082"/>
                  <a:gd name="connsiteX18-163" fmla="*/ 325 w 2895"/>
                  <a:gd name="connsiteY18-164" fmla="*/ 673 h 1082"/>
                  <a:gd name="connsiteX19-165" fmla="*/ 973 w 2895"/>
                  <a:gd name="connsiteY19-166" fmla="*/ 702 h 1082"/>
                  <a:gd name="connsiteX20-167" fmla="*/ 1550 w 2895"/>
                  <a:gd name="connsiteY20-168" fmla="*/ 906 h 1082"/>
                  <a:gd name="connsiteX21-169" fmla="*/ 1647 w 2895"/>
                  <a:gd name="connsiteY21-170" fmla="*/ 1021 h 1082"/>
                  <a:gd name="connsiteX22-171" fmla="*/ 1850 w 2895"/>
                  <a:gd name="connsiteY22-172" fmla="*/ 1065 h 1082"/>
                  <a:gd name="connsiteX23-173" fmla="*/ 1594 w 2895"/>
                  <a:gd name="connsiteY23-174" fmla="*/ 892 h 1082"/>
                  <a:gd name="connsiteX24-175" fmla="*/ 1752 w 2895"/>
                  <a:gd name="connsiteY24-176" fmla="*/ 953 h 1082"/>
                  <a:gd name="connsiteX25-177" fmla="*/ 2137 w 2895"/>
                  <a:gd name="connsiteY25-178" fmla="*/ 855 h 1082"/>
                  <a:gd name="connsiteX26-179" fmla="*/ 1744 w 2895"/>
                  <a:gd name="connsiteY26-180" fmla="*/ 913 h 1082"/>
                  <a:gd name="connsiteX27-181" fmla="*/ 1617 w 2895"/>
                  <a:gd name="connsiteY27-182" fmla="*/ 837 h 1082"/>
                  <a:gd name="connsiteX28-183" fmla="*/ 954 w 2895"/>
                  <a:gd name="connsiteY28-184" fmla="*/ 697 h 1082"/>
                  <a:gd name="connsiteX29-185" fmla="*/ 1611 w 2895"/>
                  <a:gd name="connsiteY29-186" fmla="*/ 694 h 1082"/>
                  <a:gd name="connsiteX0-187" fmla="*/ 1611 w 2895"/>
                  <a:gd name="connsiteY0-188" fmla="*/ 694 h 1082"/>
                  <a:gd name="connsiteX1-189" fmla="*/ 1740 w 2895"/>
                  <a:gd name="connsiteY1-190" fmla="*/ 588 h 1082"/>
                  <a:gd name="connsiteX2-191" fmla="*/ 2389 w 2895"/>
                  <a:gd name="connsiteY2-192" fmla="*/ 402 h 1082"/>
                  <a:gd name="connsiteX3-193" fmla="*/ 2895 w 2895"/>
                  <a:gd name="connsiteY3-194" fmla="*/ 415 h 1082"/>
                  <a:gd name="connsiteX4-195" fmla="*/ 2878 w 2895"/>
                  <a:gd name="connsiteY4-196" fmla="*/ 424 h 1082"/>
                  <a:gd name="connsiteX5-197" fmla="*/ 2878 w 2895"/>
                  <a:gd name="connsiteY5-198" fmla="*/ 424 h 1082"/>
                  <a:gd name="connsiteX6-199" fmla="*/ 2449 w 2895"/>
                  <a:gd name="connsiteY6-200" fmla="*/ 382 h 1082"/>
                  <a:gd name="connsiteX7-201" fmla="*/ 2801 w 2895"/>
                  <a:gd name="connsiteY7-202" fmla="*/ 0 h 1082"/>
                  <a:gd name="connsiteX8-203" fmla="*/ 2474 w 2895"/>
                  <a:gd name="connsiteY8-204" fmla="*/ 344 h 1082"/>
                  <a:gd name="connsiteX9-205" fmla="*/ 2137 w 2895"/>
                  <a:gd name="connsiteY9-206" fmla="*/ 312 h 1082"/>
                  <a:gd name="connsiteX10-207" fmla="*/ 1711 w 2895"/>
                  <a:gd name="connsiteY10-208" fmla="*/ 545 h 1082"/>
                  <a:gd name="connsiteX11-209" fmla="*/ 1609 w 2895"/>
                  <a:gd name="connsiteY11-210" fmla="*/ 619 h 1082"/>
                  <a:gd name="connsiteX12-211" fmla="*/ 1353 w 2895"/>
                  <a:gd name="connsiteY12-212" fmla="*/ 675 h 1082"/>
                  <a:gd name="connsiteX13-213" fmla="*/ 893 w 2895"/>
                  <a:gd name="connsiteY13-214" fmla="*/ 585 h 1082"/>
                  <a:gd name="connsiteX14-215" fmla="*/ 6 w 2895"/>
                  <a:gd name="connsiteY14-216" fmla="*/ 676 h 1082"/>
                  <a:gd name="connsiteX15-217" fmla="*/ 0 w 2895"/>
                  <a:gd name="connsiteY15-218" fmla="*/ 681 h 1082"/>
                  <a:gd name="connsiteX16-219" fmla="*/ 0 w 2895"/>
                  <a:gd name="connsiteY16-220" fmla="*/ 1070 h 1082"/>
                  <a:gd name="connsiteX17-221" fmla="*/ 56 w 2895"/>
                  <a:gd name="connsiteY17-222" fmla="*/ 908 h 1082"/>
                  <a:gd name="connsiteX18-223" fmla="*/ 325 w 2895"/>
                  <a:gd name="connsiteY18-224" fmla="*/ 673 h 1082"/>
                  <a:gd name="connsiteX19-225" fmla="*/ 973 w 2895"/>
                  <a:gd name="connsiteY19-226" fmla="*/ 702 h 1082"/>
                  <a:gd name="connsiteX20-227" fmla="*/ 1550 w 2895"/>
                  <a:gd name="connsiteY20-228" fmla="*/ 906 h 1082"/>
                  <a:gd name="connsiteX21-229" fmla="*/ 1647 w 2895"/>
                  <a:gd name="connsiteY21-230" fmla="*/ 1021 h 1082"/>
                  <a:gd name="connsiteX22-231" fmla="*/ 1850 w 2895"/>
                  <a:gd name="connsiteY22-232" fmla="*/ 1065 h 1082"/>
                  <a:gd name="connsiteX23-233" fmla="*/ 1594 w 2895"/>
                  <a:gd name="connsiteY23-234" fmla="*/ 892 h 1082"/>
                  <a:gd name="connsiteX24-235" fmla="*/ 1752 w 2895"/>
                  <a:gd name="connsiteY24-236" fmla="*/ 953 h 1082"/>
                  <a:gd name="connsiteX25-237" fmla="*/ 2137 w 2895"/>
                  <a:gd name="connsiteY25-238" fmla="*/ 855 h 1082"/>
                  <a:gd name="connsiteX26-239" fmla="*/ 1744 w 2895"/>
                  <a:gd name="connsiteY26-240" fmla="*/ 913 h 1082"/>
                  <a:gd name="connsiteX27-241" fmla="*/ 1617 w 2895"/>
                  <a:gd name="connsiteY27-242" fmla="*/ 837 h 1082"/>
                  <a:gd name="connsiteX28-243" fmla="*/ 1617 w 2895"/>
                  <a:gd name="connsiteY28-244" fmla="*/ 834 h 1082"/>
                  <a:gd name="connsiteX29-245" fmla="*/ 954 w 2895"/>
                  <a:gd name="connsiteY29-246" fmla="*/ 697 h 1082"/>
                  <a:gd name="connsiteX30-247" fmla="*/ 1611 w 2895"/>
                  <a:gd name="connsiteY30-248" fmla="*/ 694 h 1082"/>
                  <a:gd name="connsiteX0-249" fmla="*/ 1611 w 2895"/>
                  <a:gd name="connsiteY0-250" fmla="*/ 694 h 1082"/>
                  <a:gd name="connsiteX1-251" fmla="*/ 1740 w 2895"/>
                  <a:gd name="connsiteY1-252" fmla="*/ 588 h 1082"/>
                  <a:gd name="connsiteX2-253" fmla="*/ 2389 w 2895"/>
                  <a:gd name="connsiteY2-254" fmla="*/ 402 h 1082"/>
                  <a:gd name="connsiteX3-255" fmla="*/ 2895 w 2895"/>
                  <a:gd name="connsiteY3-256" fmla="*/ 415 h 1082"/>
                  <a:gd name="connsiteX4-257" fmla="*/ 2878 w 2895"/>
                  <a:gd name="connsiteY4-258" fmla="*/ 424 h 1082"/>
                  <a:gd name="connsiteX5-259" fmla="*/ 2878 w 2895"/>
                  <a:gd name="connsiteY5-260" fmla="*/ 424 h 1082"/>
                  <a:gd name="connsiteX6-261" fmla="*/ 2449 w 2895"/>
                  <a:gd name="connsiteY6-262" fmla="*/ 382 h 1082"/>
                  <a:gd name="connsiteX7-263" fmla="*/ 2801 w 2895"/>
                  <a:gd name="connsiteY7-264" fmla="*/ 0 h 1082"/>
                  <a:gd name="connsiteX8-265" fmla="*/ 2474 w 2895"/>
                  <a:gd name="connsiteY8-266" fmla="*/ 344 h 1082"/>
                  <a:gd name="connsiteX9-267" fmla="*/ 2137 w 2895"/>
                  <a:gd name="connsiteY9-268" fmla="*/ 312 h 1082"/>
                  <a:gd name="connsiteX10-269" fmla="*/ 1711 w 2895"/>
                  <a:gd name="connsiteY10-270" fmla="*/ 545 h 1082"/>
                  <a:gd name="connsiteX11-271" fmla="*/ 1609 w 2895"/>
                  <a:gd name="connsiteY11-272" fmla="*/ 619 h 1082"/>
                  <a:gd name="connsiteX12-273" fmla="*/ 1353 w 2895"/>
                  <a:gd name="connsiteY12-274" fmla="*/ 675 h 1082"/>
                  <a:gd name="connsiteX13-275" fmla="*/ 893 w 2895"/>
                  <a:gd name="connsiteY13-276" fmla="*/ 585 h 1082"/>
                  <a:gd name="connsiteX14-277" fmla="*/ 6 w 2895"/>
                  <a:gd name="connsiteY14-278" fmla="*/ 676 h 1082"/>
                  <a:gd name="connsiteX15-279" fmla="*/ 0 w 2895"/>
                  <a:gd name="connsiteY15-280" fmla="*/ 681 h 1082"/>
                  <a:gd name="connsiteX16-281" fmla="*/ 0 w 2895"/>
                  <a:gd name="connsiteY16-282" fmla="*/ 1070 h 1082"/>
                  <a:gd name="connsiteX17-283" fmla="*/ 56 w 2895"/>
                  <a:gd name="connsiteY17-284" fmla="*/ 908 h 1082"/>
                  <a:gd name="connsiteX18-285" fmla="*/ 325 w 2895"/>
                  <a:gd name="connsiteY18-286" fmla="*/ 673 h 1082"/>
                  <a:gd name="connsiteX19-287" fmla="*/ 973 w 2895"/>
                  <a:gd name="connsiteY19-288" fmla="*/ 702 h 1082"/>
                  <a:gd name="connsiteX20-289" fmla="*/ 1550 w 2895"/>
                  <a:gd name="connsiteY20-290" fmla="*/ 906 h 1082"/>
                  <a:gd name="connsiteX21-291" fmla="*/ 1647 w 2895"/>
                  <a:gd name="connsiteY21-292" fmla="*/ 1021 h 1082"/>
                  <a:gd name="connsiteX22-293" fmla="*/ 1850 w 2895"/>
                  <a:gd name="connsiteY22-294" fmla="*/ 1065 h 1082"/>
                  <a:gd name="connsiteX23-295" fmla="*/ 1594 w 2895"/>
                  <a:gd name="connsiteY23-296" fmla="*/ 892 h 1082"/>
                  <a:gd name="connsiteX24-297" fmla="*/ 1752 w 2895"/>
                  <a:gd name="connsiteY24-298" fmla="*/ 953 h 1082"/>
                  <a:gd name="connsiteX25-299" fmla="*/ 2137 w 2895"/>
                  <a:gd name="connsiteY25-300" fmla="*/ 855 h 1082"/>
                  <a:gd name="connsiteX26-301" fmla="*/ 1744 w 2895"/>
                  <a:gd name="connsiteY26-302" fmla="*/ 913 h 1082"/>
                  <a:gd name="connsiteX27-303" fmla="*/ 1617 w 2895"/>
                  <a:gd name="connsiteY27-304" fmla="*/ 837 h 1082"/>
                  <a:gd name="connsiteX28-305" fmla="*/ 954 w 2895"/>
                  <a:gd name="connsiteY28-306" fmla="*/ 697 h 1082"/>
                  <a:gd name="connsiteX29-307" fmla="*/ 1611 w 2895"/>
                  <a:gd name="connsiteY29-308" fmla="*/ 694 h 1082"/>
                  <a:gd name="connsiteX0-309" fmla="*/ 1617 w 2895"/>
                  <a:gd name="connsiteY0-310" fmla="*/ 837 h 1082"/>
                  <a:gd name="connsiteX1-311" fmla="*/ 954 w 2895"/>
                  <a:gd name="connsiteY1-312" fmla="*/ 697 h 1082"/>
                  <a:gd name="connsiteX2-313" fmla="*/ 1611 w 2895"/>
                  <a:gd name="connsiteY2-314" fmla="*/ 694 h 1082"/>
                  <a:gd name="connsiteX3-315" fmla="*/ 1740 w 2895"/>
                  <a:gd name="connsiteY3-316" fmla="*/ 588 h 1082"/>
                  <a:gd name="connsiteX4-317" fmla="*/ 2389 w 2895"/>
                  <a:gd name="connsiteY4-318" fmla="*/ 402 h 1082"/>
                  <a:gd name="connsiteX5-319" fmla="*/ 2895 w 2895"/>
                  <a:gd name="connsiteY5-320" fmla="*/ 415 h 1082"/>
                  <a:gd name="connsiteX6-321" fmla="*/ 2878 w 2895"/>
                  <a:gd name="connsiteY6-322" fmla="*/ 424 h 1082"/>
                  <a:gd name="connsiteX7-323" fmla="*/ 2878 w 2895"/>
                  <a:gd name="connsiteY7-324" fmla="*/ 424 h 1082"/>
                  <a:gd name="connsiteX8-325" fmla="*/ 2449 w 2895"/>
                  <a:gd name="connsiteY8-326" fmla="*/ 382 h 1082"/>
                  <a:gd name="connsiteX9-327" fmla="*/ 2801 w 2895"/>
                  <a:gd name="connsiteY9-328" fmla="*/ 0 h 1082"/>
                  <a:gd name="connsiteX10-329" fmla="*/ 2474 w 2895"/>
                  <a:gd name="connsiteY10-330" fmla="*/ 344 h 1082"/>
                  <a:gd name="connsiteX11-331" fmla="*/ 2137 w 2895"/>
                  <a:gd name="connsiteY11-332" fmla="*/ 312 h 1082"/>
                  <a:gd name="connsiteX12-333" fmla="*/ 1711 w 2895"/>
                  <a:gd name="connsiteY12-334" fmla="*/ 545 h 1082"/>
                  <a:gd name="connsiteX13-335" fmla="*/ 1609 w 2895"/>
                  <a:gd name="connsiteY13-336" fmla="*/ 619 h 1082"/>
                  <a:gd name="connsiteX14-337" fmla="*/ 1353 w 2895"/>
                  <a:gd name="connsiteY14-338" fmla="*/ 675 h 1082"/>
                  <a:gd name="connsiteX15-339" fmla="*/ 893 w 2895"/>
                  <a:gd name="connsiteY15-340" fmla="*/ 585 h 1082"/>
                  <a:gd name="connsiteX16-341" fmla="*/ 6 w 2895"/>
                  <a:gd name="connsiteY16-342" fmla="*/ 676 h 1082"/>
                  <a:gd name="connsiteX17-343" fmla="*/ 0 w 2895"/>
                  <a:gd name="connsiteY17-344" fmla="*/ 681 h 1082"/>
                  <a:gd name="connsiteX18-345" fmla="*/ 0 w 2895"/>
                  <a:gd name="connsiteY18-346" fmla="*/ 1070 h 1082"/>
                  <a:gd name="connsiteX19-347" fmla="*/ 56 w 2895"/>
                  <a:gd name="connsiteY19-348" fmla="*/ 908 h 1082"/>
                  <a:gd name="connsiteX20-349" fmla="*/ 325 w 2895"/>
                  <a:gd name="connsiteY20-350" fmla="*/ 673 h 1082"/>
                  <a:gd name="connsiteX21-351" fmla="*/ 973 w 2895"/>
                  <a:gd name="connsiteY21-352" fmla="*/ 702 h 1082"/>
                  <a:gd name="connsiteX22-353" fmla="*/ 1550 w 2895"/>
                  <a:gd name="connsiteY22-354" fmla="*/ 906 h 1082"/>
                  <a:gd name="connsiteX23-355" fmla="*/ 1647 w 2895"/>
                  <a:gd name="connsiteY23-356" fmla="*/ 1021 h 1082"/>
                  <a:gd name="connsiteX24-357" fmla="*/ 1850 w 2895"/>
                  <a:gd name="connsiteY24-358" fmla="*/ 1065 h 1082"/>
                  <a:gd name="connsiteX25-359" fmla="*/ 1594 w 2895"/>
                  <a:gd name="connsiteY25-360" fmla="*/ 892 h 1082"/>
                  <a:gd name="connsiteX26-361" fmla="*/ 1752 w 2895"/>
                  <a:gd name="connsiteY26-362" fmla="*/ 953 h 1082"/>
                  <a:gd name="connsiteX27-363" fmla="*/ 2137 w 2895"/>
                  <a:gd name="connsiteY27-364" fmla="*/ 855 h 1082"/>
                  <a:gd name="connsiteX28-365" fmla="*/ 1782 w 2895"/>
                  <a:gd name="connsiteY28-366" fmla="*/ 951 h 1082"/>
                  <a:gd name="connsiteX0-367" fmla="*/ 954 w 2895"/>
                  <a:gd name="connsiteY0-368" fmla="*/ 697 h 1082"/>
                  <a:gd name="connsiteX1-369" fmla="*/ 1611 w 2895"/>
                  <a:gd name="connsiteY1-370" fmla="*/ 694 h 1082"/>
                  <a:gd name="connsiteX2-371" fmla="*/ 1740 w 2895"/>
                  <a:gd name="connsiteY2-372" fmla="*/ 588 h 1082"/>
                  <a:gd name="connsiteX3-373" fmla="*/ 2389 w 2895"/>
                  <a:gd name="connsiteY3-374" fmla="*/ 402 h 1082"/>
                  <a:gd name="connsiteX4-375" fmla="*/ 2895 w 2895"/>
                  <a:gd name="connsiteY4-376" fmla="*/ 415 h 1082"/>
                  <a:gd name="connsiteX5-377" fmla="*/ 2878 w 2895"/>
                  <a:gd name="connsiteY5-378" fmla="*/ 424 h 1082"/>
                  <a:gd name="connsiteX6-379" fmla="*/ 2878 w 2895"/>
                  <a:gd name="connsiteY6-380" fmla="*/ 424 h 1082"/>
                  <a:gd name="connsiteX7-381" fmla="*/ 2449 w 2895"/>
                  <a:gd name="connsiteY7-382" fmla="*/ 382 h 1082"/>
                  <a:gd name="connsiteX8-383" fmla="*/ 2801 w 2895"/>
                  <a:gd name="connsiteY8-384" fmla="*/ 0 h 1082"/>
                  <a:gd name="connsiteX9-385" fmla="*/ 2474 w 2895"/>
                  <a:gd name="connsiteY9-386" fmla="*/ 344 h 1082"/>
                  <a:gd name="connsiteX10-387" fmla="*/ 2137 w 2895"/>
                  <a:gd name="connsiteY10-388" fmla="*/ 312 h 1082"/>
                  <a:gd name="connsiteX11-389" fmla="*/ 1711 w 2895"/>
                  <a:gd name="connsiteY11-390" fmla="*/ 545 h 1082"/>
                  <a:gd name="connsiteX12-391" fmla="*/ 1609 w 2895"/>
                  <a:gd name="connsiteY12-392" fmla="*/ 619 h 1082"/>
                  <a:gd name="connsiteX13-393" fmla="*/ 1353 w 2895"/>
                  <a:gd name="connsiteY13-394" fmla="*/ 675 h 1082"/>
                  <a:gd name="connsiteX14-395" fmla="*/ 893 w 2895"/>
                  <a:gd name="connsiteY14-396" fmla="*/ 585 h 1082"/>
                  <a:gd name="connsiteX15-397" fmla="*/ 6 w 2895"/>
                  <a:gd name="connsiteY15-398" fmla="*/ 676 h 1082"/>
                  <a:gd name="connsiteX16-399" fmla="*/ 0 w 2895"/>
                  <a:gd name="connsiteY16-400" fmla="*/ 681 h 1082"/>
                  <a:gd name="connsiteX17-401" fmla="*/ 0 w 2895"/>
                  <a:gd name="connsiteY17-402" fmla="*/ 1070 h 1082"/>
                  <a:gd name="connsiteX18-403" fmla="*/ 56 w 2895"/>
                  <a:gd name="connsiteY18-404" fmla="*/ 908 h 1082"/>
                  <a:gd name="connsiteX19-405" fmla="*/ 325 w 2895"/>
                  <a:gd name="connsiteY19-406" fmla="*/ 673 h 1082"/>
                  <a:gd name="connsiteX20-407" fmla="*/ 973 w 2895"/>
                  <a:gd name="connsiteY20-408" fmla="*/ 702 h 1082"/>
                  <a:gd name="connsiteX21-409" fmla="*/ 1550 w 2895"/>
                  <a:gd name="connsiteY21-410" fmla="*/ 906 h 1082"/>
                  <a:gd name="connsiteX22-411" fmla="*/ 1647 w 2895"/>
                  <a:gd name="connsiteY22-412" fmla="*/ 1021 h 1082"/>
                  <a:gd name="connsiteX23-413" fmla="*/ 1850 w 2895"/>
                  <a:gd name="connsiteY23-414" fmla="*/ 1065 h 1082"/>
                  <a:gd name="connsiteX24-415" fmla="*/ 1594 w 2895"/>
                  <a:gd name="connsiteY24-416" fmla="*/ 892 h 1082"/>
                  <a:gd name="connsiteX25-417" fmla="*/ 1752 w 2895"/>
                  <a:gd name="connsiteY25-418" fmla="*/ 953 h 1082"/>
                  <a:gd name="connsiteX26-419" fmla="*/ 2137 w 2895"/>
                  <a:gd name="connsiteY26-420" fmla="*/ 855 h 1082"/>
                  <a:gd name="connsiteX27-421" fmla="*/ 1782 w 2895"/>
                  <a:gd name="connsiteY27-422" fmla="*/ 951 h 1082"/>
                  <a:gd name="connsiteX0-423" fmla="*/ 954 w 2895"/>
                  <a:gd name="connsiteY0-424" fmla="*/ 697 h 1082"/>
                  <a:gd name="connsiteX1-425" fmla="*/ 1611 w 2895"/>
                  <a:gd name="connsiteY1-426" fmla="*/ 694 h 1082"/>
                  <a:gd name="connsiteX2-427" fmla="*/ 1740 w 2895"/>
                  <a:gd name="connsiteY2-428" fmla="*/ 588 h 1082"/>
                  <a:gd name="connsiteX3-429" fmla="*/ 2389 w 2895"/>
                  <a:gd name="connsiteY3-430" fmla="*/ 402 h 1082"/>
                  <a:gd name="connsiteX4-431" fmla="*/ 2895 w 2895"/>
                  <a:gd name="connsiteY4-432" fmla="*/ 415 h 1082"/>
                  <a:gd name="connsiteX5-433" fmla="*/ 2878 w 2895"/>
                  <a:gd name="connsiteY5-434" fmla="*/ 424 h 1082"/>
                  <a:gd name="connsiteX6-435" fmla="*/ 2878 w 2895"/>
                  <a:gd name="connsiteY6-436" fmla="*/ 424 h 1082"/>
                  <a:gd name="connsiteX7-437" fmla="*/ 2449 w 2895"/>
                  <a:gd name="connsiteY7-438" fmla="*/ 382 h 1082"/>
                  <a:gd name="connsiteX8-439" fmla="*/ 2801 w 2895"/>
                  <a:gd name="connsiteY8-440" fmla="*/ 0 h 1082"/>
                  <a:gd name="connsiteX9-441" fmla="*/ 2474 w 2895"/>
                  <a:gd name="connsiteY9-442" fmla="*/ 344 h 1082"/>
                  <a:gd name="connsiteX10-443" fmla="*/ 2137 w 2895"/>
                  <a:gd name="connsiteY10-444" fmla="*/ 312 h 1082"/>
                  <a:gd name="connsiteX11-445" fmla="*/ 1711 w 2895"/>
                  <a:gd name="connsiteY11-446" fmla="*/ 545 h 1082"/>
                  <a:gd name="connsiteX12-447" fmla="*/ 1609 w 2895"/>
                  <a:gd name="connsiteY12-448" fmla="*/ 619 h 1082"/>
                  <a:gd name="connsiteX13-449" fmla="*/ 1353 w 2895"/>
                  <a:gd name="connsiteY13-450" fmla="*/ 675 h 1082"/>
                  <a:gd name="connsiteX14-451" fmla="*/ 893 w 2895"/>
                  <a:gd name="connsiteY14-452" fmla="*/ 585 h 1082"/>
                  <a:gd name="connsiteX15-453" fmla="*/ 6 w 2895"/>
                  <a:gd name="connsiteY15-454" fmla="*/ 676 h 1082"/>
                  <a:gd name="connsiteX16-455" fmla="*/ 0 w 2895"/>
                  <a:gd name="connsiteY16-456" fmla="*/ 681 h 1082"/>
                  <a:gd name="connsiteX17-457" fmla="*/ 0 w 2895"/>
                  <a:gd name="connsiteY17-458" fmla="*/ 1070 h 1082"/>
                  <a:gd name="connsiteX18-459" fmla="*/ 56 w 2895"/>
                  <a:gd name="connsiteY18-460" fmla="*/ 908 h 1082"/>
                  <a:gd name="connsiteX19-461" fmla="*/ 325 w 2895"/>
                  <a:gd name="connsiteY19-462" fmla="*/ 673 h 1082"/>
                  <a:gd name="connsiteX20-463" fmla="*/ 973 w 2895"/>
                  <a:gd name="connsiteY20-464" fmla="*/ 702 h 1082"/>
                  <a:gd name="connsiteX21-465" fmla="*/ 1550 w 2895"/>
                  <a:gd name="connsiteY21-466" fmla="*/ 906 h 1082"/>
                  <a:gd name="connsiteX22-467" fmla="*/ 1647 w 2895"/>
                  <a:gd name="connsiteY22-468" fmla="*/ 1021 h 1082"/>
                  <a:gd name="connsiteX23-469" fmla="*/ 1850 w 2895"/>
                  <a:gd name="connsiteY23-470" fmla="*/ 1065 h 1082"/>
                  <a:gd name="connsiteX24-471" fmla="*/ 1752 w 2895"/>
                  <a:gd name="connsiteY24-472" fmla="*/ 953 h 1082"/>
                  <a:gd name="connsiteX25-473" fmla="*/ 2137 w 2895"/>
                  <a:gd name="connsiteY25-474" fmla="*/ 855 h 1082"/>
                  <a:gd name="connsiteX26-475" fmla="*/ 1782 w 2895"/>
                  <a:gd name="connsiteY26-476" fmla="*/ 951 h 1082"/>
                  <a:gd name="connsiteX0-477" fmla="*/ 954 w 2895"/>
                  <a:gd name="connsiteY0-478" fmla="*/ 697 h 1082"/>
                  <a:gd name="connsiteX1-479" fmla="*/ 1611 w 2895"/>
                  <a:gd name="connsiteY1-480" fmla="*/ 694 h 1082"/>
                  <a:gd name="connsiteX2-481" fmla="*/ 1740 w 2895"/>
                  <a:gd name="connsiteY2-482" fmla="*/ 588 h 1082"/>
                  <a:gd name="connsiteX3-483" fmla="*/ 2389 w 2895"/>
                  <a:gd name="connsiteY3-484" fmla="*/ 402 h 1082"/>
                  <a:gd name="connsiteX4-485" fmla="*/ 2895 w 2895"/>
                  <a:gd name="connsiteY4-486" fmla="*/ 415 h 1082"/>
                  <a:gd name="connsiteX5-487" fmla="*/ 2878 w 2895"/>
                  <a:gd name="connsiteY5-488" fmla="*/ 424 h 1082"/>
                  <a:gd name="connsiteX6-489" fmla="*/ 2878 w 2895"/>
                  <a:gd name="connsiteY6-490" fmla="*/ 424 h 1082"/>
                  <a:gd name="connsiteX7-491" fmla="*/ 2449 w 2895"/>
                  <a:gd name="connsiteY7-492" fmla="*/ 382 h 1082"/>
                  <a:gd name="connsiteX8-493" fmla="*/ 2801 w 2895"/>
                  <a:gd name="connsiteY8-494" fmla="*/ 0 h 1082"/>
                  <a:gd name="connsiteX9-495" fmla="*/ 2474 w 2895"/>
                  <a:gd name="connsiteY9-496" fmla="*/ 344 h 1082"/>
                  <a:gd name="connsiteX10-497" fmla="*/ 2137 w 2895"/>
                  <a:gd name="connsiteY10-498" fmla="*/ 312 h 1082"/>
                  <a:gd name="connsiteX11-499" fmla="*/ 1711 w 2895"/>
                  <a:gd name="connsiteY11-500" fmla="*/ 545 h 1082"/>
                  <a:gd name="connsiteX12-501" fmla="*/ 1609 w 2895"/>
                  <a:gd name="connsiteY12-502" fmla="*/ 619 h 1082"/>
                  <a:gd name="connsiteX13-503" fmla="*/ 1353 w 2895"/>
                  <a:gd name="connsiteY13-504" fmla="*/ 675 h 1082"/>
                  <a:gd name="connsiteX14-505" fmla="*/ 893 w 2895"/>
                  <a:gd name="connsiteY14-506" fmla="*/ 585 h 1082"/>
                  <a:gd name="connsiteX15-507" fmla="*/ 6 w 2895"/>
                  <a:gd name="connsiteY15-508" fmla="*/ 676 h 1082"/>
                  <a:gd name="connsiteX16-509" fmla="*/ 0 w 2895"/>
                  <a:gd name="connsiteY16-510" fmla="*/ 681 h 1082"/>
                  <a:gd name="connsiteX17-511" fmla="*/ 0 w 2895"/>
                  <a:gd name="connsiteY17-512" fmla="*/ 1070 h 1082"/>
                  <a:gd name="connsiteX18-513" fmla="*/ 56 w 2895"/>
                  <a:gd name="connsiteY18-514" fmla="*/ 908 h 1082"/>
                  <a:gd name="connsiteX19-515" fmla="*/ 325 w 2895"/>
                  <a:gd name="connsiteY19-516" fmla="*/ 673 h 1082"/>
                  <a:gd name="connsiteX20-517" fmla="*/ 973 w 2895"/>
                  <a:gd name="connsiteY20-518" fmla="*/ 702 h 1082"/>
                  <a:gd name="connsiteX21-519" fmla="*/ 1647 w 2895"/>
                  <a:gd name="connsiteY21-520" fmla="*/ 1021 h 1082"/>
                  <a:gd name="connsiteX22-521" fmla="*/ 1850 w 2895"/>
                  <a:gd name="connsiteY22-522" fmla="*/ 1065 h 1082"/>
                  <a:gd name="connsiteX23-523" fmla="*/ 1752 w 2895"/>
                  <a:gd name="connsiteY23-524" fmla="*/ 953 h 1082"/>
                  <a:gd name="connsiteX24-525" fmla="*/ 2137 w 2895"/>
                  <a:gd name="connsiteY24-526" fmla="*/ 855 h 1082"/>
                  <a:gd name="connsiteX25-527" fmla="*/ 1782 w 2895"/>
                  <a:gd name="connsiteY25-528" fmla="*/ 951 h 1082"/>
                  <a:gd name="connsiteX0-529" fmla="*/ 954 w 2895"/>
                  <a:gd name="connsiteY0-530" fmla="*/ 697 h 1070"/>
                  <a:gd name="connsiteX1-531" fmla="*/ 1611 w 2895"/>
                  <a:gd name="connsiteY1-532" fmla="*/ 694 h 1070"/>
                  <a:gd name="connsiteX2-533" fmla="*/ 1740 w 2895"/>
                  <a:gd name="connsiteY2-534" fmla="*/ 588 h 1070"/>
                  <a:gd name="connsiteX3-535" fmla="*/ 2389 w 2895"/>
                  <a:gd name="connsiteY3-536" fmla="*/ 402 h 1070"/>
                  <a:gd name="connsiteX4-537" fmla="*/ 2895 w 2895"/>
                  <a:gd name="connsiteY4-538" fmla="*/ 415 h 1070"/>
                  <a:gd name="connsiteX5-539" fmla="*/ 2878 w 2895"/>
                  <a:gd name="connsiteY5-540" fmla="*/ 424 h 1070"/>
                  <a:gd name="connsiteX6-541" fmla="*/ 2878 w 2895"/>
                  <a:gd name="connsiteY6-542" fmla="*/ 424 h 1070"/>
                  <a:gd name="connsiteX7-543" fmla="*/ 2449 w 2895"/>
                  <a:gd name="connsiteY7-544" fmla="*/ 382 h 1070"/>
                  <a:gd name="connsiteX8-545" fmla="*/ 2801 w 2895"/>
                  <a:gd name="connsiteY8-546" fmla="*/ 0 h 1070"/>
                  <a:gd name="connsiteX9-547" fmla="*/ 2474 w 2895"/>
                  <a:gd name="connsiteY9-548" fmla="*/ 344 h 1070"/>
                  <a:gd name="connsiteX10-549" fmla="*/ 2137 w 2895"/>
                  <a:gd name="connsiteY10-550" fmla="*/ 312 h 1070"/>
                  <a:gd name="connsiteX11-551" fmla="*/ 1711 w 2895"/>
                  <a:gd name="connsiteY11-552" fmla="*/ 545 h 1070"/>
                  <a:gd name="connsiteX12-553" fmla="*/ 1609 w 2895"/>
                  <a:gd name="connsiteY12-554" fmla="*/ 619 h 1070"/>
                  <a:gd name="connsiteX13-555" fmla="*/ 1353 w 2895"/>
                  <a:gd name="connsiteY13-556" fmla="*/ 675 h 1070"/>
                  <a:gd name="connsiteX14-557" fmla="*/ 893 w 2895"/>
                  <a:gd name="connsiteY14-558" fmla="*/ 585 h 1070"/>
                  <a:gd name="connsiteX15-559" fmla="*/ 6 w 2895"/>
                  <a:gd name="connsiteY15-560" fmla="*/ 676 h 1070"/>
                  <a:gd name="connsiteX16-561" fmla="*/ 0 w 2895"/>
                  <a:gd name="connsiteY16-562" fmla="*/ 681 h 1070"/>
                  <a:gd name="connsiteX17-563" fmla="*/ 0 w 2895"/>
                  <a:gd name="connsiteY17-564" fmla="*/ 1070 h 1070"/>
                  <a:gd name="connsiteX18-565" fmla="*/ 56 w 2895"/>
                  <a:gd name="connsiteY18-566" fmla="*/ 908 h 1070"/>
                  <a:gd name="connsiteX19-567" fmla="*/ 325 w 2895"/>
                  <a:gd name="connsiteY19-568" fmla="*/ 673 h 1070"/>
                  <a:gd name="connsiteX20-569" fmla="*/ 973 w 2895"/>
                  <a:gd name="connsiteY20-570" fmla="*/ 702 h 1070"/>
                  <a:gd name="connsiteX21-571" fmla="*/ 1850 w 2895"/>
                  <a:gd name="connsiteY21-572" fmla="*/ 1065 h 1070"/>
                  <a:gd name="connsiteX22-573" fmla="*/ 1752 w 2895"/>
                  <a:gd name="connsiteY22-574" fmla="*/ 953 h 1070"/>
                  <a:gd name="connsiteX23-575" fmla="*/ 2137 w 2895"/>
                  <a:gd name="connsiteY23-576" fmla="*/ 855 h 1070"/>
                  <a:gd name="connsiteX24-577" fmla="*/ 1782 w 2895"/>
                  <a:gd name="connsiteY24-578" fmla="*/ 951 h 1070"/>
                  <a:gd name="connsiteX0-579" fmla="*/ 954 w 2895"/>
                  <a:gd name="connsiteY0-580" fmla="*/ 697 h 1091"/>
                  <a:gd name="connsiteX1-581" fmla="*/ 1611 w 2895"/>
                  <a:gd name="connsiteY1-582" fmla="*/ 694 h 1091"/>
                  <a:gd name="connsiteX2-583" fmla="*/ 1740 w 2895"/>
                  <a:gd name="connsiteY2-584" fmla="*/ 588 h 1091"/>
                  <a:gd name="connsiteX3-585" fmla="*/ 2389 w 2895"/>
                  <a:gd name="connsiteY3-586" fmla="*/ 402 h 1091"/>
                  <a:gd name="connsiteX4-587" fmla="*/ 2895 w 2895"/>
                  <a:gd name="connsiteY4-588" fmla="*/ 415 h 1091"/>
                  <a:gd name="connsiteX5-589" fmla="*/ 2878 w 2895"/>
                  <a:gd name="connsiteY5-590" fmla="*/ 424 h 1091"/>
                  <a:gd name="connsiteX6-591" fmla="*/ 2878 w 2895"/>
                  <a:gd name="connsiteY6-592" fmla="*/ 424 h 1091"/>
                  <a:gd name="connsiteX7-593" fmla="*/ 2449 w 2895"/>
                  <a:gd name="connsiteY7-594" fmla="*/ 382 h 1091"/>
                  <a:gd name="connsiteX8-595" fmla="*/ 2801 w 2895"/>
                  <a:gd name="connsiteY8-596" fmla="*/ 0 h 1091"/>
                  <a:gd name="connsiteX9-597" fmla="*/ 2474 w 2895"/>
                  <a:gd name="connsiteY9-598" fmla="*/ 344 h 1091"/>
                  <a:gd name="connsiteX10-599" fmla="*/ 2137 w 2895"/>
                  <a:gd name="connsiteY10-600" fmla="*/ 312 h 1091"/>
                  <a:gd name="connsiteX11-601" fmla="*/ 1711 w 2895"/>
                  <a:gd name="connsiteY11-602" fmla="*/ 545 h 1091"/>
                  <a:gd name="connsiteX12-603" fmla="*/ 1609 w 2895"/>
                  <a:gd name="connsiteY12-604" fmla="*/ 619 h 1091"/>
                  <a:gd name="connsiteX13-605" fmla="*/ 1353 w 2895"/>
                  <a:gd name="connsiteY13-606" fmla="*/ 675 h 1091"/>
                  <a:gd name="connsiteX14-607" fmla="*/ 893 w 2895"/>
                  <a:gd name="connsiteY14-608" fmla="*/ 585 h 1091"/>
                  <a:gd name="connsiteX15-609" fmla="*/ 6 w 2895"/>
                  <a:gd name="connsiteY15-610" fmla="*/ 676 h 1091"/>
                  <a:gd name="connsiteX16-611" fmla="*/ 0 w 2895"/>
                  <a:gd name="connsiteY16-612" fmla="*/ 681 h 1091"/>
                  <a:gd name="connsiteX17-613" fmla="*/ 0 w 2895"/>
                  <a:gd name="connsiteY17-614" fmla="*/ 1070 h 1091"/>
                  <a:gd name="connsiteX18-615" fmla="*/ 56 w 2895"/>
                  <a:gd name="connsiteY18-616" fmla="*/ 908 h 1091"/>
                  <a:gd name="connsiteX19-617" fmla="*/ 325 w 2895"/>
                  <a:gd name="connsiteY19-618" fmla="*/ 673 h 1091"/>
                  <a:gd name="connsiteX20-619" fmla="*/ 973 w 2895"/>
                  <a:gd name="connsiteY20-620" fmla="*/ 702 h 1091"/>
                  <a:gd name="connsiteX21-621" fmla="*/ 1850 w 2895"/>
                  <a:gd name="connsiteY21-622" fmla="*/ 1065 h 1091"/>
                  <a:gd name="connsiteX22-623" fmla="*/ 2137 w 2895"/>
                  <a:gd name="connsiteY22-624" fmla="*/ 855 h 1091"/>
                  <a:gd name="connsiteX23-625" fmla="*/ 1782 w 2895"/>
                  <a:gd name="connsiteY23-626" fmla="*/ 951 h 1091"/>
                  <a:gd name="connsiteX0-627" fmla="*/ 954 w 2895"/>
                  <a:gd name="connsiteY0-628" fmla="*/ 697 h 1091"/>
                  <a:gd name="connsiteX1-629" fmla="*/ 1611 w 2895"/>
                  <a:gd name="connsiteY1-630" fmla="*/ 694 h 1091"/>
                  <a:gd name="connsiteX2-631" fmla="*/ 1740 w 2895"/>
                  <a:gd name="connsiteY2-632" fmla="*/ 588 h 1091"/>
                  <a:gd name="connsiteX3-633" fmla="*/ 2389 w 2895"/>
                  <a:gd name="connsiteY3-634" fmla="*/ 402 h 1091"/>
                  <a:gd name="connsiteX4-635" fmla="*/ 2895 w 2895"/>
                  <a:gd name="connsiteY4-636" fmla="*/ 415 h 1091"/>
                  <a:gd name="connsiteX5-637" fmla="*/ 2878 w 2895"/>
                  <a:gd name="connsiteY5-638" fmla="*/ 424 h 1091"/>
                  <a:gd name="connsiteX6-639" fmla="*/ 2878 w 2895"/>
                  <a:gd name="connsiteY6-640" fmla="*/ 424 h 1091"/>
                  <a:gd name="connsiteX7-641" fmla="*/ 2449 w 2895"/>
                  <a:gd name="connsiteY7-642" fmla="*/ 382 h 1091"/>
                  <a:gd name="connsiteX8-643" fmla="*/ 2801 w 2895"/>
                  <a:gd name="connsiteY8-644" fmla="*/ 0 h 1091"/>
                  <a:gd name="connsiteX9-645" fmla="*/ 2474 w 2895"/>
                  <a:gd name="connsiteY9-646" fmla="*/ 344 h 1091"/>
                  <a:gd name="connsiteX10-647" fmla="*/ 2137 w 2895"/>
                  <a:gd name="connsiteY10-648" fmla="*/ 312 h 1091"/>
                  <a:gd name="connsiteX11-649" fmla="*/ 1711 w 2895"/>
                  <a:gd name="connsiteY11-650" fmla="*/ 545 h 1091"/>
                  <a:gd name="connsiteX12-651" fmla="*/ 1609 w 2895"/>
                  <a:gd name="connsiteY12-652" fmla="*/ 619 h 1091"/>
                  <a:gd name="connsiteX13-653" fmla="*/ 1353 w 2895"/>
                  <a:gd name="connsiteY13-654" fmla="*/ 675 h 1091"/>
                  <a:gd name="connsiteX14-655" fmla="*/ 893 w 2895"/>
                  <a:gd name="connsiteY14-656" fmla="*/ 585 h 1091"/>
                  <a:gd name="connsiteX15-657" fmla="*/ 6 w 2895"/>
                  <a:gd name="connsiteY15-658" fmla="*/ 676 h 1091"/>
                  <a:gd name="connsiteX16-659" fmla="*/ 0 w 2895"/>
                  <a:gd name="connsiteY16-660" fmla="*/ 681 h 1091"/>
                  <a:gd name="connsiteX17-661" fmla="*/ 0 w 2895"/>
                  <a:gd name="connsiteY17-662" fmla="*/ 1070 h 1091"/>
                  <a:gd name="connsiteX18-663" fmla="*/ 56 w 2895"/>
                  <a:gd name="connsiteY18-664" fmla="*/ 908 h 1091"/>
                  <a:gd name="connsiteX19-665" fmla="*/ 325 w 2895"/>
                  <a:gd name="connsiteY19-666" fmla="*/ 673 h 1091"/>
                  <a:gd name="connsiteX20-667" fmla="*/ 973 w 2895"/>
                  <a:gd name="connsiteY20-668" fmla="*/ 702 h 1091"/>
                  <a:gd name="connsiteX21-669" fmla="*/ 1850 w 2895"/>
                  <a:gd name="connsiteY21-670" fmla="*/ 1065 h 1091"/>
                  <a:gd name="connsiteX22-671" fmla="*/ 2137 w 2895"/>
                  <a:gd name="connsiteY22-672" fmla="*/ 855 h 1091"/>
                  <a:gd name="connsiteX0-673" fmla="*/ 954 w 2895"/>
                  <a:gd name="connsiteY0-674" fmla="*/ 697 h 1091"/>
                  <a:gd name="connsiteX1-675" fmla="*/ 1611 w 2895"/>
                  <a:gd name="connsiteY1-676" fmla="*/ 694 h 1091"/>
                  <a:gd name="connsiteX2-677" fmla="*/ 1740 w 2895"/>
                  <a:gd name="connsiteY2-678" fmla="*/ 588 h 1091"/>
                  <a:gd name="connsiteX3-679" fmla="*/ 2389 w 2895"/>
                  <a:gd name="connsiteY3-680" fmla="*/ 402 h 1091"/>
                  <a:gd name="connsiteX4-681" fmla="*/ 2895 w 2895"/>
                  <a:gd name="connsiteY4-682" fmla="*/ 415 h 1091"/>
                  <a:gd name="connsiteX5-683" fmla="*/ 2878 w 2895"/>
                  <a:gd name="connsiteY5-684" fmla="*/ 424 h 1091"/>
                  <a:gd name="connsiteX6-685" fmla="*/ 2878 w 2895"/>
                  <a:gd name="connsiteY6-686" fmla="*/ 424 h 1091"/>
                  <a:gd name="connsiteX7-687" fmla="*/ 2449 w 2895"/>
                  <a:gd name="connsiteY7-688" fmla="*/ 382 h 1091"/>
                  <a:gd name="connsiteX8-689" fmla="*/ 2801 w 2895"/>
                  <a:gd name="connsiteY8-690" fmla="*/ 0 h 1091"/>
                  <a:gd name="connsiteX9-691" fmla="*/ 2474 w 2895"/>
                  <a:gd name="connsiteY9-692" fmla="*/ 344 h 1091"/>
                  <a:gd name="connsiteX10-693" fmla="*/ 2137 w 2895"/>
                  <a:gd name="connsiteY10-694" fmla="*/ 312 h 1091"/>
                  <a:gd name="connsiteX11-695" fmla="*/ 1711 w 2895"/>
                  <a:gd name="connsiteY11-696" fmla="*/ 545 h 1091"/>
                  <a:gd name="connsiteX12-697" fmla="*/ 1609 w 2895"/>
                  <a:gd name="connsiteY12-698" fmla="*/ 619 h 1091"/>
                  <a:gd name="connsiteX13-699" fmla="*/ 1353 w 2895"/>
                  <a:gd name="connsiteY13-700" fmla="*/ 675 h 1091"/>
                  <a:gd name="connsiteX14-701" fmla="*/ 893 w 2895"/>
                  <a:gd name="connsiteY14-702" fmla="*/ 585 h 1091"/>
                  <a:gd name="connsiteX15-703" fmla="*/ 6 w 2895"/>
                  <a:gd name="connsiteY15-704" fmla="*/ 676 h 1091"/>
                  <a:gd name="connsiteX16-705" fmla="*/ 0 w 2895"/>
                  <a:gd name="connsiteY16-706" fmla="*/ 681 h 1091"/>
                  <a:gd name="connsiteX17-707" fmla="*/ 0 w 2895"/>
                  <a:gd name="connsiteY17-708" fmla="*/ 1070 h 1091"/>
                  <a:gd name="connsiteX18-709" fmla="*/ 56 w 2895"/>
                  <a:gd name="connsiteY18-710" fmla="*/ 908 h 1091"/>
                  <a:gd name="connsiteX19-711" fmla="*/ 325 w 2895"/>
                  <a:gd name="connsiteY19-712" fmla="*/ 673 h 1091"/>
                  <a:gd name="connsiteX20-713" fmla="*/ 973 w 2895"/>
                  <a:gd name="connsiteY20-714" fmla="*/ 702 h 1091"/>
                  <a:gd name="connsiteX21-715" fmla="*/ 1850 w 2895"/>
                  <a:gd name="connsiteY21-716" fmla="*/ 1065 h 1091"/>
                  <a:gd name="connsiteX22-717" fmla="*/ 2139 w 2895"/>
                  <a:gd name="connsiteY22-718" fmla="*/ 850 h 1091"/>
                  <a:gd name="connsiteX0-719" fmla="*/ 954 w 2895"/>
                  <a:gd name="connsiteY0-720" fmla="*/ 697 h 1070"/>
                  <a:gd name="connsiteX1-721" fmla="*/ 1611 w 2895"/>
                  <a:gd name="connsiteY1-722" fmla="*/ 694 h 1070"/>
                  <a:gd name="connsiteX2-723" fmla="*/ 1740 w 2895"/>
                  <a:gd name="connsiteY2-724" fmla="*/ 588 h 1070"/>
                  <a:gd name="connsiteX3-725" fmla="*/ 2389 w 2895"/>
                  <a:gd name="connsiteY3-726" fmla="*/ 402 h 1070"/>
                  <a:gd name="connsiteX4-727" fmla="*/ 2895 w 2895"/>
                  <a:gd name="connsiteY4-728" fmla="*/ 415 h 1070"/>
                  <a:gd name="connsiteX5-729" fmla="*/ 2878 w 2895"/>
                  <a:gd name="connsiteY5-730" fmla="*/ 424 h 1070"/>
                  <a:gd name="connsiteX6-731" fmla="*/ 2878 w 2895"/>
                  <a:gd name="connsiteY6-732" fmla="*/ 424 h 1070"/>
                  <a:gd name="connsiteX7-733" fmla="*/ 2449 w 2895"/>
                  <a:gd name="connsiteY7-734" fmla="*/ 382 h 1070"/>
                  <a:gd name="connsiteX8-735" fmla="*/ 2801 w 2895"/>
                  <a:gd name="connsiteY8-736" fmla="*/ 0 h 1070"/>
                  <a:gd name="connsiteX9-737" fmla="*/ 2474 w 2895"/>
                  <a:gd name="connsiteY9-738" fmla="*/ 344 h 1070"/>
                  <a:gd name="connsiteX10-739" fmla="*/ 2137 w 2895"/>
                  <a:gd name="connsiteY10-740" fmla="*/ 312 h 1070"/>
                  <a:gd name="connsiteX11-741" fmla="*/ 1711 w 2895"/>
                  <a:gd name="connsiteY11-742" fmla="*/ 545 h 1070"/>
                  <a:gd name="connsiteX12-743" fmla="*/ 1609 w 2895"/>
                  <a:gd name="connsiteY12-744" fmla="*/ 619 h 1070"/>
                  <a:gd name="connsiteX13-745" fmla="*/ 1353 w 2895"/>
                  <a:gd name="connsiteY13-746" fmla="*/ 675 h 1070"/>
                  <a:gd name="connsiteX14-747" fmla="*/ 893 w 2895"/>
                  <a:gd name="connsiteY14-748" fmla="*/ 585 h 1070"/>
                  <a:gd name="connsiteX15-749" fmla="*/ 6 w 2895"/>
                  <a:gd name="connsiteY15-750" fmla="*/ 676 h 1070"/>
                  <a:gd name="connsiteX16-751" fmla="*/ 0 w 2895"/>
                  <a:gd name="connsiteY16-752" fmla="*/ 681 h 1070"/>
                  <a:gd name="connsiteX17-753" fmla="*/ 0 w 2895"/>
                  <a:gd name="connsiteY17-754" fmla="*/ 1070 h 1070"/>
                  <a:gd name="connsiteX18-755" fmla="*/ 56 w 2895"/>
                  <a:gd name="connsiteY18-756" fmla="*/ 908 h 1070"/>
                  <a:gd name="connsiteX19-757" fmla="*/ 325 w 2895"/>
                  <a:gd name="connsiteY19-758" fmla="*/ 673 h 1070"/>
                  <a:gd name="connsiteX20-759" fmla="*/ 973 w 2895"/>
                  <a:gd name="connsiteY20-760" fmla="*/ 702 h 1070"/>
                  <a:gd name="connsiteX21-761" fmla="*/ 1850 w 2895"/>
                  <a:gd name="connsiteY21-762" fmla="*/ 1065 h 1070"/>
                  <a:gd name="connsiteX0-763" fmla="*/ 954 w 2895"/>
                  <a:gd name="connsiteY0-764" fmla="*/ 697 h 1070"/>
                  <a:gd name="connsiteX1-765" fmla="*/ 1611 w 2895"/>
                  <a:gd name="connsiteY1-766" fmla="*/ 694 h 1070"/>
                  <a:gd name="connsiteX2-767" fmla="*/ 1740 w 2895"/>
                  <a:gd name="connsiteY2-768" fmla="*/ 588 h 1070"/>
                  <a:gd name="connsiteX3-769" fmla="*/ 2389 w 2895"/>
                  <a:gd name="connsiteY3-770" fmla="*/ 402 h 1070"/>
                  <a:gd name="connsiteX4-771" fmla="*/ 2895 w 2895"/>
                  <a:gd name="connsiteY4-772" fmla="*/ 415 h 1070"/>
                  <a:gd name="connsiteX5-773" fmla="*/ 2878 w 2895"/>
                  <a:gd name="connsiteY5-774" fmla="*/ 424 h 1070"/>
                  <a:gd name="connsiteX6-775" fmla="*/ 2878 w 2895"/>
                  <a:gd name="connsiteY6-776" fmla="*/ 424 h 1070"/>
                  <a:gd name="connsiteX7-777" fmla="*/ 2449 w 2895"/>
                  <a:gd name="connsiteY7-778" fmla="*/ 382 h 1070"/>
                  <a:gd name="connsiteX8-779" fmla="*/ 2801 w 2895"/>
                  <a:gd name="connsiteY8-780" fmla="*/ 0 h 1070"/>
                  <a:gd name="connsiteX9-781" fmla="*/ 2474 w 2895"/>
                  <a:gd name="connsiteY9-782" fmla="*/ 344 h 1070"/>
                  <a:gd name="connsiteX10-783" fmla="*/ 2137 w 2895"/>
                  <a:gd name="connsiteY10-784" fmla="*/ 312 h 1070"/>
                  <a:gd name="connsiteX11-785" fmla="*/ 1711 w 2895"/>
                  <a:gd name="connsiteY11-786" fmla="*/ 545 h 1070"/>
                  <a:gd name="connsiteX12-787" fmla="*/ 1609 w 2895"/>
                  <a:gd name="connsiteY12-788" fmla="*/ 619 h 1070"/>
                  <a:gd name="connsiteX13-789" fmla="*/ 1353 w 2895"/>
                  <a:gd name="connsiteY13-790" fmla="*/ 675 h 1070"/>
                  <a:gd name="connsiteX14-791" fmla="*/ 893 w 2895"/>
                  <a:gd name="connsiteY14-792" fmla="*/ 585 h 1070"/>
                  <a:gd name="connsiteX15-793" fmla="*/ 6 w 2895"/>
                  <a:gd name="connsiteY15-794" fmla="*/ 676 h 1070"/>
                  <a:gd name="connsiteX16-795" fmla="*/ 0 w 2895"/>
                  <a:gd name="connsiteY16-796" fmla="*/ 681 h 1070"/>
                  <a:gd name="connsiteX17-797" fmla="*/ 0 w 2895"/>
                  <a:gd name="connsiteY17-798" fmla="*/ 1070 h 1070"/>
                  <a:gd name="connsiteX18-799" fmla="*/ 56 w 2895"/>
                  <a:gd name="connsiteY18-800" fmla="*/ 908 h 1070"/>
                  <a:gd name="connsiteX19-801" fmla="*/ 325 w 2895"/>
                  <a:gd name="connsiteY19-802" fmla="*/ 673 h 1070"/>
                  <a:gd name="connsiteX20-803" fmla="*/ 973 w 2895"/>
                  <a:gd name="connsiteY20-804" fmla="*/ 702 h 1070"/>
                  <a:gd name="connsiteX21-805" fmla="*/ 976 w 2895"/>
                  <a:gd name="connsiteY21-806" fmla="*/ 718 h 1070"/>
                  <a:gd name="connsiteX0-807" fmla="*/ 954 w 2895"/>
                  <a:gd name="connsiteY0-808" fmla="*/ 697 h 1070"/>
                  <a:gd name="connsiteX1-809" fmla="*/ 1611 w 2895"/>
                  <a:gd name="connsiteY1-810" fmla="*/ 694 h 1070"/>
                  <a:gd name="connsiteX2-811" fmla="*/ 1740 w 2895"/>
                  <a:gd name="connsiteY2-812" fmla="*/ 588 h 1070"/>
                  <a:gd name="connsiteX3-813" fmla="*/ 2389 w 2895"/>
                  <a:gd name="connsiteY3-814" fmla="*/ 402 h 1070"/>
                  <a:gd name="connsiteX4-815" fmla="*/ 2895 w 2895"/>
                  <a:gd name="connsiteY4-816" fmla="*/ 415 h 1070"/>
                  <a:gd name="connsiteX5-817" fmla="*/ 2878 w 2895"/>
                  <a:gd name="connsiteY5-818" fmla="*/ 424 h 1070"/>
                  <a:gd name="connsiteX6-819" fmla="*/ 2878 w 2895"/>
                  <a:gd name="connsiteY6-820" fmla="*/ 424 h 1070"/>
                  <a:gd name="connsiteX7-821" fmla="*/ 2449 w 2895"/>
                  <a:gd name="connsiteY7-822" fmla="*/ 382 h 1070"/>
                  <a:gd name="connsiteX8-823" fmla="*/ 2801 w 2895"/>
                  <a:gd name="connsiteY8-824" fmla="*/ 0 h 1070"/>
                  <a:gd name="connsiteX9-825" fmla="*/ 2474 w 2895"/>
                  <a:gd name="connsiteY9-826" fmla="*/ 344 h 1070"/>
                  <a:gd name="connsiteX10-827" fmla="*/ 2137 w 2895"/>
                  <a:gd name="connsiteY10-828" fmla="*/ 312 h 1070"/>
                  <a:gd name="connsiteX11-829" fmla="*/ 1711 w 2895"/>
                  <a:gd name="connsiteY11-830" fmla="*/ 545 h 1070"/>
                  <a:gd name="connsiteX12-831" fmla="*/ 1609 w 2895"/>
                  <a:gd name="connsiteY12-832" fmla="*/ 619 h 1070"/>
                  <a:gd name="connsiteX13-833" fmla="*/ 1353 w 2895"/>
                  <a:gd name="connsiteY13-834" fmla="*/ 675 h 1070"/>
                  <a:gd name="connsiteX14-835" fmla="*/ 893 w 2895"/>
                  <a:gd name="connsiteY14-836" fmla="*/ 585 h 1070"/>
                  <a:gd name="connsiteX15-837" fmla="*/ 6 w 2895"/>
                  <a:gd name="connsiteY15-838" fmla="*/ 676 h 1070"/>
                  <a:gd name="connsiteX16-839" fmla="*/ 0 w 2895"/>
                  <a:gd name="connsiteY16-840" fmla="*/ 681 h 1070"/>
                  <a:gd name="connsiteX17-841" fmla="*/ 0 w 2895"/>
                  <a:gd name="connsiteY17-842" fmla="*/ 1070 h 1070"/>
                  <a:gd name="connsiteX18-843" fmla="*/ 56 w 2895"/>
                  <a:gd name="connsiteY18-844" fmla="*/ 908 h 1070"/>
                  <a:gd name="connsiteX19-845" fmla="*/ 325 w 2895"/>
                  <a:gd name="connsiteY19-846" fmla="*/ 673 h 1070"/>
                  <a:gd name="connsiteX20-847" fmla="*/ 973 w 2895"/>
                  <a:gd name="connsiteY20-848" fmla="*/ 702 h 1070"/>
                  <a:gd name="connsiteX0-849" fmla="*/ 954 w 2895"/>
                  <a:gd name="connsiteY0-850" fmla="*/ 697 h 1070"/>
                  <a:gd name="connsiteX1-851" fmla="*/ 1611 w 2895"/>
                  <a:gd name="connsiteY1-852" fmla="*/ 694 h 1070"/>
                  <a:gd name="connsiteX2-853" fmla="*/ 1740 w 2895"/>
                  <a:gd name="connsiteY2-854" fmla="*/ 588 h 1070"/>
                  <a:gd name="connsiteX3-855" fmla="*/ 2389 w 2895"/>
                  <a:gd name="connsiteY3-856" fmla="*/ 402 h 1070"/>
                  <a:gd name="connsiteX4-857" fmla="*/ 2895 w 2895"/>
                  <a:gd name="connsiteY4-858" fmla="*/ 415 h 1070"/>
                  <a:gd name="connsiteX5-859" fmla="*/ 2878 w 2895"/>
                  <a:gd name="connsiteY5-860" fmla="*/ 424 h 1070"/>
                  <a:gd name="connsiteX6-861" fmla="*/ 2878 w 2895"/>
                  <a:gd name="connsiteY6-862" fmla="*/ 424 h 1070"/>
                  <a:gd name="connsiteX7-863" fmla="*/ 2449 w 2895"/>
                  <a:gd name="connsiteY7-864" fmla="*/ 382 h 1070"/>
                  <a:gd name="connsiteX8-865" fmla="*/ 2801 w 2895"/>
                  <a:gd name="connsiteY8-866" fmla="*/ 0 h 1070"/>
                  <a:gd name="connsiteX9-867" fmla="*/ 2474 w 2895"/>
                  <a:gd name="connsiteY9-868" fmla="*/ 344 h 1070"/>
                  <a:gd name="connsiteX10-869" fmla="*/ 2137 w 2895"/>
                  <a:gd name="connsiteY10-870" fmla="*/ 312 h 1070"/>
                  <a:gd name="connsiteX11-871" fmla="*/ 1711 w 2895"/>
                  <a:gd name="connsiteY11-872" fmla="*/ 545 h 1070"/>
                  <a:gd name="connsiteX12-873" fmla="*/ 1609 w 2895"/>
                  <a:gd name="connsiteY12-874" fmla="*/ 619 h 1070"/>
                  <a:gd name="connsiteX13-875" fmla="*/ 1353 w 2895"/>
                  <a:gd name="connsiteY13-876" fmla="*/ 675 h 1070"/>
                  <a:gd name="connsiteX14-877" fmla="*/ 893 w 2895"/>
                  <a:gd name="connsiteY14-878" fmla="*/ 585 h 1070"/>
                  <a:gd name="connsiteX15-879" fmla="*/ 6 w 2895"/>
                  <a:gd name="connsiteY15-880" fmla="*/ 676 h 1070"/>
                  <a:gd name="connsiteX16-881" fmla="*/ 0 w 2895"/>
                  <a:gd name="connsiteY16-882" fmla="*/ 681 h 1070"/>
                  <a:gd name="connsiteX17-883" fmla="*/ 0 w 2895"/>
                  <a:gd name="connsiteY17-884" fmla="*/ 1070 h 1070"/>
                  <a:gd name="connsiteX18-885" fmla="*/ 123 w 2895"/>
                  <a:gd name="connsiteY18-886" fmla="*/ 890 h 1070"/>
                  <a:gd name="connsiteX19-887" fmla="*/ 325 w 2895"/>
                  <a:gd name="connsiteY19-888" fmla="*/ 673 h 1070"/>
                  <a:gd name="connsiteX20-889" fmla="*/ 973 w 2895"/>
                  <a:gd name="connsiteY20-890" fmla="*/ 702 h 1070"/>
                  <a:gd name="connsiteX0-891" fmla="*/ 954 w 2895"/>
                  <a:gd name="connsiteY0-892" fmla="*/ 697 h 1077"/>
                  <a:gd name="connsiteX1-893" fmla="*/ 1611 w 2895"/>
                  <a:gd name="connsiteY1-894" fmla="*/ 694 h 1077"/>
                  <a:gd name="connsiteX2-895" fmla="*/ 1740 w 2895"/>
                  <a:gd name="connsiteY2-896" fmla="*/ 588 h 1077"/>
                  <a:gd name="connsiteX3-897" fmla="*/ 2389 w 2895"/>
                  <a:gd name="connsiteY3-898" fmla="*/ 402 h 1077"/>
                  <a:gd name="connsiteX4-899" fmla="*/ 2895 w 2895"/>
                  <a:gd name="connsiteY4-900" fmla="*/ 415 h 1077"/>
                  <a:gd name="connsiteX5-901" fmla="*/ 2878 w 2895"/>
                  <a:gd name="connsiteY5-902" fmla="*/ 424 h 1077"/>
                  <a:gd name="connsiteX6-903" fmla="*/ 2878 w 2895"/>
                  <a:gd name="connsiteY6-904" fmla="*/ 424 h 1077"/>
                  <a:gd name="connsiteX7-905" fmla="*/ 2449 w 2895"/>
                  <a:gd name="connsiteY7-906" fmla="*/ 382 h 1077"/>
                  <a:gd name="connsiteX8-907" fmla="*/ 2801 w 2895"/>
                  <a:gd name="connsiteY8-908" fmla="*/ 0 h 1077"/>
                  <a:gd name="connsiteX9-909" fmla="*/ 2474 w 2895"/>
                  <a:gd name="connsiteY9-910" fmla="*/ 344 h 1077"/>
                  <a:gd name="connsiteX10-911" fmla="*/ 2137 w 2895"/>
                  <a:gd name="connsiteY10-912" fmla="*/ 312 h 1077"/>
                  <a:gd name="connsiteX11-913" fmla="*/ 1711 w 2895"/>
                  <a:gd name="connsiteY11-914" fmla="*/ 545 h 1077"/>
                  <a:gd name="connsiteX12-915" fmla="*/ 1609 w 2895"/>
                  <a:gd name="connsiteY12-916" fmla="*/ 619 h 1077"/>
                  <a:gd name="connsiteX13-917" fmla="*/ 1353 w 2895"/>
                  <a:gd name="connsiteY13-918" fmla="*/ 675 h 1077"/>
                  <a:gd name="connsiteX14-919" fmla="*/ 893 w 2895"/>
                  <a:gd name="connsiteY14-920" fmla="*/ 585 h 1077"/>
                  <a:gd name="connsiteX15-921" fmla="*/ 6 w 2895"/>
                  <a:gd name="connsiteY15-922" fmla="*/ 676 h 1077"/>
                  <a:gd name="connsiteX16-923" fmla="*/ 0 w 2895"/>
                  <a:gd name="connsiteY16-924" fmla="*/ 681 h 1077"/>
                  <a:gd name="connsiteX17-925" fmla="*/ 104 w 2895"/>
                  <a:gd name="connsiteY17-926" fmla="*/ 1077 h 1077"/>
                  <a:gd name="connsiteX18-927" fmla="*/ 123 w 2895"/>
                  <a:gd name="connsiteY18-928" fmla="*/ 890 h 1077"/>
                  <a:gd name="connsiteX19-929" fmla="*/ 325 w 2895"/>
                  <a:gd name="connsiteY19-930" fmla="*/ 673 h 1077"/>
                  <a:gd name="connsiteX20-931" fmla="*/ 973 w 2895"/>
                  <a:gd name="connsiteY20-932" fmla="*/ 702 h 1077"/>
                  <a:gd name="connsiteX0-933" fmla="*/ 950 w 2891"/>
                  <a:gd name="connsiteY0-934" fmla="*/ 697 h 1077"/>
                  <a:gd name="connsiteX1-935" fmla="*/ 1607 w 2891"/>
                  <a:gd name="connsiteY1-936" fmla="*/ 694 h 1077"/>
                  <a:gd name="connsiteX2-937" fmla="*/ 1736 w 2891"/>
                  <a:gd name="connsiteY2-938" fmla="*/ 588 h 1077"/>
                  <a:gd name="connsiteX3-939" fmla="*/ 2385 w 2891"/>
                  <a:gd name="connsiteY3-940" fmla="*/ 402 h 1077"/>
                  <a:gd name="connsiteX4-941" fmla="*/ 2891 w 2891"/>
                  <a:gd name="connsiteY4-942" fmla="*/ 415 h 1077"/>
                  <a:gd name="connsiteX5-943" fmla="*/ 2874 w 2891"/>
                  <a:gd name="connsiteY5-944" fmla="*/ 424 h 1077"/>
                  <a:gd name="connsiteX6-945" fmla="*/ 2874 w 2891"/>
                  <a:gd name="connsiteY6-946" fmla="*/ 424 h 1077"/>
                  <a:gd name="connsiteX7-947" fmla="*/ 2445 w 2891"/>
                  <a:gd name="connsiteY7-948" fmla="*/ 382 h 1077"/>
                  <a:gd name="connsiteX8-949" fmla="*/ 2797 w 2891"/>
                  <a:gd name="connsiteY8-950" fmla="*/ 0 h 1077"/>
                  <a:gd name="connsiteX9-951" fmla="*/ 2470 w 2891"/>
                  <a:gd name="connsiteY9-952" fmla="*/ 344 h 1077"/>
                  <a:gd name="connsiteX10-953" fmla="*/ 2133 w 2891"/>
                  <a:gd name="connsiteY10-954" fmla="*/ 312 h 1077"/>
                  <a:gd name="connsiteX11-955" fmla="*/ 1707 w 2891"/>
                  <a:gd name="connsiteY11-956" fmla="*/ 545 h 1077"/>
                  <a:gd name="connsiteX12-957" fmla="*/ 1605 w 2891"/>
                  <a:gd name="connsiteY12-958" fmla="*/ 619 h 1077"/>
                  <a:gd name="connsiteX13-959" fmla="*/ 1349 w 2891"/>
                  <a:gd name="connsiteY13-960" fmla="*/ 675 h 1077"/>
                  <a:gd name="connsiteX14-961" fmla="*/ 889 w 2891"/>
                  <a:gd name="connsiteY14-962" fmla="*/ 585 h 1077"/>
                  <a:gd name="connsiteX15-963" fmla="*/ 2 w 2891"/>
                  <a:gd name="connsiteY15-964" fmla="*/ 676 h 1077"/>
                  <a:gd name="connsiteX16-965" fmla="*/ 31 w 2891"/>
                  <a:gd name="connsiteY16-966" fmla="*/ 669 h 1077"/>
                  <a:gd name="connsiteX17-967" fmla="*/ 100 w 2891"/>
                  <a:gd name="connsiteY17-968" fmla="*/ 1077 h 1077"/>
                  <a:gd name="connsiteX18-969" fmla="*/ 119 w 2891"/>
                  <a:gd name="connsiteY18-970" fmla="*/ 890 h 1077"/>
                  <a:gd name="connsiteX19-971" fmla="*/ 321 w 2891"/>
                  <a:gd name="connsiteY19-972" fmla="*/ 673 h 1077"/>
                  <a:gd name="connsiteX20-973" fmla="*/ 969 w 2891"/>
                  <a:gd name="connsiteY20-974" fmla="*/ 702 h 1077"/>
                  <a:gd name="connsiteX0-975" fmla="*/ 928 w 2869"/>
                  <a:gd name="connsiteY0-976" fmla="*/ 697 h 1077"/>
                  <a:gd name="connsiteX1-977" fmla="*/ 1585 w 2869"/>
                  <a:gd name="connsiteY1-978" fmla="*/ 694 h 1077"/>
                  <a:gd name="connsiteX2-979" fmla="*/ 1714 w 2869"/>
                  <a:gd name="connsiteY2-980" fmla="*/ 588 h 1077"/>
                  <a:gd name="connsiteX3-981" fmla="*/ 2363 w 2869"/>
                  <a:gd name="connsiteY3-982" fmla="*/ 402 h 1077"/>
                  <a:gd name="connsiteX4-983" fmla="*/ 2869 w 2869"/>
                  <a:gd name="connsiteY4-984" fmla="*/ 415 h 1077"/>
                  <a:gd name="connsiteX5-985" fmla="*/ 2852 w 2869"/>
                  <a:gd name="connsiteY5-986" fmla="*/ 424 h 1077"/>
                  <a:gd name="connsiteX6-987" fmla="*/ 2852 w 2869"/>
                  <a:gd name="connsiteY6-988" fmla="*/ 424 h 1077"/>
                  <a:gd name="connsiteX7-989" fmla="*/ 2423 w 2869"/>
                  <a:gd name="connsiteY7-990" fmla="*/ 382 h 1077"/>
                  <a:gd name="connsiteX8-991" fmla="*/ 2775 w 2869"/>
                  <a:gd name="connsiteY8-992" fmla="*/ 0 h 1077"/>
                  <a:gd name="connsiteX9-993" fmla="*/ 2448 w 2869"/>
                  <a:gd name="connsiteY9-994" fmla="*/ 344 h 1077"/>
                  <a:gd name="connsiteX10-995" fmla="*/ 2111 w 2869"/>
                  <a:gd name="connsiteY10-996" fmla="*/ 312 h 1077"/>
                  <a:gd name="connsiteX11-997" fmla="*/ 1685 w 2869"/>
                  <a:gd name="connsiteY11-998" fmla="*/ 545 h 1077"/>
                  <a:gd name="connsiteX12-999" fmla="*/ 1583 w 2869"/>
                  <a:gd name="connsiteY12-1000" fmla="*/ 619 h 1077"/>
                  <a:gd name="connsiteX13-1001" fmla="*/ 1327 w 2869"/>
                  <a:gd name="connsiteY13-1002" fmla="*/ 675 h 1077"/>
                  <a:gd name="connsiteX14-1003" fmla="*/ 867 w 2869"/>
                  <a:gd name="connsiteY14-1004" fmla="*/ 585 h 1077"/>
                  <a:gd name="connsiteX15-1005" fmla="*/ 2 w 2869"/>
                  <a:gd name="connsiteY15-1006" fmla="*/ 603 h 1077"/>
                  <a:gd name="connsiteX16-1007" fmla="*/ 9 w 2869"/>
                  <a:gd name="connsiteY16-1008" fmla="*/ 669 h 1077"/>
                  <a:gd name="connsiteX17-1009" fmla="*/ 78 w 2869"/>
                  <a:gd name="connsiteY17-1010" fmla="*/ 1077 h 1077"/>
                  <a:gd name="connsiteX18-1011" fmla="*/ 97 w 2869"/>
                  <a:gd name="connsiteY18-1012" fmla="*/ 890 h 1077"/>
                  <a:gd name="connsiteX19-1013" fmla="*/ 299 w 2869"/>
                  <a:gd name="connsiteY19-1014" fmla="*/ 673 h 1077"/>
                  <a:gd name="connsiteX20-1015" fmla="*/ 947 w 2869"/>
                  <a:gd name="connsiteY20-1016" fmla="*/ 702 h 1077"/>
                  <a:gd name="connsiteX0-1017" fmla="*/ 966 w 2907"/>
                  <a:gd name="connsiteY0-1018" fmla="*/ 697 h 1077"/>
                  <a:gd name="connsiteX1-1019" fmla="*/ 1623 w 2907"/>
                  <a:gd name="connsiteY1-1020" fmla="*/ 694 h 1077"/>
                  <a:gd name="connsiteX2-1021" fmla="*/ 1752 w 2907"/>
                  <a:gd name="connsiteY2-1022" fmla="*/ 588 h 1077"/>
                  <a:gd name="connsiteX3-1023" fmla="*/ 2401 w 2907"/>
                  <a:gd name="connsiteY3-1024" fmla="*/ 402 h 1077"/>
                  <a:gd name="connsiteX4-1025" fmla="*/ 2907 w 2907"/>
                  <a:gd name="connsiteY4-1026" fmla="*/ 415 h 1077"/>
                  <a:gd name="connsiteX5-1027" fmla="*/ 2890 w 2907"/>
                  <a:gd name="connsiteY5-1028" fmla="*/ 424 h 1077"/>
                  <a:gd name="connsiteX6-1029" fmla="*/ 2890 w 2907"/>
                  <a:gd name="connsiteY6-1030" fmla="*/ 424 h 1077"/>
                  <a:gd name="connsiteX7-1031" fmla="*/ 2461 w 2907"/>
                  <a:gd name="connsiteY7-1032" fmla="*/ 382 h 1077"/>
                  <a:gd name="connsiteX8-1033" fmla="*/ 2813 w 2907"/>
                  <a:gd name="connsiteY8-1034" fmla="*/ 0 h 1077"/>
                  <a:gd name="connsiteX9-1035" fmla="*/ 2486 w 2907"/>
                  <a:gd name="connsiteY9-1036" fmla="*/ 344 h 1077"/>
                  <a:gd name="connsiteX10-1037" fmla="*/ 2149 w 2907"/>
                  <a:gd name="connsiteY10-1038" fmla="*/ 312 h 1077"/>
                  <a:gd name="connsiteX11-1039" fmla="*/ 1723 w 2907"/>
                  <a:gd name="connsiteY11-1040" fmla="*/ 545 h 1077"/>
                  <a:gd name="connsiteX12-1041" fmla="*/ 1621 w 2907"/>
                  <a:gd name="connsiteY12-1042" fmla="*/ 619 h 1077"/>
                  <a:gd name="connsiteX13-1043" fmla="*/ 1365 w 2907"/>
                  <a:gd name="connsiteY13-1044" fmla="*/ 675 h 1077"/>
                  <a:gd name="connsiteX14-1045" fmla="*/ 905 w 2907"/>
                  <a:gd name="connsiteY14-1046" fmla="*/ 585 h 1077"/>
                  <a:gd name="connsiteX15-1047" fmla="*/ 40 w 2907"/>
                  <a:gd name="connsiteY15-1048" fmla="*/ 603 h 1077"/>
                  <a:gd name="connsiteX16-1049" fmla="*/ 0 w 2907"/>
                  <a:gd name="connsiteY16-1050" fmla="*/ 579 h 1077"/>
                  <a:gd name="connsiteX17-1051" fmla="*/ 116 w 2907"/>
                  <a:gd name="connsiteY17-1052" fmla="*/ 1077 h 1077"/>
                  <a:gd name="connsiteX18-1053" fmla="*/ 135 w 2907"/>
                  <a:gd name="connsiteY18-1054" fmla="*/ 890 h 1077"/>
                  <a:gd name="connsiteX19-1055" fmla="*/ 337 w 2907"/>
                  <a:gd name="connsiteY19-1056" fmla="*/ 673 h 1077"/>
                  <a:gd name="connsiteX20-1057" fmla="*/ 985 w 2907"/>
                  <a:gd name="connsiteY20-1058" fmla="*/ 702 h 107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</a:cxnLst>
                <a:rect l="l" t="t" r="r" b="b"/>
                <a:pathLst>
                  <a:path w="2907" h="1077">
                    <a:moveTo>
                      <a:pt x="966" y="697"/>
                    </a:moveTo>
                    <a:cubicBezTo>
                      <a:pt x="1108" y="727"/>
                      <a:pt x="1497" y="786"/>
                      <a:pt x="1623" y="694"/>
                    </a:cubicBezTo>
                    <a:cubicBezTo>
                      <a:pt x="1667" y="661"/>
                      <a:pt x="1708" y="623"/>
                      <a:pt x="1752" y="588"/>
                    </a:cubicBezTo>
                    <a:cubicBezTo>
                      <a:pt x="2134" y="287"/>
                      <a:pt x="2404" y="399"/>
                      <a:pt x="2401" y="402"/>
                    </a:cubicBezTo>
                    <a:cubicBezTo>
                      <a:pt x="2518" y="510"/>
                      <a:pt x="2782" y="511"/>
                      <a:pt x="2907" y="415"/>
                    </a:cubicBezTo>
                    <a:cubicBezTo>
                      <a:pt x="2901" y="418"/>
                      <a:pt x="2896" y="421"/>
                      <a:pt x="2890" y="424"/>
                    </a:cubicBezTo>
                    <a:lnTo>
                      <a:pt x="2890" y="424"/>
                    </a:lnTo>
                    <a:cubicBezTo>
                      <a:pt x="2776" y="484"/>
                      <a:pt x="2556" y="468"/>
                      <a:pt x="2461" y="382"/>
                    </a:cubicBezTo>
                    <a:cubicBezTo>
                      <a:pt x="2594" y="342"/>
                      <a:pt x="2774" y="142"/>
                      <a:pt x="2813" y="0"/>
                    </a:cubicBezTo>
                    <a:cubicBezTo>
                      <a:pt x="2769" y="128"/>
                      <a:pt x="2609" y="309"/>
                      <a:pt x="2486" y="344"/>
                    </a:cubicBezTo>
                    <a:cubicBezTo>
                      <a:pt x="2412" y="366"/>
                      <a:pt x="2258" y="334"/>
                      <a:pt x="2149" y="312"/>
                    </a:cubicBezTo>
                    <a:cubicBezTo>
                      <a:pt x="2096" y="307"/>
                      <a:pt x="1767" y="523"/>
                      <a:pt x="1723" y="545"/>
                    </a:cubicBezTo>
                    <a:cubicBezTo>
                      <a:pt x="1685" y="564"/>
                      <a:pt x="1653" y="593"/>
                      <a:pt x="1621" y="619"/>
                    </a:cubicBezTo>
                    <a:cubicBezTo>
                      <a:pt x="1544" y="679"/>
                      <a:pt x="1459" y="684"/>
                      <a:pt x="1365" y="675"/>
                    </a:cubicBezTo>
                    <a:cubicBezTo>
                      <a:pt x="1283" y="668"/>
                      <a:pt x="1017" y="609"/>
                      <a:pt x="905" y="585"/>
                    </a:cubicBezTo>
                    <a:cubicBezTo>
                      <a:pt x="892" y="585"/>
                      <a:pt x="333" y="356"/>
                      <a:pt x="40" y="603"/>
                    </a:cubicBezTo>
                    <a:cubicBezTo>
                      <a:pt x="38" y="604"/>
                      <a:pt x="2" y="577"/>
                      <a:pt x="0" y="579"/>
                    </a:cubicBezTo>
                    <a:cubicBezTo>
                      <a:pt x="35" y="711"/>
                      <a:pt x="81" y="945"/>
                      <a:pt x="116" y="1077"/>
                    </a:cubicBezTo>
                    <a:cubicBezTo>
                      <a:pt x="134" y="1022"/>
                      <a:pt x="114" y="942"/>
                      <a:pt x="135" y="890"/>
                    </a:cubicBezTo>
                    <a:cubicBezTo>
                      <a:pt x="183" y="773"/>
                      <a:pt x="185" y="695"/>
                      <a:pt x="337" y="673"/>
                    </a:cubicBezTo>
                    <a:cubicBezTo>
                      <a:pt x="561" y="641"/>
                      <a:pt x="765" y="673"/>
                      <a:pt x="985" y="70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59" name="Oval 5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450" y="3585"/>
                <a:ext cx="315" cy="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60" name="Oval 6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363" y="3015"/>
                <a:ext cx="317" cy="3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61" name="Oval 7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813" y="4132"/>
                <a:ext cx="317" cy="3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62" name="Oval 8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7510" y="4840"/>
                <a:ext cx="318" cy="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63" name="Oval 9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0030" y="4020"/>
                <a:ext cx="160" cy="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6264" name="Oval 10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2270" y="4132"/>
                <a:ext cx="160" cy="1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3" name="Freeform 5"/>
              <p:cNvSpPr/>
              <p:nvPr>
                <p:custDataLst>
                  <p:tags r:id="rId21"/>
                </p:custDataLst>
              </p:nvPr>
            </p:nvSpPr>
            <p:spPr bwMode="auto">
              <a:xfrm rot="8375883">
                <a:off x="3133" y="1729"/>
                <a:ext cx="3737" cy="1616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solidFill>
                <a:srgbClr val="ECAB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4" name="Freeform 5"/>
              <p:cNvSpPr/>
              <p:nvPr>
                <p:custDataLst>
                  <p:tags r:id="rId22"/>
                </p:custDataLst>
              </p:nvPr>
            </p:nvSpPr>
            <p:spPr bwMode="auto">
              <a:xfrm rot="7494101">
                <a:off x="6931" y="2921"/>
                <a:ext cx="3300" cy="1427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solidFill>
                <a:srgbClr val="9DC3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5" name="Freeform 5"/>
              <p:cNvSpPr/>
              <p:nvPr>
                <p:custDataLst>
                  <p:tags r:id="rId23"/>
                </p:custDataLst>
              </p:nvPr>
            </p:nvSpPr>
            <p:spPr bwMode="auto">
              <a:xfrm rot="7358619">
                <a:off x="11594" y="2158"/>
                <a:ext cx="3200" cy="1382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solidFill>
                <a:srgbClr val="FCD2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aseline="-25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6" name="Freeform 5"/>
              <p:cNvSpPr/>
              <p:nvPr>
                <p:custDataLst>
                  <p:tags r:id="rId24"/>
                </p:custDataLst>
              </p:nvPr>
            </p:nvSpPr>
            <p:spPr bwMode="auto">
              <a:xfrm rot="3380677">
                <a:off x="695" y="3899"/>
                <a:ext cx="3737" cy="1616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>
                <p:custDataLst>
                  <p:tags r:id="rId25"/>
                </p:custDataLst>
              </p:nvPr>
            </p:nvSpPr>
            <p:spPr bwMode="auto">
              <a:xfrm rot="2257082">
                <a:off x="9790" y="4370"/>
                <a:ext cx="3200" cy="1385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18" name="Freeform 5"/>
            <p:cNvSpPr/>
            <p:nvPr>
              <p:custDataLst>
                <p:tags r:id="rId13"/>
              </p:custDataLst>
            </p:nvPr>
          </p:nvSpPr>
          <p:spPr bwMode="auto">
            <a:xfrm rot="3467410">
              <a:off x="3213" y="4335"/>
              <a:ext cx="2614" cy="1130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rgbClr val="EB9C2A"/>
            </a:solidFill>
            <a:ln w="9525">
              <a:noFill/>
              <a:round/>
            </a:ln>
          </p:spPr>
          <p:txBody>
            <a:bodyPr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6" name="文本框 4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26005" y="1521460"/>
            <a:ext cx="978662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训子千遍不如培养一个习惯；思想上的冲动远没有具体的行动来得有价值。在幼小衔接的这条路上，请家长要有牵着蜗牛去散步的心态。最后送给大家八个字：学以致用，过犹不及。也真心地希望我们的孩子能带着好习惯上路，走得更远，笑得更灿烂。</a:t>
            </a:r>
            <a:endParaRPr lang="zh-CN" altLang="zh-CN" sz="3600" b="1" dirty="0">
              <a:solidFill>
                <a:schemeClr val="accent2"/>
              </a:solidFill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2695575" y="63500"/>
            <a:ext cx="8722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cs typeface="黑体" panose="02010609060101010101" pitchFamily="49" charset="-122"/>
                <a:sym typeface="+mn-ea"/>
              </a:rPr>
              <a:t>结束语：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89535" y="-56515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-541338" y="-400833"/>
            <a:ext cx="1971675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13335" y="583184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>
            <a:hlinkClick r:id="rId20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187950" y="5081769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>
            <a:biLevel thresh="25000"/>
          </a:blip>
          <a:stretch>
            <a:fillRect/>
          </a:stretch>
        </p:blipFill>
        <p:spPr>
          <a:xfrm>
            <a:off x="8380672" y="39710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biLevel thresh="25000"/>
          </a:blip>
          <a:stretch>
            <a:fillRect/>
          </a:stretch>
        </p:blipFill>
        <p:spPr>
          <a:xfrm>
            <a:off x="9889839" y="1164705"/>
            <a:ext cx="912270" cy="3848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38473" r="9107"/>
          <a:stretch>
            <a:fillRect/>
          </a:stretch>
        </p:blipFill>
        <p:spPr>
          <a:xfrm flipV="1">
            <a:off x="274320" y="6196965"/>
            <a:ext cx="6530975" cy="1431290"/>
          </a:xfrm>
          <a:prstGeom prst="rect">
            <a:avLst/>
          </a:prstGeom>
        </p:spPr>
      </p:pic>
      <p:graphicFrame>
        <p:nvGraphicFramePr>
          <p:cNvPr id="20482" name="Group 2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1784350" y="212090"/>
          <a:ext cx="8713788" cy="6512243"/>
        </p:xfrm>
        <a:graphic>
          <a:graphicData uri="http://schemas.openxmlformats.org/drawingml/2006/table">
            <a:tbl>
              <a:tblPr/>
              <a:tblGrid>
                <a:gridCol w="122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1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6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具体方面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幼儿园教育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小学教育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教育目的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非义务教育，追求健康、快乐地成长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义务教育，带有强制性。学业合格为本追求素质教育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学习环境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宽松活泼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严谨规范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学习内容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以动手动脑的游戏为主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学习基本知识和基本技能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学习形式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培养学习兴趣并知识启蒙教育，没有考试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系统学习，需要每天完成作业，有考试的任务和压力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评价的手段和标准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上幼儿园时，家长只要求其吃好、睡好，学习上能过得去就可以了。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特别注重学习成绩的好坏。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师生关系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老师像妈妈一样照顾孩子，保教一体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老师侧重于学习和品德教育，生活照顾相对较少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3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作息时间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上幼儿园每天起床、上学都很迟，上午也只有</a:t>
                      </a:r>
                      <a:r>
                        <a:rPr kumimoji="0" lang="zh-CN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分钟左右的教学时间，其它是游戏、活动、生活时间。强调一个活动中的动静交替，就是说活动的时间多于坐着的时间。幼儿园里的，白天可以午睡二个小时左右，每天有充足的睡眠时间。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而小学像现在的一年级，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节课，每节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分钟，大约有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小时左右的集体教学时间，比幼儿园多出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倍。 一上小学，就没有午睡了，下午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</a:t>
                      </a:r>
                      <a:r>
                        <a:rPr kumimoji="0" lang="zh-CN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分直接就上课了，因此有的孩子就开始无精打采，哈欠连天。甚至打瞌睡了</a:t>
                      </a:r>
                      <a:endParaRPr kumimoji="0" 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行为规范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强调游戏的规则和生活常规，不带有强制性。较自由，鼓励孩子个性张扬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较规范，学校规章制度严格，要求孩子守纪律，讲文明，带有强制性。</a:t>
                      </a:r>
                      <a:endParaRPr kumimoji="0" 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社会交往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多数在老师和家长的视线范围和教师的组织范围内与小朋友交往</a:t>
                      </a:r>
                      <a:endParaRPr kumimoji="0" 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课间、课外由小朋友自由支配，交往的独立性变强</a:t>
                      </a:r>
                      <a:endParaRPr kumimoji="0" 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89535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-468313" y="-317648"/>
            <a:ext cx="1971675" cy="1857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89535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370830" y="5070974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857375" y="108585"/>
            <a:ext cx="8722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黑体" panose="02010609060101010101" pitchFamily="49" charset="-122"/>
                <a:sym typeface="+mn-ea"/>
              </a:rPr>
              <a:t>说明：</a:t>
            </a:r>
          </a:p>
        </p:txBody>
      </p:sp>
      <p:pic>
        <p:nvPicPr>
          <p:cNvPr id="20" name="图片 19" descr="127e29b28b6108d66ab4d34f9ea18ce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-1304925" y="1751965"/>
            <a:ext cx="3938905" cy="4773295"/>
          </a:xfrm>
          <a:prstGeom prst="rect">
            <a:avLst/>
          </a:prstGeom>
        </p:spPr>
      </p:pic>
      <p:sp>
        <p:nvSpPr>
          <p:cNvPr id="46" name="文本框 4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0800000" flipV="1">
            <a:off x="2118443" y="1313570"/>
            <a:ext cx="10073557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这些题目如果您打得勾越多，说明您的教育方式越是需要改进：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与依赖性有关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4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6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7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8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与受挫力有关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26670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第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9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、</a:t>
            </a:r>
            <a:r>
              <a:rPr lang="zh-CN" altLang="zh-CN" sz="2400" b="1" dirty="0">
                <a:latin typeface="+mj-ea"/>
                <a:ea typeface="+mj-ea"/>
                <a:cs typeface="+mj-ea"/>
                <a:sym typeface="+mn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  <a:sym typeface="+mn-ea"/>
              </a:rPr>
              <a:t>题与您对孩子的期望有关。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dirty="0"/>
              <a:t>Lorem ipsum dolor sit amet, consectetur adipisicing elit.</a:t>
            </a:r>
          </a:p>
        </p:txBody>
      </p:sp>
      <p:pic>
        <p:nvPicPr>
          <p:cNvPr id="7" name="图片 6" descr="C:\Users\admin\Desktop\u=197905038,3587143116&amp;fm=26&amp;gp=0.jpgu=197905038,3587143116&amp;fm=26&amp;gp=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10795"/>
            <a:ext cx="12192000" cy="683641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24000" y="1009650"/>
            <a:ext cx="844677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做好“幼小衔接”，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助力孩子快乐成长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83590" y="3792855"/>
            <a:ext cx="7550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--2022-2023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年度春学期大班家长会</a:t>
            </a:r>
          </a:p>
          <a:p>
            <a:pPr algn="r"/>
            <a:r>
              <a:rPr 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2023.02.16</a:t>
            </a: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-168275" y="32385"/>
            <a:ext cx="4965700" cy="991870"/>
          </a:xfrm>
          <a:prstGeom prst="ellipse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607060" y="344170"/>
            <a:ext cx="27114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常州市新北区新港幼儿园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-177800" y="5080"/>
            <a:ext cx="12371705" cy="69716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292735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sp>
        <p:nvSpPr>
          <p:cNvPr id="6" name="椭圆 5"/>
          <p:cNvSpPr/>
          <p:nvPr>
            <p:custDataLst>
              <p:tags r:id="rId6"/>
            </p:custDataLst>
          </p:nvPr>
        </p:nvSpPr>
        <p:spPr>
          <a:xfrm>
            <a:off x="1355328" y="1764594"/>
            <a:ext cx="4076536" cy="4076536"/>
          </a:xfrm>
          <a:prstGeom prst="ellipse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585367" y="2251601"/>
            <a:ext cx="1041614" cy="1041614"/>
            <a:chOff x="5623592" y="3180606"/>
            <a:chExt cx="1041614" cy="1041614"/>
          </a:xfrm>
        </p:grpSpPr>
        <p:sp>
          <p:nvSpPr>
            <p:cNvPr id="16" name="椭圆 15"/>
            <p:cNvSpPr/>
            <p:nvPr>
              <p:custDataLst>
                <p:tags r:id="rId22"/>
              </p:custDataLst>
            </p:nvPr>
          </p:nvSpPr>
          <p:spPr>
            <a:xfrm>
              <a:off x="5623592" y="3180606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23"/>
              </p:custDataLst>
            </p:nvPr>
          </p:nvSpPr>
          <p:spPr>
            <a:xfrm>
              <a:off x="5849668" y="3409026"/>
              <a:ext cx="5892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02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02974" y="3633598"/>
            <a:ext cx="1041614" cy="1041614"/>
            <a:chOff x="4861724" y="4240023"/>
            <a:chExt cx="1041614" cy="1041614"/>
          </a:xfrm>
        </p:grpSpPr>
        <p:sp>
          <p:nvSpPr>
            <p:cNvPr id="22" name="椭圆 21"/>
            <p:cNvSpPr/>
            <p:nvPr>
              <p:custDataLst>
                <p:tags r:id="rId20"/>
              </p:custDataLst>
            </p:nvPr>
          </p:nvSpPr>
          <p:spPr>
            <a:xfrm>
              <a:off x="4861724" y="4240023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21"/>
              </p:custDataLst>
            </p:nvPr>
          </p:nvSpPr>
          <p:spPr>
            <a:xfrm>
              <a:off x="5001440" y="4468420"/>
              <a:ext cx="5892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03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36386" y="4853559"/>
            <a:ext cx="1041614" cy="1041614"/>
            <a:chOff x="5364426" y="2004949"/>
            <a:chExt cx="1041614" cy="1041614"/>
          </a:xfrm>
        </p:grpSpPr>
        <p:sp>
          <p:nvSpPr>
            <p:cNvPr id="53" name="椭圆 52"/>
            <p:cNvSpPr/>
            <p:nvPr>
              <p:custDataLst>
                <p:tags r:id="rId18"/>
              </p:custDataLst>
            </p:nvPr>
          </p:nvSpPr>
          <p:spPr>
            <a:xfrm>
              <a:off x="5364426" y="200494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>
              <p:custDataLst>
                <p:tags r:id="rId19"/>
              </p:custDataLst>
            </p:nvPr>
          </p:nvSpPr>
          <p:spPr>
            <a:xfrm>
              <a:off x="5530812" y="2233369"/>
              <a:ext cx="5892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04</a:t>
              </a:r>
            </a:p>
          </p:txBody>
        </p:sp>
      </p:grpSp>
      <p:pic>
        <p:nvPicPr>
          <p:cNvPr id="55" name="图片 5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9">
            <a:biLevel thresh="25000"/>
          </a:blip>
          <a:stretch>
            <a:fillRect/>
          </a:stretch>
        </p:blipFill>
        <p:spPr>
          <a:xfrm>
            <a:off x="8007927" y="5311"/>
            <a:ext cx="1370535" cy="57819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>
            <a:biLevel thresh="25000"/>
          </a:blip>
          <a:stretch>
            <a:fillRect/>
          </a:stretch>
        </p:blipFill>
        <p:spPr>
          <a:xfrm>
            <a:off x="9755219" y="198870"/>
            <a:ext cx="912270" cy="384864"/>
          </a:xfrm>
          <a:prstGeom prst="rect">
            <a:avLst/>
          </a:prstGeom>
        </p:spPr>
      </p:pic>
      <p:sp>
        <p:nvSpPr>
          <p:cNvPr id="57" name="矩形 5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63490" y="1088390"/>
            <a:ext cx="469201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5" tIns="34287" rIns="68575" bIns="34287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什么是“幼小衔接”</a:t>
            </a: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2" r="17667"/>
          <a:stretch>
            <a:fillRect/>
          </a:stretch>
        </p:blipFill>
        <p:spPr>
          <a:xfrm>
            <a:off x="1932195" y="2574697"/>
            <a:ext cx="2322925" cy="3156563"/>
          </a:xfrm>
          <a:custGeom>
            <a:avLst/>
            <a:gdLst>
              <a:gd name="connsiteX0" fmla="*/ 0 w 2322925"/>
              <a:gd name="connsiteY0" fmla="*/ 0 h 3156563"/>
              <a:gd name="connsiteX1" fmla="*/ 2322925 w 2322925"/>
              <a:gd name="connsiteY1" fmla="*/ 0 h 3156563"/>
              <a:gd name="connsiteX2" fmla="*/ 2322925 w 2322925"/>
              <a:gd name="connsiteY2" fmla="*/ 3156563 h 3156563"/>
              <a:gd name="connsiteX3" fmla="*/ 250360 w 2322925"/>
              <a:gd name="connsiteY3" fmla="*/ 3156563 h 3156563"/>
              <a:gd name="connsiteX4" fmla="*/ 622141 w 2322925"/>
              <a:gd name="connsiteY4" fmla="*/ 2986606 h 3156563"/>
              <a:gd name="connsiteX5" fmla="*/ 292957 w 2322925"/>
              <a:gd name="connsiteY5" fmla="*/ 2767150 h 3156563"/>
              <a:gd name="connsiteX6" fmla="*/ 183229 w 2322925"/>
              <a:gd name="connsiteY6" fmla="*/ 2200222 h 3156563"/>
              <a:gd name="connsiteX7" fmla="*/ 347821 w 2322925"/>
              <a:gd name="connsiteY7" fmla="*/ 2218510 h 3156563"/>
              <a:gd name="connsiteX8" fmla="*/ 841597 w 2322925"/>
              <a:gd name="connsiteY8" fmla="*/ 1395550 h 3156563"/>
              <a:gd name="connsiteX9" fmla="*/ 366109 w 2322925"/>
              <a:gd name="connsiteY9" fmla="*/ 1139518 h 3156563"/>
              <a:gd name="connsiteX10" fmla="*/ 274669 w 2322925"/>
              <a:gd name="connsiteY10" fmla="*/ 920062 h 3156563"/>
              <a:gd name="connsiteX11" fmla="*/ 164941 w 2322925"/>
              <a:gd name="connsiteY11" fmla="*/ 536014 h 3156563"/>
              <a:gd name="connsiteX12" fmla="*/ 0 w 2322925"/>
              <a:gd name="connsiteY12" fmla="*/ 524717 h 315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22925" h="3156563">
                <a:moveTo>
                  <a:pt x="0" y="0"/>
                </a:moveTo>
                <a:lnTo>
                  <a:pt x="2322925" y="0"/>
                </a:lnTo>
                <a:lnTo>
                  <a:pt x="2322925" y="3156563"/>
                </a:lnTo>
                <a:lnTo>
                  <a:pt x="250360" y="3156563"/>
                </a:lnTo>
                <a:lnTo>
                  <a:pt x="622141" y="2986606"/>
                </a:lnTo>
                <a:lnTo>
                  <a:pt x="292957" y="2767150"/>
                </a:lnTo>
                <a:lnTo>
                  <a:pt x="183229" y="2200222"/>
                </a:lnTo>
                <a:lnTo>
                  <a:pt x="347821" y="2218510"/>
                </a:lnTo>
                <a:lnTo>
                  <a:pt x="841597" y="1395550"/>
                </a:lnTo>
                <a:lnTo>
                  <a:pt x="366109" y="1139518"/>
                </a:lnTo>
                <a:lnTo>
                  <a:pt x="274669" y="920062"/>
                </a:lnTo>
                <a:lnTo>
                  <a:pt x="164941" y="536014"/>
                </a:lnTo>
                <a:lnTo>
                  <a:pt x="0" y="524717"/>
                </a:lnTo>
                <a:close/>
              </a:path>
            </a:pathLst>
          </a:custGeom>
        </p:spPr>
      </p:pic>
      <p:sp>
        <p:nvSpPr>
          <p:cNvPr id="61" name="文本框 60"/>
          <p:cNvSpPr txBox="1"/>
          <p:nvPr>
            <p:custDataLst>
              <p:tags r:id="rId11"/>
            </p:custDataLst>
          </p:nvPr>
        </p:nvSpPr>
        <p:spPr>
          <a:xfrm>
            <a:off x="5744210" y="2357120"/>
            <a:ext cx="56241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“幼小衔接”的重要性</a:t>
            </a:r>
          </a:p>
        </p:txBody>
      </p:sp>
      <p:sp>
        <p:nvSpPr>
          <p:cNvPr id="63" name="矩形 6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00675" y="3811905"/>
            <a:ext cx="548576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5" tIns="34287" rIns="68575" bIns="34287">
            <a:spAutoFit/>
          </a:bodyPr>
          <a:lstStyle/>
          <a:p>
            <a:pPr lvl="1" indent="0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“幼小衔接”的现状</a:t>
            </a:r>
          </a:p>
        </p:txBody>
      </p:sp>
      <p:sp>
        <p:nvSpPr>
          <p:cNvPr id="65" name="文本框 64"/>
          <p:cNvSpPr txBox="1"/>
          <p:nvPr>
            <p:custDataLst>
              <p:tags r:id="rId13"/>
            </p:custDataLst>
          </p:nvPr>
        </p:nvSpPr>
        <p:spPr>
          <a:xfrm>
            <a:off x="5833745" y="5134610"/>
            <a:ext cx="5185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如何做好“幼小衔接”</a:t>
            </a:r>
          </a:p>
        </p:txBody>
      </p:sp>
      <p:pic>
        <p:nvPicPr>
          <p:cNvPr id="66" name="图片 65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38473" r="9107"/>
          <a:stretch>
            <a:fillRect/>
          </a:stretch>
        </p:blipFill>
        <p:spPr>
          <a:xfrm flipV="1">
            <a:off x="276860" y="6238875"/>
            <a:ext cx="6530975" cy="143129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38473" r="9107"/>
          <a:stretch>
            <a:fillRect/>
          </a:stretch>
        </p:blipFill>
        <p:spPr>
          <a:xfrm flipV="1">
            <a:off x="403860" y="6365875"/>
            <a:ext cx="6530975" cy="143129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769914" y="1088139"/>
            <a:ext cx="1041614" cy="1041614"/>
            <a:chOff x="4500799" y="1032259"/>
            <a:chExt cx="1041614" cy="1041614"/>
          </a:xfrm>
        </p:grpSpPr>
        <p:sp>
          <p:nvSpPr>
            <p:cNvPr id="28" name="椭圆 27"/>
            <p:cNvSpPr/>
            <p:nvPr>
              <p:custDataLst>
                <p:tags r:id="rId16"/>
              </p:custDataLst>
            </p:nvPr>
          </p:nvSpPr>
          <p:spPr>
            <a:xfrm>
              <a:off x="4500799" y="103225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17"/>
              </p:custDataLst>
            </p:nvPr>
          </p:nvSpPr>
          <p:spPr>
            <a:xfrm>
              <a:off x="4728129" y="1260859"/>
              <a:ext cx="60642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Open Sans Semibold" panose="020B0706030804020204" pitchFamily="34" charset="0"/>
                </a:rPr>
                <a:t>01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-89535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-483553" y="-318283"/>
            <a:ext cx="1971675" cy="1857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104775" y="525780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>
            <a:biLevel thresh="25000"/>
          </a:blip>
          <a:stretch>
            <a:fillRect/>
          </a:stretch>
        </p:blipFill>
        <p:spPr>
          <a:xfrm>
            <a:off x="9091237" y="33106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>
            <a:biLevel thresh="25000"/>
          </a:blip>
          <a:stretch>
            <a:fillRect/>
          </a:stretch>
        </p:blipFill>
        <p:spPr>
          <a:xfrm>
            <a:off x="10180669" y="1189470"/>
            <a:ext cx="912270" cy="38486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155825" y="330835"/>
            <a:ext cx="7582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一、什么是幼小衔接</a:t>
            </a:r>
          </a:p>
        </p:txBody>
      </p:sp>
      <p:pic>
        <p:nvPicPr>
          <p:cNvPr id="37" name="图片 36" descr="e5639592b178ac215b1b31ee61c9b87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 cstate="print"/>
          <a:stretch>
            <a:fillRect/>
          </a:stretch>
        </p:blipFill>
        <p:spPr>
          <a:xfrm>
            <a:off x="1230630" y="1251585"/>
            <a:ext cx="10030460" cy="52324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4505960" y="1657985"/>
            <a:ext cx="59556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eaLnBrk="1" hangingPunct="1">
              <a:lnSpc>
                <a:spcPct val="150000"/>
              </a:lnSpc>
              <a:spcBef>
                <a:spcPct val="40000"/>
              </a:spcBef>
            </a:pPr>
            <a:r>
              <a:rPr lang="zh-CN" altLang="en-US" sz="3600" b="1" dirty="0"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幼小衔接是孩子从幼儿园到小学过渡之间的衔接，是孩子结束以游戏为主的学龄前生活，走向以学习为主的正规学习生活的过渡</a:t>
            </a:r>
            <a:r>
              <a:rPr lang="zh-CN" altLang="en-US" sz="2800" b="1" dirty="0"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38" name="图片 37" descr="d7b9a20231eb78b36457d6756e1921bf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 cstate="print"/>
          <a:stretch>
            <a:fillRect/>
          </a:stretch>
        </p:blipFill>
        <p:spPr>
          <a:xfrm flipH="1">
            <a:off x="1288415" y="2807335"/>
            <a:ext cx="3340735" cy="3245485"/>
          </a:xfrm>
          <a:prstGeom prst="rect">
            <a:avLst/>
          </a:prstGeom>
        </p:spPr>
      </p:pic>
      <p:pic>
        <p:nvPicPr>
          <p:cNvPr id="232" name="图片 231" descr="77bdc2ad0ed0c6e8304ef5d85695bcc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7" cstate="print"/>
          <a:stretch>
            <a:fillRect/>
          </a:stretch>
        </p:blipFill>
        <p:spPr>
          <a:xfrm>
            <a:off x="6563360" y="6480810"/>
            <a:ext cx="669290" cy="669290"/>
          </a:xfrm>
          <a:prstGeom prst="rect">
            <a:avLst/>
          </a:prstGeom>
        </p:spPr>
      </p:pic>
      <p:pic>
        <p:nvPicPr>
          <p:cNvPr id="9" name="图片 8" descr="77bdc2ad0ed0c6e8304ef5d85695bcc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7" cstate="print"/>
          <a:stretch>
            <a:fillRect/>
          </a:stretch>
        </p:blipFill>
        <p:spPr>
          <a:xfrm>
            <a:off x="1288415" y="6235065"/>
            <a:ext cx="669290" cy="669290"/>
          </a:xfrm>
          <a:prstGeom prst="rect">
            <a:avLst/>
          </a:prstGeom>
        </p:spPr>
      </p:pic>
      <p:pic>
        <p:nvPicPr>
          <p:cNvPr id="11" name="图片 10" descr="77bdc2ad0ed0c6e8304ef5d85695bcc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7" cstate="print"/>
          <a:stretch>
            <a:fillRect/>
          </a:stretch>
        </p:blipFill>
        <p:spPr>
          <a:xfrm>
            <a:off x="560705" y="6015355"/>
            <a:ext cx="669290" cy="669290"/>
          </a:xfrm>
          <a:prstGeom prst="rect">
            <a:avLst/>
          </a:prstGeom>
        </p:spPr>
      </p:pic>
      <p:pic>
        <p:nvPicPr>
          <p:cNvPr id="12" name="图片 11" descr="77bdc2ad0ed0c6e8304ef5d85695bcc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7" cstate="print"/>
          <a:stretch>
            <a:fillRect/>
          </a:stretch>
        </p:blipFill>
        <p:spPr>
          <a:xfrm>
            <a:off x="8129270" y="6480810"/>
            <a:ext cx="669290" cy="6692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38473" r="9107"/>
          <a:stretch>
            <a:fillRect/>
          </a:stretch>
        </p:blipFill>
        <p:spPr>
          <a:xfrm flipV="1">
            <a:off x="346075" y="5462270"/>
            <a:ext cx="6530975" cy="14312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9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40005" y="5080"/>
            <a:ext cx="12371705" cy="69716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biLevel thresh="25000"/>
          </a:blip>
          <a:stretch>
            <a:fillRect/>
          </a:stretch>
        </p:blipFill>
        <p:spPr>
          <a:xfrm>
            <a:off x="8647372" y="212321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biLevel thresh="25000"/>
          </a:blip>
          <a:stretch>
            <a:fillRect/>
          </a:stretch>
        </p:blipFill>
        <p:spPr>
          <a:xfrm>
            <a:off x="10507694" y="972300"/>
            <a:ext cx="912270" cy="38486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1826260" y="1125220"/>
            <a:ext cx="9594215" cy="551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调查显示：刚入小学的孩子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40%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存在幼小衔接问题，西方国家也是如此。（</a:t>
            </a: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重要性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我们发现，很多家长并非不重视幼小衔接，而是不知道如何去做。（</a:t>
            </a:r>
            <a:r>
              <a:rPr lang="zh-CN" altLang="en-US" sz="24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必要性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  <a:hlinkClick r:id="rId15" action="ppaction://hlinksldjump"/>
              </a:rPr>
              <a:t>3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  <a:hlinkClick r:id="rId15" action="ppaction://hlinksldjump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  <a:hlinkClick r:id="rId15" action="ppaction://hlinksldjump"/>
              </a:rPr>
              <a:t>幼小衔接是转折期：差距、变化大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幼小衔接是关键期：孩子成长中不容忽视的关键期。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狼孩的故事：</a:t>
            </a:r>
            <a:endParaRPr lang="zh-CN" altLang="en-US" sz="2400" b="1" dirty="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年，印度丛林发现了两个印度狼孩。都是在生后半年被狼叼走。一个年长的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岁，叫卡马拉，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年后掌握了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个单词。卡玛拉一直活到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岁。但她直到死时还没真正学会说话，智力只相当于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岁的孩子。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狼孩的启示：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错过关键期，花几倍甚至几十倍，甚至永远无法弥补。（三岁看大，七岁看老）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eaLnBrk="1" hangingPunct="1">
              <a:lnSpc>
                <a:spcPct val="100000"/>
              </a:lnSpc>
              <a:spcBef>
                <a:spcPct val="1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三个关键年龄阶段：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岁；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岁左右（两个年龄段   在学前期）</a:t>
            </a:r>
            <a:endParaRPr lang="zh-CN" altLang="en-US" sz="2400" b="1" dirty="0">
              <a:solidFill>
                <a:srgbClr val="3A4F6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264795" y="4023360"/>
            <a:ext cx="1259205" cy="21431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824990" y="302895"/>
            <a:ext cx="7294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二、做好幼小衔接很重要：</a:t>
            </a:r>
            <a:endParaRPr lang="zh-CN" altLang="en-US" sz="40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-90170" y="5080"/>
            <a:ext cx="12371705" cy="6971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0187950" y="5081769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>
            <a:biLevel thresh="25000"/>
          </a:blip>
          <a:stretch>
            <a:fillRect/>
          </a:stretch>
        </p:blipFill>
        <p:spPr>
          <a:xfrm>
            <a:off x="8422582" y="60919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biLevel thresh="25000"/>
          </a:blip>
          <a:stretch>
            <a:fillRect/>
          </a:stretch>
        </p:blipFill>
        <p:spPr>
          <a:xfrm>
            <a:off x="9948894" y="1469505"/>
            <a:ext cx="912270" cy="3848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784475" y="419100"/>
            <a:ext cx="5917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三、幼小衔接的现状：</a:t>
            </a:r>
            <a:endParaRPr lang="zh-CN" altLang="en-US" sz="4400" b="1" dirty="0">
              <a:solidFill>
                <a:schemeClr val="accent2"/>
              </a:solidFill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38473" r="9107"/>
          <a:stretch>
            <a:fillRect/>
          </a:stretch>
        </p:blipFill>
        <p:spPr>
          <a:xfrm flipV="1">
            <a:off x="247015" y="6298565"/>
            <a:ext cx="6530975" cy="1431290"/>
          </a:xfrm>
          <a:prstGeom prst="rect">
            <a:avLst/>
          </a:prstGeom>
        </p:spPr>
      </p:pic>
      <p:pic>
        <p:nvPicPr>
          <p:cNvPr id="38" name="图片 37" descr="e5639592b178ac215b1b31ee61c9b87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520065" y="1262380"/>
            <a:ext cx="11296650" cy="523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1089025" y="1727200"/>
            <a:ext cx="10159365" cy="4177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小学化：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家长重视智育的衔接，最关注进入小学要学什么，我就提前教什么，不要更不能让孩子输在起跑线上：（提前学拼音、识字、写字、做百以内的加减法）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双生子爬梯实验：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（美国格赛尔）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一个从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48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周起，连续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6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周每天做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10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分钟爬梯的训练，到第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52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周，熟练地爬上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5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级。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另一个从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53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周才开始训练，</a:t>
            </a:r>
            <a:r>
              <a:rPr lang="zh-CN" altLang="zh-CN" sz="2000" b="1" dirty="0">
                <a:latin typeface="楷体_GB2312" pitchFamily="1" charset="-122"/>
                <a:ea typeface="楷体_GB2312" pitchFamily="1" charset="-122"/>
                <a:sym typeface="+mn-ea"/>
              </a:rPr>
              <a:t>2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周开始，不用旁人帮助可以爬到楼梯顶端。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结论：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不成熟就无从产生学习。孩子的成长是受生理、心里成熟机制制约的。人为地任意提前训练，会给孩子带来生理和心理上的负担，以致影响孩子对学习的兴趣，从而产生逆反心理。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双生子爬梯实验启发：</a:t>
            </a:r>
            <a:endParaRPr lang="zh-CN" altLang="en-US" sz="20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05000"/>
              </a:lnSpc>
              <a:spcBef>
                <a:spcPct val="1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对幼儿进行的任何提前化教育只会事倍功半，通俗地讲，到什么年龄进行什么教育才是真正的教育规律。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9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39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空白演示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-89535" y="508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-483553" y="-318283"/>
            <a:ext cx="1971675" cy="1857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>
            <a:biLevel thresh="25000"/>
          </a:blip>
          <a:stretch>
            <a:fillRect/>
          </a:stretch>
        </p:blipFill>
        <p:spPr>
          <a:xfrm>
            <a:off x="9091237" y="331066"/>
            <a:ext cx="1370535" cy="578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biLevel thresh="25000"/>
          </a:blip>
          <a:stretch>
            <a:fillRect/>
          </a:stretch>
        </p:blipFill>
        <p:spPr>
          <a:xfrm>
            <a:off x="10180669" y="1189470"/>
            <a:ext cx="912270" cy="38486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155825" y="330835"/>
            <a:ext cx="7582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三、幼小衔接的现状：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7" name="图片 36" descr="e5639592b178ac215b1b31ee61c9b87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print"/>
          <a:stretch>
            <a:fillRect/>
          </a:stretch>
        </p:blipFill>
        <p:spPr>
          <a:xfrm>
            <a:off x="1230630" y="1251585"/>
            <a:ext cx="10030460" cy="52324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667510" y="1657985"/>
            <a:ext cx="9147175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 2</a:t>
            </a:r>
            <a:r>
              <a:rPr lang="en-US" altLang="zh-CN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断层化：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（1）不会握笔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（2）不会翻书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（3）不会听课（倾听）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3</a:t>
            </a:r>
            <a:r>
              <a:rPr lang="en-US" altLang="zh-CN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突击性：</a:t>
            </a:r>
            <a:endParaRPr lang="zh-CN" altLang="en-US" sz="2000" b="1" dirty="0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  <a:p>
            <a:pPr indent="2667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  <a:sym typeface="+mn-ea"/>
              </a:rPr>
              <a:t>  在幼儿进入一年级前半年突击衔接，忽视幼儿自理能力、交往能力、规则意识、良好学习生活习惯培养的集中强化和不正确引导。这样做，会造成孩子的恐慌心理以及对小学生活的提前惧怕。</a:t>
            </a:r>
            <a:endParaRPr lang="zh-CN" altLang="en-US" sz="2000" b="1" dirty="0">
              <a:solidFill>
                <a:schemeClr val="accent1"/>
              </a:solidFill>
              <a:effectLst>
                <a:reflection blurRad="6350" stA="53000" endA="300" endPos="35500" dir="5400000" sy="-90000" algn="bl" rotWithShape="0"/>
              </a:effectLst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pic>
        <p:nvPicPr>
          <p:cNvPr id="232" name="图片 231" descr="77bdc2ad0ed0c6e8304ef5d85695bcc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 cstate="print"/>
          <a:stretch>
            <a:fillRect/>
          </a:stretch>
        </p:blipFill>
        <p:spPr>
          <a:xfrm>
            <a:off x="6563360" y="6480810"/>
            <a:ext cx="669290" cy="669290"/>
          </a:xfrm>
          <a:prstGeom prst="rect">
            <a:avLst/>
          </a:prstGeom>
        </p:spPr>
      </p:pic>
      <p:pic>
        <p:nvPicPr>
          <p:cNvPr id="9" name="图片 8" descr="77bdc2ad0ed0c6e8304ef5d85695bcc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5" cstate="print"/>
          <a:stretch>
            <a:fillRect/>
          </a:stretch>
        </p:blipFill>
        <p:spPr>
          <a:xfrm>
            <a:off x="1288415" y="6235065"/>
            <a:ext cx="669290" cy="669290"/>
          </a:xfrm>
          <a:prstGeom prst="rect">
            <a:avLst/>
          </a:prstGeom>
        </p:spPr>
      </p:pic>
      <p:pic>
        <p:nvPicPr>
          <p:cNvPr id="11" name="图片 10" descr="77bdc2ad0ed0c6e8304ef5d85695bcc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5" cstate="print"/>
          <a:stretch>
            <a:fillRect/>
          </a:stretch>
        </p:blipFill>
        <p:spPr>
          <a:xfrm>
            <a:off x="560705" y="6015355"/>
            <a:ext cx="669290" cy="669290"/>
          </a:xfrm>
          <a:prstGeom prst="rect">
            <a:avLst/>
          </a:prstGeom>
        </p:spPr>
      </p:pic>
      <p:pic>
        <p:nvPicPr>
          <p:cNvPr id="12" name="图片 11" descr="77bdc2ad0ed0c6e8304ef5d85695bcc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" cstate="print"/>
          <a:stretch>
            <a:fillRect/>
          </a:stretch>
        </p:blipFill>
        <p:spPr>
          <a:xfrm>
            <a:off x="8129270" y="6480810"/>
            <a:ext cx="669290" cy="66929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9653905" y="652526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www.bjhy.xbedu.net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9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39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-15240" y="-20320"/>
            <a:ext cx="12371705" cy="6971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0000">
            <a:off x="458787" y="235437"/>
            <a:ext cx="1971675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2" b="16667"/>
          <a:stretch>
            <a:fillRect/>
          </a:stretch>
        </p:blipFill>
        <p:spPr>
          <a:xfrm>
            <a:off x="11093450" y="5401310"/>
            <a:ext cx="633095" cy="1503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56500" r="8770"/>
          <a:stretch>
            <a:fillRect/>
          </a:stretch>
        </p:blipFill>
        <p:spPr>
          <a:xfrm>
            <a:off x="-91440" y="5904230"/>
            <a:ext cx="6772275" cy="1072515"/>
          </a:xfrm>
          <a:custGeom>
            <a:avLst/>
            <a:gdLst>
              <a:gd name="connsiteX0" fmla="*/ 1693430 w 11206715"/>
              <a:gd name="connsiteY0" fmla="*/ 0 h 1774523"/>
              <a:gd name="connsiteX1" fmla="*/ 2909548 w 11206715"/>
              <a:gd name="connsiteY1" fmla="*/ 0 h 1774523"/>
              <a:gd name="connsiteX2" fmla="*/ 5705889 w 11206715"/>
              <a:gd name="connsiteY2" fmla="*/ 547535 h 1774523"/>
              <a:gd name="connsiteX3" fmla="*/ 7854707 w 11206715"/>
              <a:gd name="connsiteY3" fmla="*/ 1005272 h 1774523"/>
              <a:gd name="connsiteX4" fmla="*/ 10423116 w 11206715"/>
              <a:gd name="connsiteY4" fmla="*/ 979843 h 1774523"/>
              <a:gd name="connsiteX5" fmla="*/ 11206715 w 11206715"/>
              <a:gd name="connsiteY5" fmla="*/ 1631144 h 1774523"/>
              <a:gd name="connsiteX6" fmla="*/ 11206715 w 11206715"/>
              <a:gd name="connsiteY6" fmla="*/ 1774523 h 1774523"/>
              <a:gd name="connsiteX7" fmla="*/ 0 w 11206715"/>
              <a:gd name="connsiteY7" fmla="*/ 1774523 h 1774523"/>
              <a:gd name="connsiteX8" fmla="*/ 0 w 11206715"/>
              <a:gd name="connsiteY8" fmla="*/ 1728528 h 1774523"/>
              <a:gd name="connsiteX9" fmla="*/ 238481 w 11206715"/>
              <a:gd name="connsiteY9" fmla="*/ 636539 h 17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6715" h="1774523">
                <a:moveTo>
                  <a:pt x="1693430" y="0"/>
                </a:moveTo>
                <a:lnTo>
                  <a:pt x="2909548" y="0"/>
                </a:lnTo>
                <a:lnTo>
                  <a:pt x="5705889" y="547535"/>
                </a:lnTo>
                <a:lnTo>
                  <a:pt x="7854707" y="1005272"/>
                </a:lnTo>
                <a:lnTo>
                  <a:pt x="10423116" y="979843"/>
                </a:lnTo>
                <a:lnTo>
                  <a:pt x="11206715" y="1631144"/>
                </a:lnTo>
                <a:lnTo>
                  <a:pt x="11206715" y="1774523"/>
                </a:lnTo>
                <a:lnTo>
                  <a:pt x="0" y="1774523"/>
                </a:lnTo>
                <a:lnTo>
                  <a:pt x="0" y="1728528"/>
                </a:lnTo>
                <a:lnTo>
                  <a:pt x="238481" y="636539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0187950" y="5081769"/>
            <a:ext cx="2094220" cy="1822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7">
            <a:biLevel thresh="25000"/>
          </a:blip>
          <a:stretch>
            <a:fillRect/>
          </a:stretch>
        </p:blipFill>
        <p:spPr>
          <a:xfrm>
            <a:off x="9523037" y="287886"/>
            <a:ext cx="1370535" cy="578195"/>
          </a:xfrm>
          <a:prstGeom prst="rect">
            <a:avLst/>
          </a:prstGeom>
        </p:spPr>
      </p:pic>
      <p:sp>
        <p:nvSpPr>
          <p:cNvPr id="6" name="Rectangle 3"/>
          <p:cNvSpPr>
            <a:spLocks noGrp="1" noChangeArrowheads="1"/>
          </p:cNvSpPr>
          <p:nvPr>
            <p:custDataLst>
              <p:tags r:id="rId8"/>
            </p:custDataLst>
          </p:nvPr>
        </p:nvSpPr>
        <p:spPr>
          <a:xfrm>
            <a:off x="2799715" y="384175"/>
            <a:ext cx="6854190" cy="7918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四、如何做好幼小衔接？</a:t>
            </a:r>
            <a:r>
              <a:rPr lang="zh-CN" altLang="en-US" sz="40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 flipH="1">
            <a:off x="-14991" y="142077"/>
            <a:ext cx="139376" cy="620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合 3"/>
          <p:cNvGrpSpPr/>
          <p:nvPr/>
        </p:nvGrpSpPr>
        <p:grpSpPr>
          <a:xfrm>
            <a:off x="4030577" y="2668312"/>
            <a:ext cx="4076699" cy="3551019"/>
            <a:chOff x="4343401" y="1801813"/>
            <a:chExt cx="3619500" cy="3152775"/>
          </a:xfrm>
        </p:grpSpPr>
        <p:sp>
          <p:nvSpPr>
            <p:cNvPr id="11" name="MH_Other_1"/>
            <p:cNvSpPr/>
            <p:nvPr>
              <p:custDataLst>
                <p:tags r:id="rId16"/>
              </p:custDataLst>
            </p:nvPr>
          </p:nvSpPr>
          <p:spPr>
            <a:xfrm rot="19800000">
              <a:off x="6097590" y="2244725"/>
              <a:ext cx="528637" cy="833438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-1" fmla="*/ 0 w 783379"/>
                <a:gd name="connsiteY0-2" fmla="*/ 0 h 1233714"/>
                <a:gd name="connsiteX1-3" fmla="*/ 756718 w 783379"/>
                <a:gd name="connsiteY1-4" fmla="*/ 17602 h 1233714"/>
                <a:gd name="connsiteX2-5" fmla="*/ 783379 w 783379"/>
                <a:gd name="connsiteY2-6" fmla="*/ 1233714 h 1233714"/>
                <a:gd name="connsiteX3-7" fmla="*/ 0 w 783379"/>
                <a:gd name="connsiteY3-8" fmla="*/ 1233714 h 1233714"/>
                <a:gd name="connsiteX4-9" fmla="*/ 0 w 783379"/>
                <a:gd name="connsiteY4-10" fmla="*/ 0 h 1233714"/>
                <a:gd name="connsiteX0-11" fmla="*/ 0 w 783379"/>
                <a:gd name="connsiteY0-12" fmla="*/ 0 h 1233714"/>
                <a:gd name="connsiteX1-13" fmla="*/ 756718 w 783379"/>
                <a:gd name="connsiteY1-14" fmla="*/ 17602 h 1233714"/>
                <a:gd name="connsiteX2-15" fmla="*/ 783379 w 783379"/>
                <a:gd name="connsiteY2-16" fmla="*/ 1233714 h 1233714"/>
                <a:gd name="connsiteX3-17" fmla="*/ 0 w 783379"/>
                <a:gd name="connsiteY3-18" fmla="*/ 1233714 h 1233714"/>
                <a:gd name="connsiteX4-19" fmla="*/ 0 w 783379"/>
                <a:gd name="connsiteY4-20" fmla="*/ 0 h 1233714"/>
                <a:gd name="connsiteX0-21" fmla="*/ 0 w 783379"/>
                <a:gd name="connsiteY0-22" fmla="*/ 0 h 1233714"/>
                <a:gd name="connsiteX1-23" fmla="*/ 738945 w 783379"/>
                <a:gd name="connsiteY1-24" fmla="*/ 29338 h 1233714"/>
                <a:gd name="connsiteX2-25" fmla="*/ 783379 w 783379"/>
                <a:gd name="connsiteY2-26" fmla="*/ 1233714 h 1233714"/>
                <a:gd name="connsiteX3-27" fmla="*/ 0 w 783379"/>
                <a:gd name="connsiteY3-28" fmla="*/ 1233714 h 1233714"/>
                <a:gd name="connsiteX4-29" fmla="*/ 0 w 783379"/>
                <a:gd name="connsiteY4-30" fmla="*/ 0 h 1233714"/>
                <a:gd name="connsiteX0-31" fmla="*/ 0 w 783379"/>
                <a:gd name="connsiteY0-32" fmla="*/ 0 h 1233714"/>
                <a:gd name="connsiteX1-33" fmla="*/ 738945 w 783379"/>
                <a:gd name="connsiteY1-34" fmla="*/ 29338 h 1233714"/>
                <a:gd name="connsiteX2-35" fmla="*/ 783379 w 783379"/>
                <a:gd name="connsiteY2-36" fmla="*/ 1233714 h 1233714"/>
                <a:gd name="connsiteX3-37" fmla="*/ 0 w 783379"/>
                <a:gd name="connsiteY3-38" fmla="*/ 1233714 h 1233714"/>
                <a:gd name="connsiteX4-39" fmla="*/ 0 w 783379"/>
                <a:gd name="connsiteY4-40" fmla="*/ 0 h 1233714"/>
                <a:gd name="connsiteX0-41" fmla="*/ 0 w 783379"/>
                <a:gd name="connsiteY0-42" fmla="*/ 6927 h 1240641"/>
                <a:gd name="connsiteX1-43" fmla="*/ 738945 w 783379"/>
                <a:gd name="connsiteY1-44" fmla="*/ 36265 h 1240641"/>
                <a:gd name="connsiteX2-45" fmla="*/ 783379 w 783379"/>
                <a:gd name="connsiteY2-46" fmla="*/ 1240641 h 1240641"/>
                <a:gd name="connsiteX3-47" fmla="*/ 0 w 783379"/>
                <a:gd name="connsiteY3-48" fmla="*/ 1240641 h 1240641"/>
                <a:gd name="connsiteX4-49" fmla="*/ 0 w 783379"/>
                <a:gd name="connsiteY4-50" fmla="*/ 6927 h 1240641"/>
                <a:gd name="connsiteX0-51" fmla="*/ 0 w 783379"/>
                <a:gd name="connsiteY0-52" fmla="*/ 0 h 1233714"/>
                <a:gd name="connsiteX1-53" fmla="*/ 722915 w 783379"/>
                <a:gd name="connsiteY1-54" fmla="*/ 47580 h 1233714"/>
                <a:gd name="connsiteX2-55" fmla="*/ 783379 w 783379"/>
                <a:gd name="connsiteY2-56" fmla="*/ 1233714 h 1233714"/>
                <a:gd name="connsiteX3-57" fmla="*/ 0 w 783379"/>
                <a:gd name="connsiteY3-58" fmla="*/ 1233714 h 1233714"/>
                <a:gd name="connsiteX4-59" fmla="*/ 0 w 783379"/>
                <a:gd name="connsiteY4-60" fmla="*/ 0 h 1233714"/>
                <a:gd name="connsiteX0-61" fmla="*/ 0 w 783379"/>
                <a:gd name="connsiteY0-62" fmla="*/ 0 h 1233714"/>
                <a:gd name="connsiteX1-63" fmla="*/ 722915 w 783379"/>
                <a:gd name="connsiteY1-64" fmla="*/ 47580 h 1233714"/>
                <a:gd name="connsiteX2-65" fmla="*/ 783379 w 783379"/>
                <a:gd name="connsiteY2-66" fmla="*/ 1233714 h 1233714"/>
                <a:gd name="connsiteX3-67" fmla="*/ 0 w 783379"/>
                <a:gd name="connsiteY3-68" fmla="*/ 1233714 h 1233714"/>
                <a:gd name="connsiteX4-69" fmla="*/ 0 w 783379"/>
                <a:gd name="connsiteY4-70" fmla="*/ 0 h 1233714"/>
                <a:gd name="connsiteX0-71" fmla="*/ 0 w 783379"/>
                <a:gd name="connsiteY0-72" fmla="*/ 0 h 1233714"/>
                <a:gd name="connsiteX1-73" fmla="*/ 696892 w 783379"/>
                <a:gd name="connsiteY1-74" fmla="*/ 54553 h 1233714"/>
                <a:gd name="connsiteX2-75" fmla="*/ 783379 w 783379"/>
                <a:gd name="connsiteY2-76" fmla="*/ 1233714 h 1233714"/>
                <a:gd name="connsiteX3-77" fmla="*/ 0 w 783379"/>
                <a:gd name="connsiteY3-78" fmla="*/ 1233714 h 1233714"/>
                <a:gd name="connsiteX4-79" fmla="*/ 0 w 783379"/>
                <a:gd name="connsiteY4-80" fmla="*/ 0 h 1233714"/>
                <a:gd name="connsiteX0-81" fmla="*/ 0 w 783379"/>
                <a:gd name="connsiteY0-82" fmla="*/ 0 h 1233714"/>
                <a:gd name="connsiteX1-83" fmla="*/ 696892 w 783379"/>
                <a:gd name="connsiteY1-84" fmla="*/ 54553 h 1233714"/>
                <a:gd name="connsiteX2-85" fmla="*/ 783379 w 783379"/>
                <a:gd name="connsiteY2-86" fmla="*/ 1233714 h 1233714"/>
                <a:gd name="connsiteX3-87" fmla="*/ 0 w 783379"/>
                <a:gd name="connsiteY3-88" fmla="*/ 1233714 h 1233714"/>
                <a:gd name="connsiteX4-89" fmla="*/ 0 w 783379"/>
                <a:gd name="connsiteY4-90" fmla="*/ 0 h 1233714"/>
                <a:gd name="connsiteX0-91" fmla="*/ 0 w 783379"/>
                <a:gd name="connsiteY0-92" fmla="*/ 13944 h 1247658"/>
                <a:gd name="connsiteX1-93" fmla="*/ 696892 w 783379"/>
                <a:gd name="connsiteY1-94" fmla="*/ 68497 h 1247658"/>
                <a:gd name="connsiteX2-95" fmla="*/ 783379 w 783379"/>
                <a:gd name="connsiteY2-96" fmla="*/ 1247658 h 1247658"/>
                <a:gd name="connsiteX3-97" fmla="*/ 0 w 783379"/>
                <a:gd name="connsiteY3-98" fmla="*/ 1247658 h 1247658"/>
                <a:gd name="connsiteX4-99" fmla="*/ 0 w 783379"/>
                <a:gd name="connsiteY4-100" fmla="*/ 13944 h 1247658"/>
                <a:gd name="connsiteX0-101" fmla="*/ 0 w 783379"/>
                <a:gd name="connsiteY0-102" fmla="*/ 13944 h 1247658"/>
                <a:gd name="connsiteX1-103" fmla="*/ 696892 w 783379"/>
                <a:gd name="connsiteY1-104" fmla="*/ 68497 h 1247658"/>
                <a:gd name="connsiteX2-105" fmla="*/ 783379 w 783379"/>
                <a:gd name="connsiteY2-106" fmla="*/ 1247658 h 1247658"/>
                <a:gd name="connsiteX3-107" fmla="*/ 0 w 783379"/>
                <a:gd name="connsiteY3-108" fmla="*/ 1247658 h 1247658"/>
                <a:gd name="connsiteX4-109" fmla="*/ 0 w 783379"/>
                <a:gd name="connsiteY4-110" fmla="*/ 13944 h 1247658"/>
                <a:gd name="connsiteX0-111" fmla="*/ 0 w 783379"/>
                <a:gd name="connsiteY0-112" fmla="*/ 13944 h 1247658"/>
                <a:gd name="connsiteX1-113" fmla="*/ 696892 w 783379"/>
                <a:gd name="connsiteY1-114" fmla="*/ 68497 h 1247658"/>
                <a:gd name="connsiteX2-115" fmla="*/ 783379 w 783379"/>
                <a:gd name="connsiteY2-116" fmla="*/ 1247658 h 1247658"/>
                <a:gd name="connsiteX3-117" fmla="*/ 0 w 783379"/>
                <a:gd name="connsiteY3-118" fmla="*/ 1247658 h 1247658"/>
                <a:gd name="connsiteX4-119" fmla="*/ 0 w 783379"/>
                <a:gd name="connsiteY4-120" fmla="*/ 13944 h 1247658"/>
                <a:gd name="connsiteX0-121" fmla="*/ 0 w 783379"/>
                <a:gd name="connsiteY0-122" fmla="*/ 2131 h 1235845"/>
                <a:gd name="connsiteX1-123" fmla="*/ 682604 w 783379"/>
                <a:gd name="connsiteY1-124" fmla="*/ 81430 h 1235845"/>
                <a:gd name="connsiteX2-125" fmla="*/ 783379 w 783379"/>
                <a:gd name="connsiteY2-126" fmla="*/ 1235845 h 1235845"/>
                <a:gd name="connsiteX3-127" fmla="*/ 0 w 783379"/>
                <a:gd name="connsiteY3-128" fmla="*/ 1235845 h 1235845"/>
                <a:gd name="connsiteX4-129" fmla="*/ 0 w 783379"/>
                <a:gd name="connsiteY4-130" fmla="*/ 2131 h 1235845"/>
                <a:gd name="connsiteX0-131" fmla="*/ 0 w 783379"/>
                <a:gd name="connsiteY0-132" fmla="*/ 2378 h 1236092"/>
                <a:gd name="connsiteX1-133" fmla="*/ 682604 w 783379"/>
                <a:gd name="connsiteY1-134" fmla="*/ 81677 h 1236092"/>
                <a:gd name="connsiteX2-135" fmla="*/ 783379 w 783379"/>
                <a:gd name="connsiteY2-136" fmla="*/ 1236092 h 1236092"/>
                <a:gd name="connsiteX3-137" fmla="*/ 0 w 783379"/>
                <a:gd name="connsiteY3-138" fmla="*/ 1236092 h 1236092"/>
                <a:gd name="connsiteX4-139" fmla="*/ 0 w 783379"/>
                <a:gd name="connsiteY4-140" fmla="*/ 2378 h 1236092"/>
                <a:gd name="connsiteX0-141" fmla="*/ 0 w 783379"/>
                <a:gd name="connsiteY0-142" fmla="*/ 2378 h 1236092"/>
                <a:gd name="connsiteX1-143" fmla="*/ 682604 w 783379"/>
                <a:gd name="connsiteY1-144" fmla="*/ 81677 h 1236092"/>
                <a:gd name="connsiteX2-145" fmla="*/ 783379 w 783379"/>
                <a:gd name="connsiteY2-146" fmla="*/ 1236092 h 1236092"/>
                <a:gd name="connsiteX3-147" fmla="*/ 0 w 783379"/>
                <a:gd name="connsiteY3-148" fmla="*/ 1236092 h 1236092"/>
                <a:gd name="connsiteX4-149" fmla="*/ 0 w 783379"/>
                <a:gd name="connsiteY4-150" fmla="*/ 2378 h 12360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2"/>
            <p:cNvSpPr/>
            <p:nvPr>
              <p:custDataLst>
                <p:tags r:id="rId17"/>
              </p:custDataLst>
            </p:nvPr>
          </p:nvSpPr>
          <p:spPr>
            <a:xfrm rot="5415679">
              <a:off x="6446840" y="3897314"/>
              <a:ext cx="528637" cy="833437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-1" fmla="*/ 0 w 783379"/>
                <a:gd name="connsiteY0-2" fmla="*/ 0 h 1233714"/>
                <a:gd name="connsiteX1-3" fmla="*/ 756718 w 783379"/>
                <a:gd name="connsiteY1-4" fmla="*/ 17602 h 1233714"/>
                <a:gd name="connsiteX2-5" fmla="*/ 783379 w 783379"/>
                <a:gd name="connsiteY2-6" fmla="*/ 1233714 h 1233714"/>
                <a:gd name="connsiteX3-7" fmla="*/ 0 w 783379"/>
                <a:gd name="connsiteY3-8" fmla="*/ 1233714 h 1233714"/>
                <a:gd name="connsiteX4-9" fmla="*/ 0 w 783379"/>
                <a:gd name="connsiteY4-10" fmla="*/ 0 h 1233714"/>
                <a:gd name="connsiteX0-11" fmla="*/ 0 w 783379"/>
                <a:gd name="connsiteY0-12" fmla="*/ 0 h 1233714"/>
                <a:gd name="connsiteX1-13" fmla="*/ 756718 w 783379"/>
                <a:gd name="connsiteY1-14" fmla="*/ 17602 h 1233714"/>
                <a:gd name="connsiteX2-15" fmla="*/ 783379 w 783379"/>
                <a:gd name="connsiteY2-16" fmla="*/ 1233714 h 1233714"/>
                <a:gd name="connsiteX3-17" fmla="*/ 0 w 783379"/>
                <a:gd name="connsiteY3-18" fmla="*/ 1233714 h 1233714"/>
                <a:gd name="connsiteX4-19" fmla="*/ 0 w 783379"/>
                <a:gd name="connsiteY4-20" fmla="*/ 0 h 1233714"/>
                <a:gd name="connsiteX0-21" fmla="*/ 0 w 783379"/>
                <a:gd name="connsiteY0-22" fmla="*/ 0 h 1233714"/>
                <a:gd name="connsiteX1-23" fmla="*/ 738945 w 783379"/>
                <a:gd name="connsiteY1-24" fmla="*/ 29338 h 1233714"/>
                <a:gd name="connsiteX2-25" fmla="*/ 783379 w 783379"/>
                <a:gd name="connsiteY2-26" fmla="*/ 1233714 h 1233714"/>
                <a:gd name="connsiteX3-27" fmla="*/ 0 w 783379"/>
                <a:gd name="connsiteY3-28" fmla="*/ 1233714 h 1233714"/>
                <a:gd name="connsiteX4-29" fmla="*/ 0 w 783379"/>
                <a:gd name="connsiteY4-30" fmla="*/ 0 h 1233714"/>
                <a:gd name="connsiteX0-31" fmla="*/ 0 w 783379"/>
                <a:gd name="connsiteY0-32" fmla="*/ 0 h 1233714"/>
                <a:gd name="connsiteX1-33" fmla="*/ 738945 w 783379"/>
                <a:gd name="connsiteY1-34" fmla="*/ 29338 h 1233714"/>
                <a:gd name="connsiteX2-35" fmla="*/ 783379 w 783379"/>
                <a:gd name="connsiteY2-36" fmla="*/ 1233714 h 1233714"/>
                <a:gd name="connsiteX3-37" fmla="*/ 0 w 783379"/>
                <a:gd name="connsiteY3-38" fmla="*/ 1233714 h 1233714"/>
                <a:gd name="connsiteX4-39" fmla="*/ 0 w 783379"/>
                <a:gd name="connsiteY4-40" fmla="*/ 0 h 1233714"/>
                <a:gd name="connsiteX0-41" fmla="*/ 0 w 783379"/>
                <a:gd name="connsiteY0-42" fmla="*/ 6927 h 1240641"/>
                <a:gd name="connsiteX1-43" fmla="*/ 738945 w 783379"/>
                <a:gd name="connsiteY1-44" fmla="*/ 36265 h 1240641"/>
                <a:gd name="connsiteX2-45" fmla="*/ 783379 w 783379"/>
                <a:gd name="connsiteY2-46" fmla="*/ 1240641 h 1240641"/>
                <a:gd name="connsiteX3-47" fmla="*/ 0 w 783379"/>
                <a:gd name="connsiteY3-48" fmla="*/ 1240641 h 1240641"/>
                <a:gd name="connsiteX4-49" fmla="*/ 0 w 783379"/>
                <a:gd name="connsiteY4-50" fmla="*/ 6927 h 1240641"/>
                <a:gd name="connsiteX0-51" fmla="*/ 0 w 783379"/>
                <a:gd name="connsiteY0-52" fmla="*/ 0 h 1233714"/>
                <a:gd name="connsiteX1-53" fmla="*/ 722915 w 783379"/>
                <a:gd name="connsiteY1-54" fmla="*/ 47580 h 1233714"/>
                <a:gd name="connsiteX2-55" fmla="*/ 783379 w 783379"/>
                <a:gd name="connsiteY2-56" fmla="*/ 1233714 h 1233714"/>
                <a:gd name="connsiteX3-57" fmla="*/ 0 w 783379"/>
                <a:gd name="connsiteY3-58" fmla="*/ 1233714 h 1233714"/>
                <a:gd name="connsiteX4-59" fmla="*/ 0 w 783379"/>
                <a:gd name="connsiteY4-60" fmla="*/ 0 h 1233714"/>
                <a:gd name="connsiteX0-61" fmla="*/ 0 w 783379"/>
                <a:gd name="connsiteY0-62" fmla="*/ 0 h 1233714"/>
                <a:gd name="connsiteX1-63" fmla="*/ 722915 w 783379"/>
                <a:gd name="connsiteY1-64" fmla="*/ 47580 h 1233714"/>
                <a:gd name="connsiteX2-65" fmla="*/ 783379 w 783379"/>
                <a:gd name="connsiteY2-66" fmla="*/ 1233714 h 1233714"/>
                <a:gd name="connsiteX3-67" fmla="*/ 0 w 783379"/>
                <a:gd name="connsiteY3-68" fmla="*/ 1233714 h 1233714"/>
                <a:gd name="connsiteX4-69" fmla="*/ 0 w 783379"/>
                <a:gd name="connsiteY4-70" fmla="*/ 0 h 1233714"/>
                <a:gd name="connsiteX0-71" fmla="*/ 0 w 783379"/>
                <a:gd name="connsiteY0-72" fmla="*/ 0 h 1233714"/>
                <a:gd name="connsiteX1-73" fmla="*/ 696892 w 783379"/>
                <a:gd name="connsiteY1-74" fmla="*/ 54553 h 1233714"/>
                <a:gd name="connsiteX2-75" fmla="*/ 783379 w 783379"/>
                <a:gd name="connsiteY2-76" fmla="*/ 1233714 h 1233714"/>
                <a:gd name="connsiteX3-77" fmla="*/ 0 w 783379"/>
                <a:gd name="connsiteY3-78" fmla="*/ 1233714 h 1233714"/>
                <a:gd name="connsiteX4-79" fmla="*/ 0 w 783379"/>
                <a:gd name="connsiteY4-80" fmla="*/ 0 h 1233714"/>
                <a:gd name="connsiteX0-81" fmla="*/ 0 w 783379"/>
                <a:gd name="connsiteY0-82" fmla="*/ 0 h 1233714"/>
                <a:gd name="connsiteX1-83" fmla="*/ 696892 w 783379"/>
                <a:gd name="connsiteY1-84" fmla="*/ 54553 h 1233714"/>
                <a:gd name="connsiteX2-85" fmla="*/ 783379 w 783379"/>
                <a:gd name="connsiteY2-86" fmla="*/ 1233714 h 1233714"/>
                <a:gd name="connsiteX3-87" fmla="*/ 0 w 783379"/>
                <a:gd name="connsiteY3-88" fmla="*/ 1233714 h 1233714"/>
                <a:gd name="connsiteX4-89" fmla="*/ 0 w 783379"/>
                <a:gd name="connsiteY4-90" fmla="*/ 0 h 1233714"/>
                <a:gd name="connsiteX0-91" fmla="*/ 0 w 783379"/>
                <a:gd name="connsiteY0-92" fmla="*/ 13944 h 1247658"/>
                <a:gd name="connsiteX1-93" fmla="*/ 696892 w 783379"/>
                <a:gd name="connsiteY1-94" fmla="*/ 68497 h 1247658"/>
                <a:gd name="connsiteX2-95" fmla="*/ 783379 w 783379"/>
                <a:gd name="connsiteY2-96" fmla="*/ 1247658 h 1247658"/>
                <a:gd name="connsiteX3-97" fmla="*/ 0 w 783379"/>
                <a:gd name="connsiteY3-98" fmla="*/ 1247658 h 1247658"/>
                <a:gd name="connsiteX4-99" fmla="*/ 0 w 783379"/>
                <a:gd name="connsiteY4-100" fmla="*/ 13944 h 1247658"/>
                <a:gd name="connsiteX0-101" fmla="*/ 0 w 783379"/>
                <a:gd name="connsiteY0-102" fmla="*/ 13944 h 1247658"/>
                <a:gd name="connsiteX1-103" fmla="*/ 696892 w 783379"/>
                <a:gd name="connsiteY1-104" fmla="*/ 68497 h 1247658"/>
                <a:gd name="connsiteX2-105" fmla="*/ 783379 w 783379"/>
                <a:gd name="connsiteY2-106" fmla="*/ 1247658 h 1247658"/>
                <a:gd name="connsiteX3-107" fmla="*/ 0 w 783379"/>
                <a:gd name="connsiteY3-108" fmla="*/ 1247658 h 1247658"/>
                <a:gd name="connsiteX4-109" fmla="*/ 0 w 783379"/>
                <a:gd name="connsiteY4-110" fmla="*/ 13944 h 1247658"/>
                <a:gd name="connsiteX0-111" fmla="*/ 0 w 783379"/>
                <a:gd name="connsiteY0-112" fmla="*/ 13944 h 1247658"/>
                <a:gd name="connsiteX1-113" fmla="*/ 696892 w 783379"/>
                <a:gd name="connsiteY1-114" fmla="*/ 68497 h 1247658"/>
                <a:gd name="connsiteX2-115" fmla="*/ 783379 w 783379"/>
                <a:gd name="connsiteY2-116" fmla="*/ 1247658 h 1247658"/>
                <a:gd name="connsiteX3-117" fmla="*/ 0 w 783379"/>
                <a:gd name="connsiteY3-118" fmla="*/ 1247658 h 1247658"/>
                <a:gd name="connsiteX4-119" fmla="*/ 0 w 783379"/>
                <a:gd name="connsiteY4-120" fmla="*/ 13944 h 1247658"/>
                <a:gd name="connsiteX0-121" fmla="*/ 0 w 783379"/>
                <a:gd name="connsiteY0-122" fmla="*/ 2131 h 1235845"/>
                <a:gd name="connsiteX1-123" fmla="*/ 682604 w 783379"/>
                <a:gd name="connsiteY1-124" fmla="*/ 81430 h 1235845"/>
                <a:gd name="connsiteX2-125" fmla="*/ 783379 w 783379"/>
                <a:gd name="connsiteY2-126" fmla="*/ 1235845 h 1235845"/>
                <a:gd name="connsiteX3-127" fmla="*/ 0 w 783379"/>
                <a:gd name="connsiteY3-128" fmla="*/ 1235845 h 1235845"/>
                <a:gd name="connsiteX4-129" fmla="*/ 0 w 783379"/>
                <a:gd name="connsiteY4-130" fmla="*/ 2131 h 1235845"/>
                <a:gd name="connsiteX0-131" fmla="*/ 0 w 783379"/>
                <a:gd name="connsiteY0-132" fmla="*/ 2378 h 1236092"/>
                <a:gd name="connsiteX1-133" fmla="*/ 682604 w 783379"/>
                <a:gd name="connsiteY1-134" fmla="*/ 81677 h 1236092"/>
                <a:gd name="connsiteX2-135" fmla="*/ 783379 w 783379"/>
                <a:gd name="connsiteY2-136" fmla="*/ 1236092 h 1236092"/>
                <a:gd name="connsiteX3-137" fmla="*/ 0 w 783379"/>
                <a:gd name="connsiteY3-138" fmla="*/ 1236092 h 1236092"/>
                <a:gd name="connsiteX4-139" fmla="*/ 0 w 783379"/>
                <a:gd name="connsiteY4-140" fmla="*/ 2378 h 1236092"/>
                <a:gd name="connsiteX0-141" fmla="*/ 0 w 783379"/>
                <a:gd name="connsiteY0-142" fmla="*/ 2378 h 1236092"/>
                <a:gd name="connsiteX1-143" fmla="*/ 682604 w 783379"/>
                <a:gd name="connsiteY1-144" fmla="*/ 81677 h 1236092"/>
                <a:gd name="connsiteX2-145" fmla="*/ 783379 w 783379"/>
                <a:gd name="connsiteY2-146" fmla="*/ 1236092 h 1236092"/>
                <a:gd name="connsiteX3-147" fmla="*/ 0 w 783379"/>
                <a:gd name="connsiteY3-148" fmla="*/ 1236092 h 1236092"/>
                <a:gd name="connsiteX4-149" fmla="*/ 0 w 783379"/>
                <a:gd name="connsiteY4-150" fmla="*/ 2378 h 12360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MH_Other_3"/>
            <p:cNvSpPr/>
            <p:nvPr>
              <p:custDataLst>
                <p:tags r:id="rId18"/>
              </p:custDataLst>
            </p:nvPr>
          </p:nvSpPr>
          <p:spPr>
            <a:xfrm rot="12610314">
              <a:off x="4838701" y="3371851"/>
              <a:ext cx="528638" cy="835025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-1" fmla="*/ 0 w 783379"/>
                <a:gd name="connsiteY0-2" fmla="*/ 0 h 1233714"/>
                <a:gd name="connsiteX1-3" fmla="*/ 756718 w 783379"/>
                <a:gd name="connsiteY1-4" fmla="*/ 17602 h 1233714"/>
                <a:gd name="connsiteX2-5" fmla="*/ 783379 w 783379"/>
                <a:gd name="connsiteY2-6" fmla="*/ 1233714 h 1233714"/>
                <a:gd name="connsiteX3-7" fmla="*/ 0 w 783379"/>
                <a:gd name="connsiteY3-8" fmla="*/ 1233714 h 1233714"/>
                <a:gd name="connsiteX4-9" fmla="*/ 0 w 783379"/>
                <a:gd name="connsiteY4-10" fmla="*/ 0 h 1233714"/>
                <a:gd name="connsiteX0-11" fmla="*/ 0 w 783379"/>
                <a:gd name="connsiteY0-12" fmla="*/ 0 h 1233714"/>
                <a:gd name="connsiteX1-13" fmla="*/ 756718 w 783379"/>
                <a:gd name="connsiteY1-14" fmla="*/ 17602 h 1233714"/>
                <a:gd name="connsiteX2-15" fmla="*/ 783379 w 783379"/>
                <a:gd name="connsiteY2-16" fmla="*/ 1233714 h 1233714"/>
                <a:gd name="connsiteX3-17" fmla="*/ 0 w 783379"/>
                <a:gd name="connsiteY3-18" fmla="*/ 1233714 h 1233714"/>
                <a:gd name="connsiteX4-19" fmla="*/ 0 w 783379"/>
                <a:gd name="connsiteY4-20" fmla="*/ 0 h 1233714"/>
                <a:gd name="connsiteX0-21" fmla="*/ 0 w 783379"/>
                <a:gd name="connsiteY0-22" fmla="*/ 0 h 1233714"/>
                <a:gd name="connsiteX1-23" fmla="*/ 738945 w 783379"/>
                <a:gd name="connsiteY1-24" fmla="*/ 29338 h 1233714"/>
                <a:gd name="connsiteX2-25" fmla="*/ 783379 w 783379"/>
                <a:gd name="connsiteY2-26" fmla="*/ 1233714 h 1233714"/>
                <a:gd name="connsiteX3-27" fmla="*/ 0 w 783379"/>
                <a:gd name="connsiteY3-28" fmla="*/ 1233714 h 1233714"/>
                <a:gd name="connsiteX4-29" fmla="*/ 0 w 783379"/>
                <a:gd name="connsiteY4-30" fmla="*/ 0 h 1233714"/>
                <a:gd name="connsiteX0-31" fmla="*/ 0 w 783379"/>
                <a:gd name="connsiteY0-32" fmla="*/ 0 h 1233714"/>
                <a:gd name="connsiteX1-33" fmla="*/ 738945 w 783379"/>
                <a:gd name="connsiteY1-34" fmla="*/ 29338 h 1233714"/>
                <a:gd name="connsiteX2-35" fmla="*/ 783379 w 783379"/>
                <a:gd name="connsiteY2-36" fmla="*/ 1233714 h 1233714"/>
                <a:gd name="connsiteX3-37" fmla="*/ 0 w 783379"/>
                <a:gd name="connsiteY3-38" fmla="*/ 1233714 h 1233714"/>
                <a:gd name="connsiteX4-39" fmla="*/ 0 w 783379"/>
                <a:gd name="connsiteY4-40" fmla="*/ 0 h 1233714"/>
                <a:gd name="connsiteX0-41" fmla="*/ 0 w 783379"/>
                <a:gd name="connsiteY0-42" fmla="*/ 6927 h 1240641"/>
                <a:gd name="connsiteX1-43" fmla="*/ 738945 w 783379"/>
                <a:gd name="connsiteY1-44" fmla="*/ 36265 h 1240641"/>
                <a:gd name="connsiteX2-45" fmla="*/ 783379 w 783379"/>
                <a:gd name="connsiteY2-46" fmla="*/ 1240641 h 1240641"/>
                <a:gd name="connsiteX3-47" fmla="*/ 0 w 783379"/>
                <a:gd name="connsiteY3-48" fmla="*/ 1240641 h 1240641"/>
                <a:gd name="connsiteX4-49" fmla="*/ 0 w 783379"/>
                <a:gd name="connsiteY4-50" fmla="*/ 6927 h 1240641"/>
                <a:gd name="connsiteX0-51" fmla="*/ 0 w 783379"/>
                <a:gd name="connsiteY0-52" fmla="*/ 0 h 1233714"/>
                <a:gd name="connsiteX1-53" fmla="*/ 722915 w 783379"/>
                <a:gd name="connsiteY1-54" fmla="*/ 47580 h 1233714"/>
                <a:gd name="connsiteX2-55" fmla="*/ 783379 w 783379"/>
                <a:gd name="connsiteY2-56" fmla="*/ 1233714 h 1233714"/>
                <a:gd name="connsiteX3-57" fmla="*/ 0 w 783379"/>
                <a:gd name="connsiteY3-58" fmla="*/ 1233714 h 1233714"/>
                <a:gd name="connsiteX4-59" fmla="*/ 0 w 783379"/>
                <a:gd name="connsiteY4-60" fmla="*/ 0 h 1233714"/>
                <a:gd name="connsiteX0-61" fmla="*/ 0 w 783379"/>
                <a:gd name="connsiteY0-62" fmla="*/ 0 h 1233714"/>
                <a:gd name="connsiteX1-63" fmla="*/ 722915 w 783379"/>
                <a:gd name="connsiteY1-64" fmla="*/ 47580 h 1233714"/>
                <a:gd name="connsiteX2-65" fmla="*/ 783379 w 783379"/>
                <a:gd name="connsiteY2-66" fmla="*/ 1233714 h 1233714"/>
                <a:gd name="connsiteX3-67" fmla="*/ 0 w 783379"/>
                <a:gd name="connsiteY3-68" fmla="*/ 1233714 h 1233714"/>
                <a:gd name="connsiteX4-69" fmla="*/ 0 w 783379"/>
                <a:gd name="connsiteY4-70" fmla="*/ 0 h 1233714"/>
                <a:gd name="connsiteX0-71" fmla="*/ 0 w 783379"/>
                <a:gd name="connsiteY0-72" fmla="*/ 0 h 1233714"/>
                <a:gd name="connsiteX1-73" fmla="*/ 696892 w 783379"/>
                <a:gd name="connsiteY1-74" fmla="*/ 54553 h 1233714"/>
                <a:gd name="connsiteX2-75" fmla="*/ 783379 w 783379"/>
                <a:gd name="connsiteY2-76" fmla="*/ 1233714 h 1233714"/>
                <a:gd name="connsiteX3-77" fmla="*/ 0 w 783379"/>
                <a:gd name="connsiteY3-78" fmla="*/ 1233714 h 1233714"/>
                <a:gd name="connsiteX4-79" fmla="*/ 0 w 783379"/>
                <a:gd name="connsiteY4-80" fmla="*/ 0 h 1233714"/>
                <a:gd name="connsiteX0-81" fmla="*/ 0 w 783379"/>
                <a:gd name="connsiteY0-82" fmla="*/ 0 h 1233714"/>
                <a:gd name="connsiteX1-83" fmla="*/ 696892 w 783379"/>
                <a:gd name="connsiteY1-84" fmla="*/ 54553 h 1233714"/>
                <a:gd name="connsiteX2-85" fmla="*/ 783379 w 783379"/>
                <a:gd name="connsiteY2-86" fmla="*/ 1233714 h 1233714"/>
                <a:gd name="connsiteX3-87" fmla="*/ 0 w 783379"/>
                <a:gd name="connsiteY3-88" fmla="*/ 1233714 h 1233714"/>
                <a:gd name="connsiteX4-89" fmla="*/ 0 w 783379"/>
                <a:gd name="connsiteY4-90" fmla="*/ 0 h 1233714"/>
                <a:gd name="connsiteX0-91" fmla="*/ 0 w 783379"/>
                <a:gd name="connsiteY0-92" fmla="*/ 13944 h 1247658"/>
                <a:gd name="connsiteX1-93" fmla="*/ 696892 w 783379"/>
                <a:gd name="connsiteY1-94" fmla="*/ 68497 h 1247658"/>
                <a:gd name="connsiteX2-95" fmla="*/ 783379 w 783379"/>
                <a:gd name="connsiteY2-96" fmla="*/ 1247658 h 1247658"/>
                <a:gd name="connsiteX3-97" fmla="*/ 0 w 783379"/>
                <a:gd name="connsiteY3-98" fmla="*/ 1247658 h 1247658"/>
                <a:gd name="connsiteX4-99" fmla="*/ 0 w 783379"/>
                <a:gd name="connsiteY4-100" fmla="*/ 13944 h 1247658"/>
                <a:gd name="connsiteX0-101" fmla="*/ 0 w 783379"/>
                <a:gd name="connsiteY0-102" fmla="*/ 13944 h 1247658"/>
                <a:gd name="connsiteX1-103" fmla="*/ 696892 w 783379"/>
                <a:gd name="connsiteY1-104" fmla="*/ 68497 h 1247658"/>
                <a:gd name="connsiteX2-105" fmla="*/ 783379 w 783379"/>
                <a:gd name="connsiteY2-106" fmla="*/ 1247658 h 1247658"/>
                <a:gd name="connsiteX3-107" fmla="*/ 0 w 783379"/>
                <a:gd name="connsiteY3-108" fmla="*/ 1247658 h 1247658"/>
                <a:gd name="connsiteX4-109" fmla="*/ 0 w 783379"/>
                <a:gd name="connsiteY4-110" fmla="*/ 13944 h 1247658"/>
                <a:gd name="connsiteX0-111" fmla="*/ 0 w 783379"/>
                <a:gd name="connsiteY0-112" fmla="*/ 13944 h 1247658"/>
                <a:gd name="connsiteX1-113" fmla="*/ 696892 w 783379"/>
                <a:gd name="connsiteY1-114" fmla="*/ 68497 h 1247658"/>
                <a:gd name="connsiteX2-115" fmla="*/ 783379 w 783379"/>
                <a:gd name="connsiteY2-116" fmla="*/ 1247658 h 1247658"/>
                <a:gd name="connsiteX3-117" fmla="*/ 0 w 783379"/>
                <a:gd name="connsiteY3-118" fmla="*/ 1247658 h 1247658"/>
                <a:gd name="connsiteX4-119" fmla="*/ 0 w 783379"/>
                <a:gd name="connsiteY4-120" fmla="*/ 13944 h 1247658"/>
                <a:gd name="connsiteX0-121" fmla="*/ 0 w 783379"/>
                <a:gd name="connsiteY0-122" fmla="*/ 2131 h 1235845"/>
                <a:gd name="connsiteX1-123" fmla="*/ 682604 w 783379"/>
                <a:gd name="connsiteY1-124" fmla="*/ 81430 h 1235845"/>
                <a:gd name="connsiteX2-125" fmla="*/ 783379 w 783379"/>
                <a:gd name="connsiteY2-126" fmla="*/ 1235845 h 1235845"/>
                <a:gd name="connsiteX3-127" fmla="*/ 0 w 783379"/>
                <a:gd name="connsiteY3-128" fmla="*/ 1235845 h 1235845"/>
                <a:gd name="connsiteX4-129" fmla="*/ 0 w 783379"/>
                <a:gd name="connsiteY4-130" fmla="*/ 2131 h 1235845"/>
                <a:gd name="connsiteX0-131" fmla="*/ 0 w 783379"/>
                <a:gd name="connsiteY0-132" fmla="*/ 2378 h 1236092"/>
                <a:gd name="connsiteX1-133" fmla="*/ 682604 w 783379"/>
                <a:gd name="connsiteY1-134" fmla="*/ 81677 h 1236092"/>
                <a:gd name="connsiteX2-135" fmla="*/ 783379 w 783379"/>
                <a:gd name="connsiteY2-136" fmla="*/ 1236092 h 1236092"/>
                <a:gd name="connsiteX3-137" fmla="*/ 0 w 783379"/>
                <a:gd name="connsiteY3-138" fmla="*/ 1236092 h 1236092"/>
                <a:gd name="connsiteX4-139" fmla="*/ 0 w 783379"/>
                <a:gd name="connsiteY4-140" fmla="*/ 2378 h 1236092"/>
                <a:gd name="connsiteX0-141" fmla="*/ 0 w 783379"/>
                <a:gd name="connsiteY0-142" fmla="*/ 2378 h 1236092"/>
                <a:gd name="connsiteX1-143" fmla="*/ 682604 w 783379"/>
                <a:gd name="connsiteY1-144" fmla="*/ 81677 h 1236092"/>
                <a:gd name="connsiteX2-145" fmla="*/ 783379 w 783379"/>
                <a:gd name="connsiteY2-146" fmla="*/ 1236092 h 1236092"/>
                <a:gd name="connsiteX3-147" fmla="*/ 0 w 783379"/>
                <a:gd name="connsiteY3-148" fmla="*/ 1236092 h 1236092"/>
                <a:gd name="connsiteX4-149" fmla="*/ 0 w 783379"/>
                <a:gd name="connsiteY4-150" fmla="*/ 2378 h 12360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rgbClr val="F2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MH_Other_4"/>
            <p:cNvSpPr/>
            <p:nvPr>
              <p:custDataLst>
                <p:tags r:id="rId19"/>
              </p:custDataLst>
            </p:nvPr>
          </p:nvSpPr>
          <p:spPr>
            <a:xfrm rot="12610314">
              <a:off x="4838701" y="3370264"/>
              <a:ext cx="528638" cy="833437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-1" fmla="*/ 0 w 783379"/>
                <a:gd name="connsiteY0-2" fmla="*/ 0 h 1233714"/>
                <a:gd name="connsiteX1-3" fmla="*/ 756718 w 783379"/>
                <a:gd name="connsiteY1-4" fmla="*/ 17602 h 1233714"/>
                <a:gd name="connsiteX2-5" fmla="*/ 783379 w 783379"/>
                <a:gd name="connsiteY2-6" fmla="*/ 1233714 h 1233714"/>
                <a:gd name="connsiteX3-7" fmla="*/ 0 w 783379"/>
                <a:gd name="connsiteY3-8" fmla="*/ 1233714 h 1233714"/>
                <a:gd name="connsiteX4-9" fmla="*/ 0 w 783379"/>
                <a:gd name="connsiteY4-10" fmla="*/ 0 h 1233714"/>
                <a:gd name="connsiteX0-11" fmla="*/ 0 w 783379"/>
                <a:gd name="connsiteY0-12" fmla="*/ 0 h 1233714"/>
                <a:gd name="connsiteX1-13" fmla="*/ 756718 w 783379"/>
                <a:gd name="connsiteY1-14" fmla="*/ 17602 h 1233714"/>
                <a:gd name="connsiteX2-15" fmla="*/ 783379 w 783379"/>
                <a:gd name="connsiteY2-16" fmla="*/ 1233714 h 1233714"/>
                <a:gd name="connsiteX3-17" fmla="*/ 0 w 783379"/>
                <a:gd name="connsiteY3-18" fmla="*/ 1233714 h 1233714"/>
                <a:gd name="connsiteX4-19" fmla="*/ 0 w 783379"/>
                <a:gd name="connsiteY4-20" fmla="*/ 0 h 1233714"/>
                <a:gd name="connsiteX0-21" fmla="*/ 0 w 783379"/>
                <a:gd name="connsiteY0-22" fmla="*/ 0 h 1233714"/>
                <a:gd name="connsiteX1-23" fmla="*/ 738945 w 783379"/>
                <a:gd name="connsiteY1-24" fmla="*/ 29338 h 1233714"/>
                <a:gd name="connsiteX2-25" fmla="*/ 783379 w 783379"/>
                <a:gd name="connsiteY2-26" fmla="*/ 1233714 h 1233714"/>
                <a:gd name="connsiteX3-27" fmla="*/ 0 w 783379"/>
                <a:gd name="connsiteY3-28" fmla="*/ 1233714 h 1233714"/>
                <a:gd name="connsiteX4-29" fmla="*/ 0 w 783379"/>
                <a:gd name="connsiteY4-30" fmla="*/ 0 h 1233714"/>
                <a:gd name="connsiteX0-31" fmla="*/ 0 w 783379"/>
                <a:gd name="connsiteY0-32" fmla="*/ 0 h 1233714"/>
                <a:gd name="connsiteX1-33" fmla="*/ 738945 w 783379"/>
                <a:gd name="connsiteY1-34" fmla="*/ 29338 h 1233714"/>
                <a:gd name="connsiteX2-35" fmla="*/ 783379 w 783379"/>
                <a:gd name="connsiteY2-36" fmla="*/ 1233714 h 1233714"/>
                <a:gd name="connsiteX3-37" fmla="*/ 0 w 783379"/>
                <a:gd name="connsiteY3-38" fmla="*/ 1233714 h 1233714"/>
                <a:gd name="connsiteX4-39" fmla="*/ 0 w 783379"/>
                <a:gd name="connsiteY4-40" fmla="*/ 0 h 1233714"/>
                <a:gd name="connsiteX0-41" fmla="*/ 0 w 783379"/>
                <a:gd name="connsiteY0-42" fmla="*/ 6927 h 1240641"/>
                <a:gd name="connsiteX1-43" fmla="*/ 738945 w 783379"/>
                <a:gd name="connsiteY1-44" fmla="*/ 36265 h 1240641"/>
                <a:gd name="connsiteX2-45" fmla="*/ 783379 w 783379"/>
                <a:gd name="connsiteY2-46" fmla="*/ 1240641 h 1240641"/>
                <a:gd name="connsiteX3-47" fmla="*/ 0 w 783379"/>
                <a:gd name="connsiteY3-48" fmla="*/ 1240641 h 1240641"/>
                <a:gd name="connsiteX4-49" fmla="*/ 0 w 783379"/>
                <a:gd name="connsiteY4-50" fmla="*/ 6927 h 1240641"/>
                <a:gd name="connsiteX0-51" fmla="*/ 0 w 783379"/>
                <a:gd name="connsiteY0-52" fmla="*/ 0 h 1233714"/>
                <a:gd name="connsiteX1-53" fmla="*/ 722915 w 783379"/>
                <a:gd name="connsiteY1-54" fmla="*/ 47580 h 1233714"/>
                <a:gd name="connsiteX2-55" fmla="*/ 783379 w 783379"/>
                <a:gd name="connsiteY2-56" fmla="*/ 1233714 h 1233714"/>
                <a:gd name="connsiteX3-57" fmla="*/ 0 w 783379"/>
                <a:gd name="connsiteY3-58" fmla="*/ 1233714 h 1233714"/>
                <a:gd name="connsiteX4-59" fmla="*/ 0 w 783379"/>
                <a:gd name="connsiteY4-60" fmla="*/ 0 h 1233714"/>
                <a:gd name="connsiteX0-61" fmla="*/ 0 w 783379"/>
                <a:gd name="connsiteY0-62" fmla="*/ 0 h 1233714"/>
                <a:gd name="connsiteX1-63" fmla="*/ 722915 w 783379"/>
                <a:gd name="connsiteY1-64" fmla="*/ 47580 h 1233714"/>
                <a:gd name="connsiteX2-65" fmla="*/ 783379 w 783379"/>
                <a:gd name="connsiteY2-66" fmla="*/ 1233714 h 1233714"/>
                <a:gd name="connsiteX3-67" fmla="*/ 0 w 783379"/>
                <a:gd name="connsiteY3-68" fmla="*/ 1233714 h 1233714"/>
                <a:gd name="connsiteX4-69" fmla="*/ 0 w 783379"/>
                <a:gd name="connsiteY4-70" fmla="*/ 0 h 1233714"/>
                <a:gd name="connsiteX0-71" fmla="*/ 0 w 783379"/>
                <a:gd name="connsiteY0-72" fmla="*/ 0 h 1233714"/>
                <a:gd name="connsiteX1-73" fmla="*/ 696892 w 783379"/>
                <a:gd name="connsiteY1-74" fmla="*/ 54553 h 1233714"/>
                <a:gd name="connsiteX2-75" fmla="*/ 783379 w 783379"/>
                <a:gd name="connsiteY2-76" fmla="*/ 1233714 h 1233714"/>
                <a:gd name="connsiteX3-77" fmla="*/ 0 w 783379"/>
                <a:gd name="connsiteY3-78" fmla="*/ 1233714 h 1233714"/>
                <a:gd name="connsiteX4-79" fmla="*/ 0 w 783379"/>
                <a:gd name="connsiteY4-80" fmla="*/ 0 h 1233714"/>
                <a:gd name="connsiteX0-81" fmla="*/ 0 w 783379"/>
                <a:gd name="connsiteY0-82" fmla="*/ 0 h 1233714"/>
                <a:gd name="connsiteX1-83" fmla="*/ 696892 w 783379"/>
                <a:gd name="connsiteY1-84" fmla="*/ 54553 h 1233714"/>
                <a:gd name="connsiteX2-85" fmla="*/ 783379 w 783379"/>
                <a:gd name="connsiteY2-86" fmla="*/ 1233714 h 1233714"/>
                <a:gd name="connsiteX3-87" fmla="*/ 0 w 783379"/>
                <a:gd name="connsiteY3-88" fmla="*/ 1233714 h 1233714"/>
                <a:gd name="connsiteX4-89" fmla="*/ 0 w 783379"/>
                <a:gd name="connsiteY4-90" fmla="*/ 0 h 1233714"/>
                <a:gd name="connsiteX0-91" fmla="*/ 0 w 783379"/>
                <a:gd name="connsiteY0-92" fmla="*/ 13944 h 1247658"/>
                <a:gd name="connsiteX1-93" fmla="*/ 696892 w 783379"/>
                <a:gd name="connsiteY1-94" fmla="*/ 68497 h 1247658"/>
                <a:gd name="connsiteX2-95" fmla="*/ 783379 w 783379"/>
                <a:gd name="connsiteY2-96" fmla="*/ 1247658 h 1247658"/>
                <a:gd name="connsiteX3-97" fmla="*/ 0 w 783379"/>
                <a:gd name="connsiteY3-98" fmla="*/ 1247658 h 1247658"/>
                <a:gd name="connsiteX4-99" fmla="*/ 0 w 783379"/>
                <a:gd name="connsiteY4-100" fmla="*/ 13944 h 1247658"/>
                <a:gd name="connsiteX0-101" fmla="*/ 0 w 783379"/>
                <a:gd name="connsiteY0-102" fmla="*/ 13944 h 1247658"/>
                <a:gd name="connsiteX1-103" fmla="*/ 696892 w 783379"/>
                <a:gd name="connsiteY1-104" fmla="*/ 68497 h 1247658"/>
                <a:gd name="connsiteX2-105" fmla="*/ 783379 w 783379"/>
                <a:gd name="connsiteY2-106" fmla="*/ 1247658 h 1247658"/>
                <a:gd name="connsiteX3-107" fmla="*/ 0 w 783379"/>
                <a:gd name="connsiteY3-108" fmla="*/ 1247658 h 1247658"/>
                <a:gd name="connsiteX4-109" fmla="*/ 0 w 783379"/>
                <a:gd name="connsiteY4-110" fmla="*/ 13944 h 1247658"/>
                <a:gd name="connsiteX0-111" fmla="*/ 0 w 783379"/>
                <a:gd name="connsiteY0-112" fmla="*/ 13944 h 1247658"/>
                <a:gd name="connsiteX1-113" fmla="*/ 696892 w 783379"/>
                <a:gd name="connsiteY1-114" fmla="*/ 68497 h 1247658"/>
                <a:gd name="connsiteX2-115" fmla="*/ 783379 w 783379"/>
                <a:gd name="connsiteY2-116" fmla="*/ 1247658 h 1247658"/>
                <a:gd name="connsiteX3-117" fmla="*/ 0 w 783379"/>
                <a:gd name="connsiteY3-118" fmla="*/ 1247658 h 1247658"/>
                <a:gd name="connsiteX4-119" fmla="*/ 0 w 783379"/>
                <a:gd name="connsiteY4-120" fmla="*/ 13944 h 1247658"/>
                <a:gd name="connsiteX0-121" fmla="*/ 0 w 783379"/>
                <a:gd name="connsiteY0-122" fmla="*/ 2131 h 1235845"/>
                <a:gd name="connsiteX1-123" fmla="*/ 682604 w 783379"/>
                <a:gd name="connsiteY1-124" fmla="*/ 81430 h 1235845"/>
                <a:gd name="connsiteX2-125" fmla="*/ 783379 w 783379"/>
                <a:gd name="connsiteY2-126" fmla="*/ 1235845 h 1235845"/>
                <a:gd name="connsiteX3-127" fmla="*/ 0 w 783379"/>
                <a:gd name="connsiteY3-128" fmla="*/ 1235845 h 1235845"/>
                <a:gd name="connsiteX4-129" fmla="*/ 0 w 783379"/>
                <a:gd name="connsiteY4-130" fmla="*/ 2131 h 1235845"/>
                <a:gd name="connsiteX0-131" fmla="*/ 0 w 783379"/>
                <a:gd name="connsiteY0-132" fmla="*/ 2378 h 1236092"/>
                <a:gd name="connsiteX1-133" fmla="*/ 682604 w 783379"/>
                <a:gd name="connsiteY1-134" fmla="*/ 81677 h 1236092"/>
                <a:gd name="connsiteX2-135" fmla="*/ 783379 w 783379"/>
                <a:gd name="connsiteY2-136" fmla="*/ 1236092 h 1236092"/>
                <a:gd name="connsiteX3-137" fmla="*/ 0 w 783379"/>
                <a:gd name="connsiteY3-138" fmla="*/ 1236092 h 1236092"/>
                <a:gd name="connsiteX4-139" fmla="*/ 0 w 783379"/>
                <a:gd name="connsiteY4-140" fmla="*/ 2378 h 1236092"/>
                <a:gd name="connsiteX0-141" fmla="*/ 0 w 783379"/>
                <a:gd name="connsiteY0-142" fmla="*/ 2378 h 1236092"/>
                <a:gd name="connsiteX1-143" fmla="*/ 682604 w 783379"/>
                <a:gd name="connsiteY1-144" fmla="*/ 81677 h 1236092"/>
                <a:gd name="connsiteX2-145" fmla="*/ 783379 w 783379"/>
                <a:gd name="connsiteY2-146" fmla="*/ 1236092 h 1236092"/>
                <a:gd name="connsiteX3-147" fmla="*/ 0 w 783379"/>
                <a:gd name="connsiteY3-148" fmla="*/ 1236092 h 1236092"/>
                <a:gd name="connsiteX4-149" fmla="*/ 0 w 783379"/>
                <a:gd name="connsiteY4-150" fmla="*/ 2378 h 12360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rgbClr val="DC6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MH_Other_5"/>
            <p:cNvSpPr/>
            <p:nvPr>
              <p:custDataLst>
                <p:tags r:id="rId20"/>
              </p:custDataLst>
            </p:nvPr>
          </p:nvSpPr>
          <p:spPr>
            <a:xfrm rot="1800000">
              <a:off x="5075965" y="1946008"/>
              <a:ext cx="1066800" cy="1930400"/>
            </a:xfrm>
            <a:custGeom>
              <a:avLst/>
              <a:gdLst>
                <a:gd name="connsiteX0" fmla="*/ 335798 w 1067781"/>
                <a:gd name="connsiteY0" fmla="*/ 216996 h 1931974"/>
                <a:gd name="connsiteX1" fmla="*/ 862147 w 1067781"/>
                <a:gd name="connsiteY1" fmla="*/ 0 h 1931974"/>
                <a:gd name="connsiteX2" fmla="*/ 799859 w 1067781"/>
                <a:gd name="connsiteY2" fmla="*/ 145702 h 1931974"/>
                <a:gd name="connsiteX3" fmla="*/ 799236 w 1067781"/>
                <a:gd name="connsiteY3" fmla="*/ 145964 h 1931974"/>
                <a:gd name="connsiteX4" fmla="*/ 799696 w 1067781"/>
                <a:gd name="connsiteY4" fmla="*/ 346882 h 1931974"/>
                <a:gd name="connsiteX5" fmla="*/ 800836 w 1067781"/>
                <a:gd name="connsiteY5" fmla="*/ 346882 h 1931974"/>
                <a:gd name="connsiteX6" fmla="*/ 800836 w 1067781"/>
                <a:gd name="connsiteY6" fmla="*/ 1398084 h 1931974"/>
                <a:gd name="connsiteX7" fmla="*/ 1067781 w 1067781"/>
                <a:gd name="connsiteY7" fmla="*/ 1398084 h 1931974"/>
                <a:gd name="connsiteX8" fmla="*/ 533891 w 1067781"/>
                <a:gd name="connsiteY8" fmla="*/ 1931974 h 1931974"/>
                <a:gd name="connsiteX9" fmla="*/ 0 w 1067781"/>
                <a:gd name="connsiteY9" fmla="*/ 1398084 h 1931974"/>
                <a:gd name="connsiteX10" fmla="*/ 266945 w 1067781"/>
                <a:gd name="connsiteY10" fmla="*/ 1398084 h 1931974"/>
                <a:gd name="connsiteX11" fmla="*/ 266945 w 1067781"/>
                <a:gd name="connsiteY11" fmla="*/ 349903 h 1931974"/>
                <a:gd name="connsiteX12" fmla="*/ 264664 w 1067781"/>
                <a:gd name="connsiteY12" fmla="*/ 348929 h 1931974"/>
                <a:gd name="connsiteX13" fmla="*/ 266945 w 1067781"/>
                <a:gd name="connsiteY13" fmla="*/ 347942 h 1931974"/>
                <a:gd name="connsiteX14" fmla="*/ 266945 w 1067781"/>
                <a:gd name="connsiteY14" fmla="*/ 346882 h 1931974"/>
                <a:gd name="connsiteX15" fmla="*/ 267898 w 1067781"/>
                <a:gd name="connsiteY15" fmla="*/ 346882 h 1931974"/>
                <a:gd name="connsiteX16" fmla="*/ 266680 w 1067781"/>
                <a:gd name="connsiteY16" fmla="*/ 330632 h 1931974"/>
                <a:gd name="connsiteX17" fmla="*/ 328800 w 1067781"/>
                <a:gd name="connsiteY17" fmla="*/ 221290 h 1931974"/>
                <a:gd name="connsiteX18" fmla="*/ 335798 w 1067781"/>
                <a:gd name="connsiteY18" fmla="*/ 216996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7781" h="1931974">
                  <a:moveTo>
                    <a:pt x="335798" y="216996"/>
                  </a:moveTo>
                  <a:cubicBezTo>
                    <a:pt x="388349" y="189168"/>
                    <a:pt x="695476" y="69153"/>
                    <a:pt x="862147" y="0"/>
                  </a:cubicBezTo>
                  <a:cubicBezTo>
                    <a:pt x="780993" y="74432"/>
                    <a:pt x="805679" y="118571"/>
                    <a:pt x="799859" y="145702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6" y="346882"/>
                  </a:lnTo>
                  <a:lnTo>
                    <a:pt x="800836" y="1398084"/>
                  </a:lnTo>
                  <a:lnTo>
                    <a:pt x="1067781" y="1398084"/>
                  </a:lnTo>
                  <a:lnTo>
                    <a:pt x="533891" y="1931974"/>
                  </a:lnTo>
                  <a:lnTo>
                    <a:pt x="0" y="1398084"/>
                  </a:lnTo>
                  <a:lnTo>
                    <a:pt x="266945" y="1398084"/>
                  </a:lnTo>
                  <a:lnTo>
                    <a:pt x="266945" y="349903"/>
                  </a:lnTo>
                  <a:lnTo>
                    <a:pt x="264664" y="348929"/>
                  </a:lnTo>
                  <a:lnTo>
                    <a:pt x="266945" y="347942"/>
                  </a:lnTo>
                  <a:lnTo>
                    <a:pt x="266945" y="346882"/>
                  </a:lnTo>
                  <a:lnTo>
                    <a:pt x="267898" y="346882"/>
                  </a:lnTo>
                  <a:lnTo>
                    <a:pt x="266680" y="330632"/>
                  </a:lnTo>
                  <a:cubicBezTo>
                    <a:pt x="265718" y="296431"/>
                    <a:pt x="274393" y="269909"/>
                    <a:pt x="328800" y="221290"/>
                  </a:cubicBezTo>
                  <a:cubicBezTo>
                    <a:pt x="329923" y="220296"/>
                    <a:pt x="332295" y="218851"/>
                    <a:pt x="335798" y="2169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8" name="MH_Other_6"/>
            <p:cNvSpPr/>
            <p:nvPr>
              <p:custDataLst>
                <p:tags r:id="rId21"/>
              </p:custDataLst>
            </p:nvPr>
          </p:nvSpPr>
          <p:spPr>
            <a:xfrm rot="9015679">
              <a:off x="6326189" y="2565400"/>
              <a:ext cx="1066800" cy="1931988"/>
            </a:xfrm>
            <a:custGeom>
              <a:avLst/>
              <a:gdLst>
                <a:gd name="connsiteX0" fmla="*/ 533891 w 1067782"/>
                <a:gd name="connsiteY0" fmla="*/ 1931974 h 1931974"/>
                <a:gd name="connsiteX1" fmla="*/ 0 w 1067782"/>
                <a:gd name="connsiteY1" fmla="*/ 1398083 h 1931974"/>
                <a:gd name="connsiteX2" fmla="*/ 266946 w 1067782"/>
                <a:gd name="connsiteY2" fmla="*/ 1398083 h 1931974"/>
                <a:gd name="connsiteX3" fmla="*/ 266946 w 1067782"/>
                <a:gd name="connsiteY3" fmla="*/ 349903 h 1931974"/>
                <a:gd name="connsiteX4" fmla="*/ 264664 w 1067782"/>
                <a:gd name="connsiteY4" fmla="*/ 348929 h 1931974"/>
                <a:gd name="connsiteX5" fmla="*/ 266946 w 1067782"/>
                <a:gd name="connsiteY5" fmla="*/ 347941 h 1931974"/>
                <a:gd name="connsiteX6" fmla="*/ 266946 w 1067782"/>
                <a:gd name="connsiteY6" fmla="*/ 346882 h 1931974"/>
                <a:gd name="connsiteX7" fmla="*/ 267899 w 1067782"/>
                <a:gd name="connsiteY7" fmla="*/ 346882 h 1931974"/>
                <a:gd name="connsiteX8" fmla="*/ 266681 w 1067782"/>
                <a:gd name="connsiteY8" fmla="*/ 330631 h 1931974"/>
                <a:gd name="connsiteX9" fmla="*/ 328801 w 1067782"/>
                <a:gd name="connsiteY9" fmla="*/ 221289 h 1931974"/>
                <a:gd name="connsiteX10" fmla="*/ 862148 w 1067782"/>
                <a:gd name="connsiteY10" fmla="*/ 0 h 1931974"/>
                <a:gd name="connsiteX11" fmla="*/ 799861 w 1067782"/>
                <a:gd name="connsiteY11" fmla="*/ 145701 h 1931974"/>
                <a:gd name="connsiteX12" fmla="*/ 799236 w 1067782"/>
                <a:gd name="connsiteY12" fmla="*/ 145964 h 1931974"/>
                <a:gd name="connsiteX13" fmla="*/ 799696 w 1067782"/>
                <a:gd name="connsiteY13" fmla="*/ 346882 h 1931974"/>
                <a:gd name="connsiteX14" fmla="*/ 800837 w 1067782"/>
                <a:gd name="connsiteY14" fmla="*/ 346882 h 1931974"/>
                <a:gd name="connsiteX15" fmla="*/ 800837 w 1067782"/>
                <a:gd name="connsiteY15" fmla="*/ 1398083 h 1931974"/>
                <a:gd name="connsiteX16" fmla="*/ 1067782 w 1067782"/>
                <a:gd name="connsiteY16" fmla="*/ 1398083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67782" h="1931974">
                  <a:moveTo>
                    <a:pt x="533891" y="1931974"/>
                  </a:moveTo>
                  <a:lnTo>
                    <a:pt x="0" y="1398083"/>
                  </a:lnTo>
                  <a:lnTo>
                    <a:pt x="266946" y="1398083"/>
                  </a:lnTo>
                  <a:lnTo>
                    <a:pt x="266946" y="349903"/>
                  </a:lnTo>
                  <a:lnTo>
                    <a:pt x="264664" y="348929"/>
                  </a:lnTo>
                  <a:lnTo>
                    <a:pt x="266946" y="347941"/>
                  </a:lnTo>
                  <a:lnTo>
                    <a:pt x="266946" y="346882"/>
                  </a:lnTo>
                  <a:lnTo>
                    <a:pt x="267899" y="346882"/>
                  </a:lnTo>
                  <a:lnTo>
                    <a:pt x="266681" y="330631"/>
                  </a:lnTo>
                  <a:cubicBezTo>
                    <a:pt x="265719" y="296431"/>
                    <a:pt x="274393" y="269909"/>
                    <a:pt x="328801" y="221289"/>
                  </a:cubicBezTo>
                  <a:cubicBezTo>
                    <a:pt x="346776" y="205395"/>
                    <a:pt x="684365" y="73763"/>
                    <a:pt x="862148" y="0"/>
                  </a:cubicBezTo>
                  <a:cubicBezTo>
                    <a:pt x="780994" y="74432"/>
                    <a:pt x="805680" y="118570"/>
                    <a:pt x="799861" y="145701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7" y="346882"/>
                  </a:lnTo>
                  <a:lnTo>
                    <a:pt x="800837" y="1398083"/>
                  </a:lnTo>
                  <a:lnTo>
                    <a:pt x="1067782" y="139808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9" name="MH_Other_7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305426" y="2616200"/>
              <a:ext cx="604838" cy="40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FFFFFF"/>
                  </a:solidFill>
                  <a:latin typeface="+mn-ea"/>
                  <a:ea typeface="+mn-ea"/>
                  <a:cs typeface="汉仪菱心体简"/>
                </a:rPr>
                <a:t>01</a:t>
              </a:r>
              <a:endParaRPr lang="zh-CN" altLang="en-US" sz="2400" dirty="0">
                <a:solidFill>
                  <a:srgbClr val="FFFFFF"/>
                </a:solidFill>
                <a:latin typeface="+mn-ea"/>
                <a:ea typeface="+mn-ea"/>
                <a:cs typeface="汉仪菱心体简"/>
              </a:endParaRPr>
            </a:p>
          </p:txBody>
        </p:sp>
        <p:sp>
          <p:nvSpPr>
            <p:cNvPr id="20" name="MH_Other_8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602415" y="3367088"/>
              <a:ext cx="604837" cy="40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FFFFFF"/>
                  </a:solidFill>
                  <a:latin typeface="+mn-ea"/>
                  <a:ea typeface="+mn-ea"/>
                  <a:cs typeface="汉仪菱心体简"/>
                </a:rPr>
                <a:t>03</a:t>
              </a:r>
              <a:endParaRPr lang="zh-CN" altLang="en-US" sz="2400" dirty="0">
                <a:solidFill>
                  <a:srgbClr val="FFFFFF"/>
                </a:solidFill>
                <a:latin typeface="+mn-ea"/>
                <a:ea typeface="+mn-ea"/>
                <a:cs typeface="汉仪菱心体简"/>
              </a:endParaRPr>
            </a:p>
          </p:txBody>
        </p:sp>
        <p:sp>
          <p:nvSpPr>
            <p:cNvPr id="23" name="MH_Other_9"/>
            <p:cNvSpPr/>
            <p:nvPr>
              <p:custDataLst>
                <p:tags r:id="rId24"/>
              </p:custDataLst>
            </p:nvPr>
          </p:nvSpPr>
          <p:spPr>
            <a:xfrm rot="4110963">
              <a:off x="5108576" y="3459163"/>
              <a:ext cx="1316038" cy="1674812"/>
            </a:xfrm>
            <a:custGeom>
              <a:avLst/>
              <a:gdLst>
                <a:gd name="connsiteX0" fmla="*/ 324815 w 1317230"/>
                <a:gd name="connsiteY0" fmla="*/ 299185 h 1674473"/>
                <a:gd name="connsiteX1" fmla="*/ 1018045 w 1317230"/>
                <a:gd name="connsiteY1" fmla="*/ 0 h 1674473"/>
                <a:gd name="connsiteX2" fmla="*/ 1317230 w 1317230"/>
                <a:gd name="connsiteY2" fmla="*/ 693229 h 1674473"/>
                <a:gd name="connsiteX3" fmla="*/ 1069126 w 1317230"/>
                <a:gd name="connsiteY3" fmla="*/ 594718 h 1674473"/>
                <a:gd name="connsiteX4" fmla="*/ 682315 w 1317230"/>
                <a:gd name="connsiteY4" fmla="*/ 1568914 h 1674473"/>
                <a:gd name="connsiteX5" fmla="*/ 684077 w 1317230"/>
                <a:gd name="connsiteY5" fmla="*/ 1570661 h 1674473"/>
                <a:gd name="connsiteX6" fmla="*/ 681591 w 1317230"/>
                <a:gd name="connsiteY6" fmla="*/ 1570737 h 1674473"/>
                <a:gd name="connsiteX7" fmla="*/ 681200 w 1317230"/>
                <a:gd name="connsiteY7" fmla="*/ 1571722 h 1674473"/>
                <a:gd name="connsiteX8" fmla="*/ 680315 w 1317230"/>
                <a:gd name="connsiteY8" fmla="*/ 1571371 h 1674473"/>
                <a:gd name="connsiteX9" fmla="*/ 675450 w 1317230"/>
                <a:gd name="connsiteY9" fmla="*/ 1586923 h 1674473"/>
                <a:gd name="connsiteX10" fmla="*/ 577364 w 1317230"/>
                <a:gd name="connsiteY10" fmla="*/ 1665624 h 1674473"/>
                <a:gd name="connsiteX11" fmla="*/ 0 w 1317230"/>
                <a:gd name="connsiteY11" fmla="*/ 1674473 h 1674473"/>
                <a:gd name="connsiteX12" fmla="*/ 111659 w 1317230"/>
                <a:gd name="connsiteY12" fmla="*/ 1562041 h 1674473"/>
                <a:gd name="connsiteX13" fmla="*/ 112335 w 1317230"/>
                <a:gd name="connsiteY13" fmla="*/ 1562027 h 1674473"/>
                <a:gd name="connsiteX14" fmla="*/ 186052 w 1317230"/>
                <a:gd name="connsiteY14" fmla="*/ 1375121 h 1674473"/>
                <a:gd name="connsiteX15" fmla="*/ 184993 w 1317230"/>
                <a:gd name="connsiteY15" fmla="*/ 1374700 h 1674473"/>
                <a:gd name="connsiteX16" fmla="*/ 572918 w 1317230"/>
                <a:gd name="connsiteY16" fmla="*/ 397696 h 167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230" h="1674473">
                  <a:moveTo>
                    <a:pt x="324815" y="299185"/>
                  </a:moveTo>
                  <a:lnTo>
                    <a:pt x="1018045" y="0"/>
                  </a:lnTo>
                  <a:lnTo>
                    <a:pt x="1317230" y="693229"/>
                  </a:lnTo>
                  <a:lnTo>
                    <a:pt x="1069126" y="594718"/>
                  </a:lnTo>
                  <a:lnTo>
                    <a:pt x="682315" y="1568914"/>
                  </a:lnTo>
                  <a:lnTo>
                    <a:pt x="684077" y="1570661"/>
                  </a:lnTo>
                  <a:lnTo>
                    <a:pt x="681591" y="1570737"/>
                  </a:lnTo>
                  <a:lnTo>
                    <a:pt x="681200" y="1571722"/>
                  </a:lnTo>
                  <a:lnTo>
                    <a:pt x="680315" y="1571371"/>
                  </a:lnTo>
                  <a:lnTo>
                    <a:pt x="675450" y="1586923"/>
                  </a:lnTo>
                  <a:cubicBezTo>
                    <a:pt x="663723" y="1619065"/>
                    <a:pt x="645874" y="1640514"/>
                    <a:pt x="577364" y="1665624"/>
                  </a:cubicBezTo>
                  <a:cubicBezTo>
                    <a:pt x="554793" y="1673763"/>
                    <a:pt x="192455" y="1671523"/>
                    <a:pt x="0" y="1674473"/>
                  </a:cubicBezTo>
                  <a:cubicBezTo>
                    <a:pt x="102893" y="1635242"/>
                    <a:pt x="96238" y="1585110"/>
                    <a:pt x="111659" y="1562041"/>
                  </a:cubicBezTo>
                  <a:lnTo>
                    <a:pt x="112335" y="1562027"/>
                  </a:lnTo>
                  <a:lnTo>
                    <a:pt x="186052" y="1375121"/>
                  </a:lnTo>
                  <a:lnTo>
                    <a:pt x="184993" y="1374700"/>
                  </a:lnTo>
                  <a:lnTo>
                    <a:pt x="572918" y="397696"/>
                  </a:lnTo>
                  <a:close/>
                </a:path>
              </a:pathLst>
            </a:custGeom>
            <a:solidFill>
              <a:srgbClr val="EE76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5" name="MH_Other_10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5303840" y="4119564"/>
              <a:ext cx="604837" cy="40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n-ea"/>
                  <a:ea typeface="+mn-ea"/>
                  <a:cs typeface="汉仪菱心体简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  <a:cs typeface="汉仪菱心体简"/>
              </a:endParaRPr>
            </a:p>
          </p:txBody>
        </p:sp>
        <p:cxnSp>
          <p:nvCxnSpPr>
            <p:cNvPr id="26" name="MH_Other_11"/>
            <p:cNvCxnSpPr/>
            <p:nvPr>
              <p:custDataLst>
                <p:tags r:id="rId26"/>
              </p:custDataLst>
            </p:nvPr>
          </p:nvCxnSpPr>
          <p:spPr>
            <a:xfrm flipV="1">
              <a:off x="6035676" y="1801813"/>
              <a:ext cx="196850" cy="29210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MH_Other_12"/>
            <p:cNvCxnSpPr/>
            <p:nvPr>
              <p:custDataLst>
                <p:tags r:id="rId27"/>
              </p:custDataLst>
            </p:nvPr>
          </p:nvCxnSpPr>
          <p:spPr>
            <a:xfrm flipH="1">
              <a:off x="4343401" y="4316413"/>
              <a:ext cx="395288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MH_Other_13"/>
            <p:cNvCxnSpPr/>
            <p:nvPr>
              <p:custDataLst>
                <p:tags r:id="rId28"/>
              </p:custDataLst>
            </p:nvPr>
          </p:nvCxnSpPr>
          <p:spPr>
            <a:xfrm flipH="1">
              <a:off x="7475539" y="3978275"/>
              <a:ext cx="487362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386080" y="5304790"/>
            <a:ext cx="3763010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800" b="1" dirty="0">
                <a:solidFill>
                  <a:srgbClr val="CC00C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（二）生活方面的准备</a:t>
            </a:r>
            <a:endParaRPr lang="zh-CN" altLang="en-US" sz="2800" b="1" dirty="0">
              <a:solidFill>
                <a:srgbClr val="CC00CC"/>
              </a:solidFill>
              <a:latin typeface="楷体_GB2312" pitchFamily="1" charset="-122"/>
              <a:ea typeface="楷体_GB2312" pitchFamily="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4304030" y="2188210"/>
            <a:ext cx="5350510" cy="48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3200" b="1" dirty="0">
                <a:solidFill>
                  <a:srgbClr val="CC00C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（一）身体方面的准备</a:t>
            </a:r>
            <a:endParaRPr lang="zh-CN" altLang="en-US" sz="3200" b="1" dirty="0">
              <a:solidFill>
                <a:srgbClr val="CC00CC"/>
              </a:solidFill>
              <a:latin typeface="楷体_GB2312" pitchFamily="1" charset="-122"/>
              <a:ea typeface="楷体_GB2312" pitchFamily="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2"/>
            </p:custDataLst>
          </p:nvPr>
        </p:nvSpPr>
        <p:spPr>
          <a:xfrm>
            <a:off x="7367270" y="4830445"/>
            <a:ext cx="4449445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 eaLnBrk="1" hangingPunct="1">
              <a:lnSpc>
                <a:spcPct val="130000"/>
              </a:lnSpc>
              <a:spcBef>
                <a:spcPct val="7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（三）学习方面的准备</a:t>
            </a:r>
            <a:endParaRPr lang="zh-CN" altLang="en-US" sz="2800" b="1" dirty="0">
              <a:solidFill>
                <a:srgbClr val="CC00CC"/>
              </a:solidFill>
              <a:latin typeface="楷体_GB2312" pitchFamily="1" charset="-122"/>
              <a:ea typeface="楷体_GB2312" pitchFamily="1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7">
            <a:biLevel thresh="25000"/>
          </a:blip>
          <a:stretch>
            <a:fillRect/>
          </a:stretch>
        </p:blipFill>
        <p:spPr>
          <a:xfrm>
            <a:off x="10813786" y="1274110"/>
            <a:ext cx="912270" cy="38486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296720" y="3344536"/>
            <a:ext cx="419100" cy="2413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15"/>
            </p:custDataLst>
          </p:nvPr>
        </p:nvSpPr>
        <p:spPr>
          <a:xfrm>
            <a:off x="2844800" y="1273810"/>
            <a:ext cx="81749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家庭、幼儿园、学校、社区共同的责任。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0" grpId="0"/>
      <p:bldP spid="31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3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  <p:tag name="KSO_WM_UNIT_PLACING_PICTURE_USER_VIEWPORT" val="{&quot;height&quot;:2925,&quot;width&quot;:3105}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  <p:tag name="KSO_WM_UNIT_PLACING_PICTURE_USER_VIEWPORT" val="{&quot;height&quot;:2870.212598425197,&quot;width&quot;:3297.9842519685039}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5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0"/>
  <p:tag name="KSO_WM_UNIT_PLACING_PICTURE_USER_VIEWPORT" val="{&quot;height&quot;:7517,&quot;width&quot;:6203}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6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6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6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626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1b0e712-e250-4227-934a-709e2817011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3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  <p:tag name="KSO_WM_UNIT_PLACING_PICTURE_USER_VIEWPORT" val="{&quot;height&quot;:2925,&quot;width&quot;:3105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  <p:tag name="KSO_WM_UNIT_PLACING_PICTURE_USER_VIEWPORT" val="{&quot;height&quot;:2870.212598425197,&quot;width&quot;:3297.9842519685039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Microsoft Office PowerPoint</Application>
  <PresentationFormat>宽屏</PresentationFormat>
  <Paragraphs>195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方正古隶简体</vt:lpstr>
      <vt:lpstr>黑体</vt:lpstr>
      <vt:lpstr>华文新魏</vt:lpstr>
      <vt:lpstr>楷体_GB2312</vt:lpstr>
      <vt:lpstr>宋体</vt:lpstr>
      <vt:lpstr>微软雅黑</vt:lpstr>
      <vt:lpstr>新宋体</vt:lpstr>
      <vt:lpstr>幼圆</vt:lpstr>
      <vt:lpstr>Arial</vt:lpstr>
      <vt:lpstr>Calibri</vt:lpstr>
      <vt:lpstr>Times New Roman</vt:lpstr>
      <vt:lpstr>Wingdings</vt:lpstr>
      <vt:lpstr>Office 主题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PowerPoint 演示文稿</vt:lpstr>
      <vt:lpstr>PowerPoint 演示文稿</vt:lpstr>
      <vt:lpstr>PowerPoint 演示文稿</vt:lpstr>
      <vt:lpstr>PowerPoint 演示文稿</vt:lpstr>
      <vt:lpstr>空白演示</vt:lpstr>
      <vt:lpstr>空白演示</vt:lpstr>
      <vt:lpstr>空白演示</vt:lpstr>
      <vt:lpstr>空白演示</vt:lpstr>
      <vt:lpstr>空白演示</vt:lpstr>
      <vt:lpstr>空白演示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40</cp:revision>
  <dcterms:created xsi:type="dcterms:W3CDTF">2018-03-01T02:03:00Z</dcterms:created>
  <dcterms:modified xsi:type="dcterms:W3CDTF">2023-02-15T12:33:40Z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