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media/image36.svg" ContentType="image/svg+xml"/>
  <Override PartName="/ppt/media/image3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56" r:id="rId3"/>
    <p:sldId id="257" r:id="rId5"/>
    <p:sldId id="296" r:id="rId6"/>
    <p:sldId id="258" r:id="rId7"/>
    <p:sldId id="260" r:id="rId8"/>
    <p:sldId id="289" r:id="rId9"/>
    <p:sldId id="290" r:id="rId10"/>
    <p:sldId id="275" r:id="rId11"/>
    <p:sldId id="265" r:id="rId12"/>
    <p:sldId id="291" r:id="rId13"/>
    <p:sldId id="263" r:id="rId14"/>
    <p:sldId id="297" r:id="rId15"/>
    <p:sldId id="262" r:id="rId16"/>
    <p:sldId id="264" r:id="rId17"/>
    <p:sldId id="293" r:id="rId18"/>
    <p:sldId id="294" r:id="rId19"/>
    <p:sldId id="295" r:id="rId20"/>
    <p:sldId id="268" r:id="rId21"/>
    <p:sldId id="259" r:id="rId22"/>
    <p:sldId id="276" r:id="rId23"/>
    <p:sldId id="261" r:id="rId24"/>
    <p:sldId id="270" r:id="rId25"/>
    <p:sldId id="277" r:id="rId26"/>
    <p:sldId id="267" r:id="rId27"/>
    <p:sldId id="269" r:id="rId28"/>
    <p:sldId id="271" r:id="rId29"/>
  </p:sldIdLst>
  <p:sldSz cx="12192000" cy="6858000"/>
  <p:notesSz cx="6858000" cy="9144000"/>
  <p:embeddedFontLst>
    <p:embeddedFont>
      <p:font typeface="素材集市康康体" panose="02010600010101010101" pitchFamily="2" charset="-122"/>
      <p:regular r:id="rId34"/>
    </p:embeddedFont>
    <p:embeddedFont>
      <p:font typeface="黑体" panose="02010609060101010101" charset="-122"/>
      <p:regular r:id="rId35"/>
    </p:embeddedFont>
    <p:embeddedFont>
      <p:font typeface="等线" panose="02010600030101010101" charset="-122"/>
      <p:regular r:id="rId36"/>
    </p:embeddedFont>
    <p:embeddedFont>
      <p:font typeface="Calibri" panose="020F0502020204030204" charset="0"/>
      <p:regular r:id="rId37"/>
      <p:bold r:id="rId38"/>
      <p:italic r:id="rId39"/>
      <p:boldItalic r:id="rId40"/>
    </p:embeddedFont>
    <p:embeddedFont>
      <p:font typeface="喵喵喵" panose="02010600010101010101" charset="-122"/>
      <p:regular r:id="rId41"/>
    </p:embeddedFont>
  </p:embeddedFontLst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300"/>
    <a:srgbClr val="F9C053"/>
    <a:srgbClr val="FFFFFF"/>
    <a:srgbClr val="4EB87B"/>
    <a:srgbClr val="D1DF54"/>
    <a:srgbClr val="ED7361"/>
    <a:srgbClr val="8CD0DA"/>
    <a:srgbClr val="ED7461"/>
    <a:srgbClr val="F1D5B0"/>
    <a:srgbClr val="F2A6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00" autoAdjust="0"/>
    <p:restoredTop sz="94660"/>
  </p:normalViewPr>
  <p:slideViewPr>
    <p:cSldViewPr snapToGrid="0">
      <p:cViewPr>
        <p:scale>
          <a:sx n="75" d="100"/>
          <a:sy n="75" d="100"/>
        </p:scale>
        <p:origin x="798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2.xml"/><Relationship Id="rId41" Type="http://schemas.openxmlformats.org/officeDocument/2006/relationships/font" Target="fonts/font8.fntdata"/><Relationship Id="rId40" Type="http://schemas.openxmlformats.org/officeDocument/2006/relationships/font" Target="fonts/font7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BBD2F-7E4B-4895-85DC-B56FC34DC8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hqprint"/>
            <a:srcRect/>
            <a:stretch>
              <a:fillRect/>
            </a:stretch>
          </p:blipFill>
          <p:spPr>
            <a:xfrm>
              <a:off x="0" y="0"/>
              <a:ext cx="4441371" cy="6858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hqprint"/>
            <a:srcRect b="-1"/>
            <a:stretch>
              <a:fillRect/>
            </a:stretch>
          </p:blipFill>
          <p:spPr>
            <a:xfrm>
              <a:off x="6827837" y="1683834"/>
              <a:ext cx="5364163" cy="517416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hqprint"/>
            <a:srcRect/>
            <a:stretch>
              <a:fillRect/>
            </a:stretch>
          </p:blipFill>
          <p:spPr>
            <a:xfrm>
              <a:off x="4441371" y="5167086"/>
              <a:ext cx="2386466" cy="169091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hqprint"/>
            <a:srcRect/>
            <a:stretch>
              <a:fillRect/>
            </a:stretch>
          </p:blipFill>
          <p:spPr>
            <a:xfrm>
              <a:off x="4441371" y="0"/>
              <a:ext cx="2386466" cy="114662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6" cstate="hqprint"/>
            <a:srcRect/>
            <a:stretch>
              <a:fillRect/>
            </a:stretch>
          </p:blipFill>
          <p:spPr>
            <a:xfrm>
              <a:off x="8660781" y="156118"/>
              <a:ext cx="3531219" cy="179729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7" cstate="hqprint"/>
            <a:srcRect/>
            <a:stretch>
              <a:fillRect/>
            </a:stretch>
          </p:blipFill>
          <p:spPr>
            <a:xfrm>
              <a:off x="6827838" y="156118"/>
              <a:ext cx="1832943" cy="179729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" y="4610925"/>
            <a:ext cx="12192015" cy="2247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svg"/><Relationship Id="rId3" Type="http://schemas.openxmlformats.org/officeDocument/2006/relationships/image" Target="../media/image37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占位符 45"/>
          <p:cNvSpPr txBox="1"/>
          <p:nvPr/>
        </p:nvSpPr>
        <p:spPr>
          <a:xfrm>
            <a:off x="1752599" y="2456952"/>
            <a:ext cx="8686802" cy="7348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b="1" dirty="0">
                <a:solidFill>
                  <a:srgbClr val="ED715D"/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  <a:cs typeface="851tegakizatsu" panose="02000600000000000000" pitchFamily="2" charset="-122"/>
              </a:rPr>
              <a:t>赴</a:t>
            </a:r>
            <a:r>
              <a:rPr lang="zh-CN" altLang="en-US" sz="7200" b="1" dirty="0">
                <a:solidFill>
                  <a:srgbClr val="E1EA8D"/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  <a:cs typeface="851tegakizatsu" panose="02000600000000000000" pitchFamily="2" charset="-122"/>
              </a:rPr>
              <a:t>春约</a:t>
            </a:r>
            <a:r>
              <a:rPr lang="en-US" altLang="zh-CN" sz="7200" b="1" dirty="0">
                <a:solidFill>
                  <a:srgbClr val="E1EA8D"/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  <a:cs typeface="851tegakizatsu" panose="02000600000000000000" pitchFamily="2" charset="-122"/>
              </a:rPr>
              <a:t>  </a:t>
            </a:r>
            <a:r>
              <a:rPr lang="zh-CN" altLang="en-US" sz="7200" b="1" dirty="0">
                <a:solidFill>
                  <a:srgbClr val="4EB97C"/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  <a:cs typeface="851tegakizatsu" panose="02000600000000000000" pitchFamily="2" charset="-122"/>
              </a:rPr>
              <a:t>话</a:t>
            </a:r>
            <a:r>
              <a:rPr lang="zh-CN" altLang="en-US" sz="7200" b="1" dirty="0">
                <a:solidFill>
                  <a:srgbClr val="FBAA0E"/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  <a:cs typeface="851tegakizatsu" panose="02000600000000000000" pitchFamily="2" charset="-122"/>
              </a:rPr>
              <a:t>成</a:t>
            </a:r>
            <a:r>
              <a:rPr lang="zh-CN" altLang="en-US" sz="7200" b="1" dirty="0">
                <a:solidFill>
                  <a:srgbClr val="F2A1A6"/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  <a:cs typeface="851tegakizatsu" panose="02000600000000000000" pitchFamily="2" charset="-122"/>
              </a:rPr>
              <a:t>长</a:t>
            </a:r>
            <a:endParaRPr lang="zh-CN" altLang="en-US" sz="7200" b="1" dirty="0">
              <a:solidFill>
                <a:srgbClr val="F2A1A6"/>
              </a:solidFill>
              <a:latin typeface="素材集市康康体" panose="02010600010101010101" pitchFamily="2" charset="-122"/>
              <a:ea typeface="素材集市康康体" panose="02010600010101010101" pitchFamily="2" charset="-122"/>
              <a:cs typeface="851tegakizatsu" panose="020006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546151" y="1379316"/>
            <a:ext cx="709969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  <a:cs typeface="素材集市康康体" panose="02010600010101010101" pitchFamily="2" charset="-122"/>
              </a:rPr>
              <a:t>2022-2023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  <a:cs typeface="素材集市康康体" panose="02010600010101010101" pitchFamily="2" charset="-122"/>
              </a:rPr>
              <a:t>学年度第二学期期初家长会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素材集市康康体" panose="02010600010101010101" pitchFamily="2" charset="-122"/>
              <a:ea typeface="素材集市康康体" panose="02010600010101010101" pitchFamily="2" charset="-122"/>
              <a:cs typeface="素材集市康康体" panose="02010600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362450" y="3611245"/>
            <a:ext cx="3464560" cy="8426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</a:rPr>
              <a:t>新港幼儿园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</a:rPr>
              <a:t>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</a:rPr>
              <a:t>润润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</a:rPr>
              <a:t>班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素材集市康康体" panose="02010600010101010101" pitchFamily="2" charset="-122"/>
              <a:ea typeface="素材集市康康体" panose="02010600010101010101" pitchFamily="2" charset="-122"/>
            </a:endParaRPr>
          </a:p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</a:rPr>
              <a:t>2023.2.17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素材集市康康体" panose="02010600010101010101" pitchFamily="2" charset="-122"/>
              <a:ea typeface="素材集市康康体" panose="02010600010101010101" pitchFamily="2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52177" y="4266928"/>
            <a:ext cx="5286375" cy="20175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28" grpId="0"/>
      <p:bldP spid="32" grpId="0"/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hqprint"/>
          <a:stretch>
            <a:fillRect/>
          </a:stretch>
        </p:blipFill>
        <p:spPr>
          <a:xfrm>
            <a:off x="4126706" y="1275220"/>
            <a:ext cx="3938588" cy="205645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62426" y="4299723"/>
            <a:ext cx="38671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家园共育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48175" y="3591828"/>
            <a:ext cx="329565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素材集市康康体" panose="02010600010101010101" pitchFamily="2" charset="-122"/>
              </a:rPr>
              <a:t>PART 03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7573" y="933793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865B3E"/>
                </a:solidFill>
                <a:cs typeface="+mn-ea"/>
                <a:sym typeface="+mn-lt"/>
              </a:rPr>
              <a:t>（一）收集主题活动资料</a:t>
            </a:r>
            <a:endParaRPr lang="zh-CN" altLang="en-US" sz="2800" b="1" dirty="0">
              <a:solidFill>
                <a:srgbClr val="865B3E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01370" y="1085215"/>
            <a:ext cx="5386705" cy="2913380"/>
            <a:chOff x="228600" y="740393"/>
            <a:chExt cx="5869506" cy="26655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740393"/>
              <a:ext cx="5869506" cy="266554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31838" y="1821976"/>
              <a:ext cx="4775199" cy="84358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比如:带物品、帮助孩子完成调查表或帮助孩子查资料等等（具体看群里</a:t>
              </a:r>
              <a:r>
                <a:rPr lang="zh-CN" altLang="en-US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消息）</a:t>
              </a:r>
              <a:endParaRPr lang="zh-CN" altLang="en-US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90476" y="740393"/>
            <a:ext cx="5325110" cy="2907030"/>
            <a:chOff x="6090476" y="740393"/>
            <a:chExt cx="5325110" cy="290703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0476" y="740393"/>
              <a:ext cx="5325110" cy="290703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6542914" y="1693430"/>
              <a:ext cx="4775199" cy="8747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孩子们在收集过程中是主动获取知识、经验，对提高他们在教学活动中的积极性是大有益处</a:t>
              </a:r>
              <a:endParaRPr lang="en-US" altLang="zh-CN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31520" y="3647441"/>
            <a:ext cx="5579110" cy="2423795"/>
            <a:chOff x="525883" y="3236965"/>
            <a:chExt cx="5869506" cy="284120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883" y="3236965"/>
              <a:ext cx="5869506" cy="2841208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599314" y="4414457"/>
              <a:ext cx="4775199" cy="10808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在收集资料时一般都是和家长共同合作的，</a:t>
              </a:r>
              <a:endParaRPr lang="en-US" altLang="zh-CN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有助于家长及时了解我们的工作。</a:t>
              </a:r>
              <a:endParaRPr lang="en-US" altLang="zh-CN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10831" y="3189398"/>
            <a:ext cx="5501640" cy="2776220"/>
            <a:chOff x="6098106" y="3405933"/>
            <a:chExt cx="5501640" cy="277622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8106" y="3405933"/>
              <a:ext cx="5501640" cy="2776220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6542913" y="4503357"/>
              <a:ext cx="4775199" cy="8747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孩子的理解能力、口语表达能力、思维能力、与他人交流、共享信息的能力都能得到发展</a:t>
              </a:r>
              <a:endParaRPr lang="en-US" altLang="zh-CN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4190" y="245745"/>
            <a:ext cx="3741420" cy="3018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8775" y="193675"/>
            <a:ext cx="3855085" cy="30708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90" y="193675"/>
            <a:ext cx="3970655" cy="30708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8780" y="3595370"/>
            <a:ext cx="4041140" cy="2592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9535" y="3596005"/>
            <a:ext cx="3810000" cy="2591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07403" y="994753"/>
            <a:ext cx="7366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865B3E"/>
                </a:solidFill>
                <a:cs typeface="+mn-ea"/>
                <a:sym typeface="+mn-lt"/>
              </a:rPr>
              <a:t>（二）协同培养孩子自理能力和语言表达能力</a:t>
            </a:r>
            <a:endParaRPr lang="zh-CN" altLang="en-US" sz="2800" b="1" dirty="0">
              <a:solidFill>
                <a:srgbClr val="865B3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66800" y="1888490"/>
            <a:ext cx="10058400" cy="1251129"/>
            <a:chOff x="79375" y="1750060"/>
            <a:chExt cx="10058400" cy="125112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85" b="34850"/>
            <a:stretch>
              <a:fillRect/>
            </a:stretch>
          </p:blipFill>
          <p:spPr>
            <a:xfrm>
              <a:off x="79375" y="1750060"/>
              <a:ext cx="10058400" cy="1251129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1099562" y="1960156"/>
              <a:ext cx="6781800" cy="64516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2400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在家早晚睡觉穿脱衣</a:t>
              </a:r>
              <a:r>
                <a:rPr lang="zh-CN" altLang="en-US" sz="2400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裤可让孩子们自己完成</a:t>
              </a:r>
              <a:endParaRPr lang="zh-CN" altLang="en-US" sz="2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271772" y="3446780"/>
            <a:ext cx="8337550" cy="1024255"/>
            <a:chOff x="2619117" y="3721100"/>
            <a:chExt cx="8337550" cy="102425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85" b="34850"/>
            <a:stretch>
              <a:fillRect/>
            </a:stretch>
          </p:blipFill>
          <p:spPr>
            <a:xfrm>
              <a:off x="2721352" y="3721100"/>
              <a:ext cx="8235315" cy="1024255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2619117" y="3941991"/>
              <a:ext cx="6781800" cy="58156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2400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指导鼓励孩子把衣裤叠放整齐</a:t>
              </a:r>
              <a:endParaRPr lang="zh-CN" altLang="en-US" sz="2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184910" y="4777740"/>
            <a:ext cx="10058400" cy="1570355"/>
            <a:chOff x="1184649" y="4090776"/>
            <a:chExt cx="10058400" cy="191770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85" b="34850"/>
            <a:stretch>
              <a:fillRect/>
            </a:stretch>
          </p:blipFill>
          <p:spPr>
            <a:xfrm>
              <a:off x="1184649" y="4090776"/>
              <a:ext cx="10058400" cy="1917700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2086984" y="4382348"/>
              <a:ext cx="7557770" cy="1335333"/>
            </a:xfrm>
            <a:prstGeom prst="rect">
              <a:avLst/>
            </a:prstGeom>
          </p:spPr>
          <p:txBody>
            <a:bodyPr wrap="squar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2400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请家长每天抽出一定的时间和孩子交流幼儿园的情况，锻炼孩子口语表达能力</a:t>
              </a:r>
              <a:endParaRPr lang="zh-CN" altLang="en-US" sz="2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44918" y="1144613"/>
            <a:ext cx="26765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865B3E"/>
                </a:solidFill>
                <a:cs typeface="+mn-ea"/>
                <a:sym typeface="+mn-lt"/>
              </a:rPr>
              <a:t>（三）请假问题</a:t>
            </a:r>
            <a:endParaRPr lang="zh-CN" altLang="en-US" sz="2800" b="1" dirty="0">
              <a:solidFill>
                <a:srgbClr val="865B3E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7685" y="2309495"/>
            <a:ext cx="6771005" cy="4036060"/>
            <a:chOff x="457746" y="358140"/>
            <a:chExt cx="7103374" cy="47752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746" y="358140"/>
              <a:ext cx="7103374" cy="47752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 rot="429439">
              <a:off x="1713502" y="1367545"/>
              <a:ext cx="4283687" cy="2815230"/>
            </a:xfrm>
            <a:prstGeom prst="rect">
              <a:avLst/>
            </a:prstGeom>
          </p:spPr>
          <p:txBody>
            <a:bodyPr wrap="squar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sz="2200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希望每一位幼儿还是坚持每天按时入园，有事还是养成请假的习惯，无特殊情况不要无故缺勤。</a:t>
              </a:r>
              <a:endParaRPr sz="22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5088626" y="196058"/>
            <a:ext cx="7103374" cy="4775200"/>
            <a:chOff x="201206" y="1206500"/>
            <a:chExt cx="7103374" cy="47752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206" y="1206500"/>
              <a:ext cx="7103374" cy="4775200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 rot="429439">
              <a:off x="1535396" y="2681264"/>
              <a:ext cx="4195631" cy="16158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2200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如因为特殊原因迟入园，请您轻声地和孩子道别、和老师交谈，不要影响其他孩子的正常活动。</a:t>
              </a:r>
              <a:endParaRPr lang="zh-CN" altLang="en-US" sz="22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44563" y="96363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865B3E"/>
                </a:solidFill>
                <a:cs typeface="+mn-ea"/>
                <a:sym typeface="+mn-lt"/>
              </a:rPr>
              <a:t>（四）安全问题</a:t>
            </a:r>
            <a:endParaRPr lang="zh-CN" altLang="en-US" sz="2800" b="1" dirty="0">
              <a:solidFill>
                <a:srgbClr val="865B3E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4880" y="1487170"/>
            <a:ext cx="10302240" cy="4993640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    1.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幼儿园强调小朋友不佩戴金银首饰等小挂件，以防丢失或不小心被孩子吞食，引起不必要的麻烦。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    2.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不要私自带玩具（食物）到教室。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    3.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对于孩子在校的安全问题，我们老师谁都不希望发生，但是孩子小，自控力差，难免发生磕碰，请大家相互谅解。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    4.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每天最好由一位固定的家长负责接送孩子回家，如有更换接送人或者提前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接孩子的，请及时告诉我，以确保幼儿的安全，防止幼儿因贪玩走丢或发生意外。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88378" y="950938"/>
            <a:ext cx="26765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865B3E"/>
                </a:solidFill>
                <a:cs typeface="+mn-ea"/>
                <a:sym typeface="+mn-lt"/>
              </a:rPr>
              <a:t>（</a:t>
            </a:r>
            <a:r>
              <a:rPr lang="zh-CN" altLang="en-US" sz="2800" b="1" dirty="0">
                <a:solidFill>
                  <a:srgbClr val="865B3E"/>
                </a:solidFill>
                <a:cs typeface="+mn-ea"/>
                <a:sym typeface="+mn-lt"/>
              </a:rPr>
              <a:t>五）</a:t>
            </a:r>
            <a:r>
              <a:rPr lang="zh-CN" altLang="en-US" sz="2800" b="1" dirty="0">
                <a:solidFill>
                  <a:srgbClr val="865B3E"/>
                </a:solidFill>
                <a:cs typeface="+mn-ea"/>
                <a:sym typeface="+mn-lt"/>
              </a:rPr>
              <a:t>个人卫生</a:t>
            </a:r>
            <a:endParaRPr lang="zh-CN" altLang="en-US" sz="2800" b="1" dirty="0">
              <a:solidFill>
                <a:srgbClr val="865B3E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61950" y="2203635"/>
            <a:ext cx="7103374" cy="4775200"/>
            <a:chOff x="201206" y="1206500"/>
            <a:chExt cx="7103374" cy="47752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206" y="1206500"/>
              <a:ext cx="7103374" cy="477520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 rot="429439">
              <a:off x="1655411" y="3040039"/>
              <a:ext cx="4195631" cy="11068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sz="2200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给孩子勤剪指甲、勤换衣裤、勤洗头、</a:t>
              </a:r>
              <a:r>
                <a:rPr lang="zh-CN" sz="2200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洗澡</a:t>
              </a:r>
              <a:endParaRPr lang="zh-CN" sz="22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flipH="1">
            <a:off x="4922891" y="188438"/>
            <a:ext cx="7103374" cy="4775200"/>
            <a:chOff x="246291" y="889635"/>
            <a:chExt cx="7103374" cy="47752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291" y="889635"/>
              <a:ext cx="7103374" cy="477520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 rot="429439">
              <a:off x="1278221" y="2105319"/>
              <a:ext cx="4195631" cy="21228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2200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关于孩子小便、尿裤子的情况，请家长给与以下配合：指导男孩子正确小便，给与孩子穿宽松的</a:t>
              </a:r>
              <a:r>
                <a:rPr lang="zh-CN" altLang="en-US" sz="2200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裤子。</a:t>
              </a:r>
              <a:endParaRPr lang="zh-CN" altLang="en-US" sz="22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88378" y="950938"/>
            <a:ext cx="26765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865B3E"/>
                </a:solidFill>
                <a:cs typeface="+mn-ea"/>
                <a:sym typeface="+mn-lt"/>
              </a:rPr>
              <a:t>（</a:t>
            </a:r>
            <a:r>
              <a:rPr lang="zh-CN" altLang="en-US" sz="2800" b="1" dirty="0">
                <a:solidFill>
                  <a:srgbClr val="865B3E"/>
                </a:solidFill>
                <a:cs typeface="+mn-ea"/>
                <a:sym typeface="+mn-lt"/>
              </a:rPr>
              <a:t>五）</a:t>
            </a:r>
            <a:r>
              <a:rPr lang="zh-CN" altLang="en-US" sz="2800" b="1" dirty="0">
                <a:solidFill>
                  <a:srgbClr val="865B3E"/>
                </a:solidFill>
                <a:cs typeface="+mn-ea"/>
                <a:sym typeface="+mn-lt"/>
              </a:rPr>
              <a:t>个人卫生</a:t>
            </a:r>
            <a:endParaRPr lang="zh-CN" altLang="en-US" sz="2800" b="1" dirty="0">
              <a:solidFill>
                <a:srgbClr val="865B3E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61950" y="2203635"/>
            <a:ext cx="7103374" cy="4775200"/>
            <a:chOff x="201206" y="1206500"/>
            <a:chExt cx="7103374" cy="47752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206" y="1206500"/>
              <a:ext cx="7103374" cy="477520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 rot="429439">
              <a:off x="1655411" y="3040039"/>
              <a:ext cx="4195631" cy="11068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sz="2200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给孩子勤剪指甲、勤换衣裤、勤洗头、</a:t>
              </a:r>
              <a:r>
                <a:rPr lang="zh-CN" sz="2200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洗澡</a:t>
              </a:r>
              <a:endParaRPr lang="zh-CN" sz="22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flipH="1">
            <a:off x="4922891" y="188438"/>
            <a:ext cx="7103374" cy="4775200"/>
            <a:chOff x="246291" y="889635"/>
            <a:chExt cx="7103374" cy="47752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291" y="889635"/>
              <a:ext cx="7103374" cy="477520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 rot="429439">
              <a:off x="1278221" y="2105319"/>
              <a:ext cx="4195631" cy="21228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2200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关于孩子小便、尿裤子的情况，请家长给与以下配合：指导男孩子正确小便，给与孩子穿宽松的</a:t>
              </a:r>
              <a:r>
                <a:rPr lang="zh-CN" altLang="en-US" sz="2200" b="1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裤子。</a:t>
              </a:r>
              <a:endParaRPr lang="zh-CN" altLang="en-US" sz="22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24903" y="1175728"/>
            <a:ext cx="33889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865B3E"/>
                </a:solidFill>
                <a:cs typeface="+mn-ea"/>
                <a:sym typeface="+mn-lt"/>
              </a:rPr>
              <a:t>（</a:t>
            </a:r>
            <a:r>
              <a:rPr lang="zh-CN" altLang="en-US" sz="2800" b="1" dirty="0">
                <a:solidFill>
                  <a:srgbClr val="865B3E"/>
                </a:solidFill>
                <a:cs typeface="+mn-ea"/>
                <a:sym typeface="+mn-lt"/>
              </a:rPr>
              <a:t>六）加强家园沟通</a:t>
            </a:r>
            <a:endParaRPr lang="zh-CN" altLang="en-US" sz="2800" b="1" dirty="0">
              <a:solidFill>
                <a:srgbClr val="865B3E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16025" y="2000885"/>
            <a:ext cx="9562465" cy="3128010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家园之间的联系现在有了很多渠道，包括班级QQ群等。在这里再特意强调，家长有什么事情，单独私聊老师或者打电话，有时老师不会随时关注手机，发在群里，不能及时发现。所以，再次强调私聊或者打电话。也请家长及时关注群里的消息，尤其是一些紧急通知需要家长配合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的。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hqprint"/>
          <a:stretch>
            <a:fillRect/>
          </a:stretch>
        </p:blipFill>
        <p:spPr>
          <a:xfrm>
            <a:off x="2085975" y="1811535"/>
            <a:ext cx="4037834" cy="323492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00320" y="2711450"/>
            <a:ext cx="6096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dirty="0">
                <a:solidFill>
                  <a:srgbClr val="F17662"/>
                </a:solidFill>
                <a:latin typeface="喵喵喵" panose="02010600010101010101" charset="-122"/>
                <a:ea typeface="喵喵喵" panose="02010600010101010101" charset="-122"/>
                <a:sym typeface="+mn-ea"/>
              </a:rPr>
              <a:t>感谢聆听！</a:t>
            </a:r>
            <a:endParaRPr lang="zh-CN" altLang="en-US" sz="5400" dirty="0">
              <a:solidFill>
                <a:srgbClr val="F17662"/>
              </a:solidFill>
              <a:latin typeface="喵喵喵" panose="02010600010101010101" charset="-122"/>
              <a:ea typeface="喵喵喵" panose="02010600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0400" y="731520"/>
            <a:ext cx="3242945" cy="23171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730" y="743585"/>
            <a:ext cx="3211830" cy="2305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1945" y="743585"/>
            <a:ext cx="3430270" cy="2305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9295" y="3403600"/>
            <a:ext cx="3640455" cy="25273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7660" y="3403600"/>
            <a:ext cx="3455670" cy="2527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hqprint"/>
          <a:stretch>
            <a:fillRect/>
          </a:stretch>
        </p:blipFill>
        <p:spPr>
          <a:xfrm>
            <a:off x="4126706" y="1275220"/>
            <a:ext cx="3938588" cy="205645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62426" y="4167008"/>
            <a:ext cx="38671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添加标题内容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29076" y="4936449"/>
            <a:ext cx="41338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素材集市康康体" panose="02010600010101010101" pitchFamily="2" charset="-122"/>
              </a:rPr>
              <a:t>Enter the appropriate content here or after copying the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48175" y="3591828"/>
            <a:ext cx="32956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素材集市康康体" panose="02010600010101010101" pitchFamily="2" charset="-122"/>
              </a:rPr>
              <a:t>PART 03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4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995488" y="3557587"/>
            <a:ext cx="8201024" cy="1619250"/>
            <a:chOff x="1995488" y="3557587"/>
            <a:chExt cx="8201024" cy="1619250"/>
          </a:xfrm>
        </p:grpSpPr>
        <p:sp>
          <p:nvSpPr>
            <p:cNvPr id="20" name="任意多边形: 形状 19"/>
            <p:cNvSpPr/>
            <p:nvPr/>
          </p:nvSpPr>
          <p:spPr>
            <a:xfrm flipH="1">
              <a:off x="1995488" y="3557587"/>
              <a:ext cx="8201024" cy="1619250"/>
            </a:xfrm>
            <a:custGeom>
              <a:avLst/>
              <a:gdLst>
                <a:gd name="connsiteX0" fmla="*/ 809625 w 8201024"/>
                <a:gd name="connsiteY0" fmla="*/ 0 h 1619250"/>
                <a:gd name="connsiteX1" fmla="*/ 1262294 w 8201024"/>
                <a:gd name="connsiteY1" fmla="*/ 138271 h 1619250"/>
                <a:gd name="connsiteX2" fmla="*/ 1296735 w 8201024"/>
                <a:gd name="connsiteY2" fmla="*/ 166687 h 1619250"/>
                <a:gd name="connsiteX3" fmla="*/ 7986707 w 8201024"/>
                <a:gd name="connsiteY3" fmla="*/ 166687 h 1619250"/>
                <a:gd name="connsiteX4" fmla="*/ 8201024 w 8201024"/>
                <a:gd name="connsiteY4" fmla="*/ 381004 h 1619250"/>
                <a:gd name="connsiteX5" fmla="*/ 8201024 w 8201024"/>
                <a:gd name="connsiteY5" fmla="*/ 1452562 h 1619250"/>
                <a:gd name="connsiteX6" fmla="*/ 1296736 w 8201024"/>
                <a:gd name="connsiteY6" fmla="*/ 1452562 h 1619250"/>
                <a:gd name="connsiteX7" fmla="*/ 1262294 w 8201024"/>
                <a:gd name="connsiteY7" fmla="*/ 1480979 h 1619250"/>
                <a:gd name="connsiteX8" fmla="*/ 809625 w 8201024"/>
                <a:gd name="connsiteY8" fmla="*/ 1619250 h 1619250"/>
                <a:gd name="connsiteX9" fmla="*/ 0 w 8201024"/>
                <a:gd name="connsiteY9" fmla="*/ 809625 h 1619250"/>
                <a:gd name="connsiteX10" fmla="*/ 809625 w 8201024"/>
                <a:gd name="connsiteY10" fmla="*/ 0 h 161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01024" h="1619250">
                  <a:moveTo>
                    <a:pt x="809625" y="0"/>
                  </a:moveTo>
                  <a:cubicBezTo>
                    <a:pt x="977304" y="0"/>
                    <a:pt x="1133077" y="50974"/>
                    <a:pt x="1262294" y="138271"/>
                  </a:cubicBezTo>
                  <a:lnTo>
                    <a:pt x="1296735" y="166687"/>
                  </a:lnTo>
                  <a:lnTo>
                    <a:pt x="7986707" y="166687"/>
                  </a:lnTo>
                  <a:lnTo>
                    <a:pt x="8201024" y="381004"/>
                  </a:lnTo>
                  <a:lnTo>
                    <a:pt x="8201024" y="1452562"/>
                  </a:lnTo>
                  <a:lnTo>
                    <a:pt x="1296736" y="1452562"/>
                  </a:lnTo>
                  <a:lnTo>
                    <a:pt x="1262294" y="1480979"/>
                  </a:lnTo>
                  <a:cubicBezTo>
                    <a:pt x="1133077" y="1568276"/>
                    <a:pt x="977304" y="1619250"/>
                    <a:pt x="809625" y="1619250"/>
                  </a:cubicBezTo>
                  <a:cubicBezTo>
                    <a:pt x="362481" y="1619250"/>
                    <a:pt x="0" y="1256769"/>
                    <a:pt x="0" y="809625"/>
                  </a:cubicBezTo>
                  <a:cubicBezTo>
                    <a:pt x="0" y="362481"/>
                    <a:pt x="362481" y="0"/>
                    <a:pt x="809625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素材集市康康体" panose="02010600010101010101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flipH="1">
              <a:off x="8656956" y="3652837"/>
              <a:ext cx="1428750" cy="1428750"/>
            </a:xfrm>
            <a:prstGeom prst="ellipse">
              <a:avLst/>
            </a:prstGeom>
            <a:solidFill>
              <a:srgbClr val="95C5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素材集市康康体" panose="02010600010101010101" pitchFamily="2" charset="-122"/>
              </a:endParaRPr>
            </a:p>
          </p:txBody>
        </p:sp>
        <p:pic>
          <p:nvPicPr>
            <p:cNvPr id="22" name="图形 21" descr="打开的书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flipH="1">
              <a:off x="8914131" y="3910012"/>
              <a:ext cx="914400" cy="914400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308066" y="3919549"/>
              <a:ext cx="6348890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请在此处输入合适的内容，或者复制文本后，在此框中选择粘贴并选择仅保留文字，请在此处输入合适的内容，或者复制文本后，在此框中选择粘贴并选择仅保留文字，请在此处输入合适的内容，或者复制文本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995488" y="1681162"/>
            <a:ext cx="8201024" cy="1619250"/>
            <a:chOff x="1995488" y="1681162"/>
            <a:chExt cx="8201024" cy="1619250"/>
          </a:xfrm>
        </p:grpSpPr>
        <p:sp>
          <p:nvSpPr>
            <p:cNvPr id="16" name="任意多边形: 形状 15"/>
            <p:cNvSpPr/>
            <p:nvPr/>
          </p:nvSpPr>
          <p:spPr>
            <a:xfrm>
              <a:off x="1995488" y="1681162"/>
              <a:ext cx="8201024" cy="1619250"/>
            </a:xfrm>
            <a:custGeom>
              <a:avLst/>
              <a:gdLst>
                <a:gd name="connsiteX0" fmla="*/ 809625 w 8201024"/>
                <a:gd name="connsiteY0" fmla="*/ 0 h 1619250"/>
                <a:gd name="connsiteX1" fmla="*/ 1262294 w 8201024"/>
                <a:gd name="connsiteY1" fmla="*/ 138271 h 1619250"/>
                <a:gd name="connsiteX2" fmla="*/ 1296735 w 8201024"/>
                <a:gd name="connsiteY2" fmla="*/ 166687 h 1619250"/>
                <a:gd name="connsiteX3" fmla="*/ 7986707 w 8201024"/>
                <a:gd name="connsiteY3" fmla="*/ 166687 h 1619250"/>
                <a:gd name="connsiteX4" fmla="*/ 8201024 w 8201024"/>
                <a:gd name="connsiteY4" fmla="*/ 381004 h 1619250"/>
                <a:gd name="connsiteX5" fmla="*/ 8201024 w 8201024"/>
                <a:gd name="connsiteY5" fmla="*/ 1452562 h 1619250"/>
                <a:gd name="connsiteX6" fmla="*/ 1296736 w 8201024"/>
                <a:gd name="connsiteY6" fmla="*/ 1452562 h 1619250"/>
                <a:gd name="connsiteX7" fmla="*/ 1262294 w 8201024"/>
                <a:gd name="connsiteY7" fmla="*/ 1480979 h 1619250"/>
                <a:gd name="connsiteX8" fmla="*/ 809625 w 8201024"/>
                <a:gd name="connsiteY8" fmla="*/ 1619250 h 1619250"/>
                <a:gd name="connsiteX9" fmla="*/ 0 w 8201024"/>
                <a:gd name="connsiteY9" fmla="*/ 809625 h 1619250"/>
                <a:gd name="connsiteX10" fmla="*/ 809625 w 8201024"/>
                <a:gd name="connsiteY10" fmla="*/ 0 h 161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01024" h="1619250">
                  <a:moveTo>
                    <a:pt x="809625" y="0"/>
                  </a:moveTo>
                  <a:cubicBezTo>
                    <a:pt x="977304" y="0"/>
                    <a:pt x="1133077" y="50974"/>
                    <a:pt x="1262294" y="138271"/>
                  </a:cubicBezTo>
                  <a:lnTo>
                    <a:pt x="1296735" y="166687"/>
                  </a:lnTo>
                  <a:lnTo>
                    <a:pt x="7986707" y="166687"/>
                  </a:lnTo>
                  <a:lnTo>
                    <a:pt x="8201024" y="381004"/>
                  </a:lnTo>
                  <a:lnTo>
                    <a:pt x="8201024" y="1452562"/>
                  </a:lnTo>
                  <a:lnTo>
                    <a:pt x="1296736" y="1452562"/>
                  </a:lnTo>
                  <a:lnTo>
                    <a:pt x="1262294" y="1480979"/>
                  </a:lnTo>
                  <a:cubicBezTo>
                    <a:pt x="1133077" y="1568276"/>
                    <a:pt x="977304" y="1619250"/>
                    <a:pt x="809625" y="1619250"/>
                  </a:cubicBezTo>
                  <a:cubicBezTo>
                    <a:pt x="362481" y="1619250"/>
                    <a:pt x="0" y="1256769"/>
                    <a:pt x="0" y="809625"/>
                  </a:cubicBezTo>
                  <a:cubicBezTo>
                    <a:pt x="0" y="362481"/>
                    <a:pt x="362481" y="0"/>
                    <a:pt x="809625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素材集市康康体" panose="02010600010101010101" pitchFamily="2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106294" y="1776412"/>
              <a:ext cx="1428750" cy="1428750"/>
            </a:xfrm>
            <a:prstGeom prst="ellipse">
              <a:avLst/>
            </a:prstGeom>
            <a:solidFill>
              <a:srgbClr val="F7B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素材集市康康体" panose="02010600010101010101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736816" y="2043124"/>
              <a:ext cx="6348890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请在此处输入合适的内容，或者复制文本后，在此框中选择粘贴并选择仅保留文字，请在此处输入合适的内容，或者复制文本后，在此框中选择粘贴并选择仅保留文字，请在此处输入合适的内容，或者复制文本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pic>
          <p:nvPicPr>
            <p:cNvPr id="28" name="图形 27" descr="发送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308066" y="2033587"/>
              <a:ext cx="914400" cy="9144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096000" y="1382564"/>
            <a:ext cx="0" cy="409287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485581" y="1508238"/>
            <a:ext cx="4177942" cy="3841524"/>
            <a:chOff x="6745288" y="2045995"/>
            <a:chExt cx="3237941" cy="4020057"/>
          </a:xfrm>
        </p:grpSpPr>
        <p:sp>
          <p:nvSpPr>
            <p:cNvPr id="29" name="矩形 28"/>
            <p:cNvSpPr/>
            <p:nvPr/>
          </p:nvSpPr>
          <p:spPr>
            <a:xfrm>
              <a:off x="6745288" y="2631400"/>
              <a:ext cx="3237941" cy="3434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此处输入合适的内容，或者复制文本后，在此框中选择粘贴并选择仅保留文字，请在此处输入合适的内容，或者复制文本后，在此框中选择粘贴并选择仅保留文字，请在此处输入合适的内容，或者复制文本后，在此框中选择粘贴并选择仅保留文字，请在此处输入合适的内容，或者复制文本后，在此框中选择粘贴并选择仅保留文字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745288" y="2045995"/>
              <a:ext cx="1812824" cy="5475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ED7361"/>
                  </a:solidFill>
                  <a:effectLst/>
                  <a:uLnTx/>
                  <a:uFillTx/>
                  <a:latin typeface="+mn-ea"/>
                </a:rPr>
                <a:t>添加标题内容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D7361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840239" y="1203210"/>
            <a:ext cx="3630222" cy="826532"/>
            <a:chOff x="6494853" y="1203210"/>
            <a:chExt cx="3630222" cy="826532"/>
          </a:xfrm>
        </p:grpSpPr>
        <p:grpSp>
          <p:nvGrpSpPr>
            <p:cNvPr id="4" name="组合 3"/>
            <p:cNvGrpSpPr/>
            <p:nvPr/>
          </p:nvGrpSpPr>
          <p:grpSpPr>
            <a:xfrm>
              <a:off x="6993926" y="1203210"/>
              <a:ext cx="3131149" cy="826532"/>
              <a:chOff x="9734914" y="4653043"/>
              <a:chExt cx="3343216" cy="826532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9734914" y="4653043"/>
                <a:ext cx="16759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</a:rPr>
                  <a:t>添加标题内容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+mn-ea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9734915" y="4973474"/>
                <a:ext cx="3343215" cy="506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请在此处输入合适的内容，或者复制文本后在此框中选择粘贴并选择仅保留文字</a:t>
                </a:r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6494853" y="1335138"/>
              <a:ext cx="429129" cy="263221"/>
            </a:xfrm>
            <a:prstGeom prst="rect">
              <a:avLst/>
            </a:prstGeom>
            <a:solidFill>
              <a:srgbClr val="ED7361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+mj-lt"/>
                  <a:cs typeface="+mn-ea"/>
                  <a:sym typeface="+mn-lt"/>
                </a:rPr>
                <a:t>01</a:t>
              </a:r>
              <a:endParaRPr lang="en-US" altLang="zh-CN" b="1" dirty="0">
                <a:solidFill>
                  <a:schemeClr val="bg1"/>
                </a:solidFill>
                <a:latin typeface="+mj-lt"/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840239" y="2107571"/>
            <a:ext cx="3630222" cy="826532"/>
            <a:chOff x="6494853" y="2107571"/>
            <a:chExt cx="3630222" cy="826532"/>
          </a:xfrm>
        </p:grpSpPr>
        <p:grpSp>
          <p:nvGrpSpPr>
            <p:cNvPr id="45" name="组合 44"/>
            <p:cNvGrpSpPr/>
            <p:nvPr/>
          </p:nvGrpSpPr>
          <p:grpSpPr>
            <a:xfrm>
              <a:off x="6993926" y="2107571"/>
              <a:ext cx="3131149" cy="826532"/>
              <a:chOff x="9734914" y="4653043"/>
              <a:chExt cx="3343216" cy="826532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9734914" y="4653043"/>
                <a:ext cx="16759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</a:rPr>
                  <a:t>添加标题内容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+mn-ea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9734915" y="4973474"/>
                <a:ext cx="3343215" cy="506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请在此处输入合适的内容，或者复制文本后在此框中选择粘贴并选择仅保留文字</a:t>
                </a:r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6494853" y="2239499"/>
              <a:ext cx="429129" cy="263221"/>
            </a:xfrm>
            <a:prstGeom prst="rect">
              <a:avLst/>
            </a:prstGeom>
            <a:solidFill>
              <a:srgbClr val="8CD0DA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+mj-lt"/>
                  <a:cs typeface="+mn-ea"/>
                  <a:sym typeface="+mn-lt"/>
                </a:rPr>
                <a:t>02</a:t>
              </a:r>
              <a:endParaRPr lang="en-US" altLang="zh-CN" b="1" dirty="0">
                <a:solidFill>
                  <a:schemeClr val="bg1"/>
                </a:solidFill>
                <a:latin typeface="+mj-lt"/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840239" y="3011932"/>
            <a:ext cx="3630222" cy="826532"/>
            <a:chOff x="6494853" y="3011932"/>
            <a:chExt cx="3630222" cy="826532"/>
          </a:xfrm>
        </p:grpSpPr>
        <p:grpSp>
          <p:nvGrpSpPr>
            <p:cNvPr id="50" name="组合 49"/>
            <p:cNvGrpSpPr/>
            <p:nvPr/>
          </p:nvGrpSpPr>
          <p:grpSpPr>
            <a:xfrm>
              <a:off x="6993926" y="3011932"/>
              <a:ext cx="3131149" cy="826532"/>
              <a:chOff x="9734914" y="4653043"/>
              <a:chExt cx="3343216" cy="826532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9734914" y="4653043"/>
                <a:ext cx="16759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</a:rPr>
                  <a:t>添加标题内容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+mn-ea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9734915" y="4973474"/>
                <a:ext cx="3343215" cy="506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请在此处输入合适的内容，或者复制文本后在此框中选择粘贴并选择仅保留文字</a:t>
                </a:r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6494853" y="3143860"/>
              <a:ext cx="429129" cy="263221"/>
            </a:xfrm>
            <a:prstGeom prst="rect">
              <a:avLst/>
            </a:prstGeom>
            <a:solidFill>
              <a:srgbClr val="D1DF54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+mj-lt"/>
                  <a:cs typeface="+mn-ea"/>
                  <a:sym typeface="+mn-lt"/>
                </a:rPr>
                <a:t>03</a:t>
              </a:r>
              <a:endParaRPr lang="en-US" altLang="zh-CN" b="1" dirty="0">
                <a:solidFill>
                  <a:schemeClr val="bg1"/>
                </a:solidFill>
                <a:latin typeface="+mj-lt"/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840239" y="3916293"/>
            <a:ext cx="3630222" cy="826532"/>
            <a:chOff x="6494853" y="3916293"/>
            <a:chExt cx="3630222" cy="826532"/>
          </a:xfrm>
        </p:grpSpPr>
        <p:grpSp>
          <p:nvGrpSpPr>
            <p:cNvPr id="55" name="组合 54"/>
            <p:cNvGrpSpPr/>
            <p:nvPr/>
          </p:nvGrpSpPr>
          <p:grpSpPr>
            <a:xfrm>
              <a:off x="6993926" y="3916293"/>
              <a:ext cx="3131149" cy="826532"/>
              <a:chOff x="9734914" y="4653043"/>
              <a:chExt cx="3343216" cy="826532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9734914" y="4653043"/>
                <a:ext cx="16759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</a:rPr>
                  <a:t>添加标题内容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+mn-ea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9734915" y="4973474"/>
                <a:ext cx="3343215" cy="506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请在此处输入合适的内容，或者复制文本后在此框中选择粘贴并选择仅保留文字</a:t>
                </a:r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6494853" y="4048221"/>
              <a:ext cx="429129" cy="263221"/>
            </a:xfrm>
            <a:prstGeom prst="rect">
              <a:avLst/>
            </a:prstGeom>
            <a:solidFill>
              <a:srgbClr val="FFA300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+mj-lt"/>
                  <a:cs typeface="+mn-ea"/>
                  <a:sym typeface="+mn-lt"/>
                </a:rPr>
                <a:t>04</a:t>
              </a:r>
              <a:endParaRPr lang="en-US" altLang="zh-CN" b="1" dirty="0">
                <a:solidFill>
                  <a:schemeClr val="bg1"/>
                </a:solidFill>
                <a:latin typeface="+mj-lt"/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840239" y="4820654"/>
            <a:ext cx="3630222" cy="826532"/>
            <a:chOff x="6494853" y="4820654"/>
            <a:chExt cx="3630222" cy="826532"/>
          </a:xfrm>
        </p:grpSpPr>
        <p:grpSp>
          <p:nvGrpSpPr>
            <p:cNvPr id="60" name="组合 59"/>
            <p:cNvGrpSpPr/>
            <p:nvPr/>
          </p:nvGrpSpPr>
          <p:grpSpPr>
            <a:xfrm>
              <a:off x="6993926" y="4820654"/>
              <a:ext cx="3131149" cy="826532"/>
              <a:chOff x="9734914" y="4653043"/>
              <a:chExt cx="3343216" cy="826532"/>
            </a:xfrm>
          </p:grpSpPr>
          <p:sp>
            <p:nvSpPr>
              <p:cNvPr id="62" name="文本框 61"/>
              <p:cNvSpPr txBox="1"/>
              <p:nvPr/>
            </p:nvSpPr>
            <p:spPr>
              <a:xfrm>
                <a:off x="9734914" y="4653043"/>
                <a:ext cx="16759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</a:rPr>
                  <a:t>添加标题内容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+mn-ea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9734915" y="4973474"/>
                <a:ext cx="3343215" cy="506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请在此处输入合适的内容，或者复制文本后在此框中选择粘贴并选择仅保留文字</a:t>
                </a:r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6494853" y="4952582"/>
              <a:ext cx="429129" cy="263221"/>
            </a:xfrm>
            <a:prstGeom prst="rect">
              <a:avLst/>
            </a:prstGeom>
            <a:solidFill>
              <a:srgbClr val="4EB87B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+mj-lt"/>
                  <a:cs typeface="+mn-ea"/>
                  <a:sym typeface="+mn-lt"/>
                </a:rPr>
                <a:t>05</a:t>
              </a:r>
              <a:endParaRPr lang="en-US" altLang="zh-CN" b="1" dirty="0">
                <a:solidFill>
                  <a:schemeClr val="bg1"/>
                </a:solidFill>
                <a:latin typeface="+mj-lt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hqprint"/>
          <a:stretch>
            <a:fillRect/>
          </a:stretch>
        </p:blipFill>
        <p:spPr>
          <a:xfrm>
            <a:off x="4126706" y="1275220"/>
            <a:ext cx="3938588" cy="205645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62426" y="4167008"/>
            <a:ext cx="38671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添加标题内容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29076" y="4936449"/>
            <a:ext cx="41338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素材集市康康体" panose="02010600010101010101" pitchFamily="2" charset="-122"/>
              </a:rPr>
              <a:t>Enter the appropriate content here or after copying the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48175" y="3591828"/>
            <a:ext cx="32956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素材集市康康体" panose="02010600010101010101" pitchFamily="2" charset="-122"/>
              </a:rPr>
              <a:t>PART 04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4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410828" y="1694883"/>
            <a:ext cx="3236934" cy="1536928"/>
            <a:chOff x="1410828" y="1694883"/>
            <a:chExt cx="3236934" cy="1536928"/>
          </a:xfrm>
        </p:grpSpPr>
        <p:sp>
          <p:nvSpPr>
            <p:cNvPr id="6" name="矩形 5"/>
            <p:cNvSpPr/>
            <p:nvPr/>
          </p:nvSpPr>
          <p:spPr>
            <a:xfrm>
              <a:off x="1410828" y="1912912"/>
              <a:ext cx="609600" cy="3417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j-lt"/>
                  <a:ea typeface="+mj-ea"/>
                  <a:cs typeface="+mn-ea"/>
                  <a:sym typeface="+mn-lt"/>
                </a:rPr>
                <a:t>01</a:t>
              </a:r>
              <a:endParaRPr lang="en-US" altLang="zh-CN" sz="2000" b="1" dirty="0">
                <a:solidFill>
                  <a:schemeClr val="bg1"/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070535" y="1694883"/>
              <a:ext cx="2577227" cy="1536928"/>
              <a:chOff x="2070535" y="1694883"/>
              <a:chExt cx="2577227" cy="1536928"/>
            </a:xfrm>
          </p:grpSpPr>
          <p:sp>
            <p:nvSpPr>
              <p:cNvPr id="7" name="文本框 9"/>
              <p:cNvSpPr txBox="1"/>
              <p:nvPr/>
            </p:nvSpPr>
            <p:spPr>
              <a:xfrm>
                <a:off x="2070535" y="1694883"/>
                <a:ext cx="2483572" cy="559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添加标题内容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2070535" y="2220444"/>
                <a:ext cx="2577227" cy="10113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请在此处输入合适的内容，或者复制文本后，在此框中选择粘贴并选择仅保留文字。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hqprint"/>
          <a:srcRect/>
          <a:stretch>
            <a:fillRect/>
          </a:stretch>
        </p:blipFill>
        <p:spPr>
          <a:xfrm>
            <a:off x="4647762" y="1449421"/>
            <a:ext cx="2921116" cy="3959158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1410828" y="3871651"/>
            <a:ext cx="3236934" cy="1536928"/>
            <a:chOff x="1410828" y="3871651"/>
            <a:chExt cx="3236934" cy="1536928"/>
          </a:xfrm>
        </p:grpSpPr>
        <p:sp>
          <p:nvSpPr>
            <p:cNvPr id="28" name="矩形 27"/>
            <p:cNvSpPr/>
            <p:nvPr/>
          </p:nvSpPr>
          <p:spPr>
            <a:xfrm>
              <a:off x="1410828" y="4089680"/>
              <a:ext cx="609600" cy="341740"/>
            </a:xfrm>
            <a:prstGeom prst="rect">
              <a:avLst/>
            </a:prstGeom>
            <a:solidFill>
              <a:srgbClr val="50BE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j-lt"/>
                  <a:ea typeface="+mj-ea"/>
                  <a:cs typeface="+mn-ea"/>
                  <a:sym typeface="+mn-lt"/>
                </a:rPr>
                <a:t>02</a:t>
              </a:r>
              <a:endParaRPr lang="en-US" altLang="zh-CN" sz="2000" b="1" dirty="0">
                <a:solidFill>
                  <a:schemeClr val="bg1"/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2070535" y="3871651"/>
              <a:ext cx="2577227" cy="1536928"/>
              <a:chOff x="2070535" y="3871651"/>
              <a:chExt cx="2577227" cy="1536928"/>
            </a:xfrm>
          </p:grpSpPr>
          <p:sp>
            <p:nvSpPr>
              <p:cNvPr id="29" name="文本框 9"/>
              <p:cNvSpPr txBox="1"/>
              <p:nvPr/>
            </p:nvSpPr>
            <p:spPr>
              <a:xfrm>
                <a:off x="2070535" y="3871651"/>
                <a:ext cx="2483572" cy="559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添加标题内容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70535" y="4397212"/>
                <a:ext cx="2577227" cy="10113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请在此处输入合适的内容，或者复制文本后，在此框中选择粘贴并选择仅保留文字。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7662533" y="1694883"/>
            <a:ext cx="3236934" cy="1536928"/>
            <a:chOff x="7662533" y="1694883"/>
            <a:chExt cx="3236934" cy="1536928"/>
          </a:xfrm>
        </p:grpSpPr>
        <p:sp>
          <p:nvSpPr>
            <p:cNvPr id="32" name="矩形 31"/>
            <p:cNvSpPr/>
            <p:nvPr/>
          </p:nvSpPr>
          <p:spPr>
            <a:xfrm>
              <a:off x="7662533" y="1912912"/>
              <a:ext cx="609600" cy="341740"/>
            </a:xfrm>
            <a:prstGeom prst="rect">
              <a:avLst/>
            </a:prstGeom>
            <a:solidFill>
              <a:srgbClr val="ADD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j-lt"/>
                  <a:ea typeface="+mj-ea"/>
                  <a:cs typeface="+mn-ea"/>
                  <a:sym typeface="+mn-lt"/>
                </a:rPr>
                <a:t>03</a:t>
              </a:r>
              <a:endParaRPr lang="en-US" altLang="zh-CN" sz="2000" b="1" dirty="0">
                <a:solidFill>
                  <a:schemeClr val="bg1"/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8322240" y="1694883"/>
              <a:ext cx="2577227" cy="1536928"/>
              <a:chOff x="8322240" y="1694883"/>
              <a:chExt cx="2577227" cy="1536928"/>
            </a:xfrm>
          </p:grpSpPr>
          <p:sp>
            <p:nvSpPr>
              <p:cNvPr id="33" name="文本框 9"/>
              <p:cNvSpPr txBox="1"/>
              <p:nvPr/>
            </p:nvSpPr>
            <p:spPr>
              <a:xfrm>
                <a:off x="8322240" y="1694883"/>
                <a:ext cx="2483572" cy="559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添加标题内容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8322240" y="2220444"/>
                <a:ext cx="2577227" cy="10113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请在此处输入合适的内容，或者复制文本后，在此框中选择粘贴并选择仅保留文字。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7662533" y="3871651"/>
            <a:ext cx="3236934" cy="1536928"/>
            <a:chOff x="7662533" y="3871651"/>
            <a:chExt cx="3236934" cy="1536928"/>
          </a:xfrm>
        </p:grpSpPr>
        <p:sp>
          <p:nvSpPr>
            <p:cNvPr id="36" name="矩形 35"/>
            <p:cNvSpPr/>
            <p:nvPr/>
          </p:nvSpPr>
          <p:spPr>
            <a:xfrm>
              <a:off x="7662533" y="4089680"/>
              <a:ext cx="609600" cy="341740"/>
            </a:xfrm>
            <a:prstGeom prst="rect">
              <a:avLst/>
            </a:prstGeom>
            <a:solidFill>
              <a:srgbClr val="ED7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j-lt"/>
                  <a:ea typeface="+mj-ea"/>
                  <a:cs typeface="+mn-ea"/>
                  <a:sym typeface="+mn-lt"/>
                </a:rPr>
                <a:t>04</a:t>
              </a:r>
              <a:endParaRPr lang="en-US" altLang="zh-CN" sz="2000" b="1" dirty="0">
                <a:solidFill>
                  <a:schemeClr val="bg1"/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8322240" y="3871651"/>
              <a:ext cx="2577227" cy="1536928"/>
              <a:chOff x="8322240" y="3871651"/>
              <a:chExt cx="2577227" cy="1536928"/>
            </a:xfrm>
          </p:grpSpPr>
          <p:sp>
            <p:nvSpPr>
              <p:cNvPr id="37" name="文本框 9"/>
              <p:cNvSpPr txBox="1"/>
              <p:nvPr/>
            </p:nvSpPr>
            <p:spPr>
              <a:xfrm>
                <a:off x="8322240" y="3871651"/>
                <a:ext cx="2483572" cy="559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添加标题内容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8322240" y="4397212"/>
                <a:ext cx="2577227" cy="10113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请在此处输入合适的内容，或者复制文本后，在此框中选择粘贴并选择仅保留文字。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0"/>
          <p:cNvSpPr/>
          <p:nvPr/>
        </p:nvSpPr>
        <p:spPr>
          <a:xfrm>
            <a:off x="1019208" y="2681637"/>
            <a:ext cx="10078357" cy="1206907"/>
          </a:xfrm>
          <a:custGeom>
            <a:avLst/>
            <a:gdLst>
              <a:gd name="connsiteX0" fmla="*/ 0 w 7569200"/>
              <a:gd name="connsiteY0" fmla="*/ 1714500 h 1740936"/>
              <a:gd name="connsiteX1" fmla="*/ 990600 w 7569200"/>
              <a:gd name="connsiteY1" fmla="*/ 749300 h 1740936"/>
              <a:gd name="connsiteX2" fmla="*/ 2730500 w 7569200"/>
              <a:gd name="connsiteY2" fmla="*/ 1739900 h 1740936"/>
              <a:gd name="connsiteX3" fmla="*/ 3975100 w 7569200"/>
              <a:gd name="connsiteY3" fmla="*/ 520700 h 1740936"/>
              <a:gd name="connsiteX4" fmla="*/ 5689600 w 7569200"/>
              <a:gd name="connsiteY4" fmla="*/ 1574800 h 1740936"/>
              <a:gd name="connsiteX5" fmla="*/ 7569200 w 7569200"/>
              <a:gd name="connsiteY5" fmla="*/ 0 h 1740936"/>
              <a:gd name="connsiteX0-1" fmla="*/ 0 w 7569200"/>
              <a:gd name="connsiteY0-2" fmla="*/ 1714500 h 1740601"/>
              <a:gd name="connsiteX1-3" fmla="*/ 1320800 w 7569200"/>
              <a:gd name="connsiteY1-4" fmla="*/ 711200 h 1740601"/>
              <a:gd name="connsiteX2-5" fmla="*/ 2730500 w 7569200"/>
              <a:gd name="connsiteY2-6" fmla="*/ 1739900 h 1740601"/>
              <a:gd name="connsiteX3-7" fmla="*/ 3975100 w 7569200"/>
              <a:gd name="connsiteY3-8" fmla="*/ 520700 h 1740601"/>
              <a:gd name="connsiteX4-9" fmla="*/ 5689600 w 7569200"/>
              <a:gd name="connsiteY4-10" fmla="*/ 1574800 h 1740601"/>
              <a:gd name="connsiteX5-11" fmla="*/ 7569200 w 7569200"/>
              <a:gd name="connsiteY5-12" fmla="*/ 0 h 1740601"/>
              <a:gd name="connsiteX0-13" fmla="*/ 0 w 7569200"/>
              <a:gd name="connsiteY0-14" fmla="*/ 1714500 h 1727908"/>
              <a:gd name="connsiteX1-15" fmla="*/ 1320800 w 7569200"/>
              <a:gd name="connsiteY1-16" fmla="*/ 711200 h 1727908"/>
              <a:gd name="connsiteX2-17" fmla="*/ 4203700 w 7569200"/>
              <a:gd name="connsiteY2-18" fmla="*/ 1727200 h 1727908"/>
              <a:gd name="connsiteX3-19" fmla="*/ 3975100 w 7569200"/>
              <a:gd name="connsiteY3-20" fmla="*/ 520700 h 1727908"/>
              <a:gd name="connsiteX4-21" fmla="*/ 5689600 w 7569200"/>
              <a:gd name="connsiteY4-22" fmla="*/ 1574800 h 1727908"/>
              <a:gd name="connsiteX5-23" fmla="*/ 7569200 w 7569200"/>
              <a:gd name="connsiteY5-24" fmla="*/ 0 h 1727908"/>
              <a:gd name="connsiteX0-25" fmla="*/ 0 w 7569200"/>
              <a:gd name="connsiteY0-26" fmla="*/ 1714500 h 1727658"/>
              <a:gd name="connsiteX1-27" fmla="*/ 1320800 w 7569200"/>
              <a:gd name="connsiteY1-28" fmla="*/ 711200 h 1727658"/>
              <a:gd name="connsiteX2-29" fmla="*/ 4203700 w 7569200"/>
              <a:gd name="connsiteY2-30" fmla="*/ 1727200 h 1727658"/>
              <a:gd name="connsiteX3-31" fmla="*/ 6438900 w 7569200"/>
              <a:gd name="connsiteY3-32" fmla="*/ 558800 h 1727658"/>
              <a:gd name="connsiteX4-33" fmla="*/ 5689600 w 7569200"/>
              <a:gd name="connsiteY4-34" fmla="*/ 1574800 h 1727658"/>
              <a:gd name="connsiteX5-35" fmla="*/ 7569200 w 7569200"/>
              <a:gd name="connsiteY5-36" fmla="*/ 0 h 1727658"/>
              <a:gd name="connsiteX0-37" fmla="*/ 0 w 8724949"/>
              <a:gd name="connsiteY0-38" fmla="*/ 1714500 h 1727658"/>
              <a:gd name="connsiteX1-39" fmla="*/ 1320800 w 8724949"/>
              <a:gd name="connsiteY1-40" fmla="*/ 711200 h 1727658"/>
              <a:gd name="connsiteX2-41" fmla="*/ 4203700 w 8724949"/>
              <a:gd name="connsiteY2-42" fmla="*/ 1727200 h 1727658"/>
              <a:gd name="connsiteX3-43" fmla="*/ 6438900 w 8724949"/>
              <a:gd name="connsiteY3-44" fmla="*/ 558800 h 1727658"/>
              <a:gd name="connsiteX4-45" fmla="*/ 8712200 w 8724949"/>
              <a:gd name="connsiteY4-46" fmla="*/ 1346200 h 1727658"/>
              <a:gd name="connsiteX5-47" fmla="*/ 7569200 w 8724949"/>
              <a:gd name="connsiteY5-48" fmla="*/ 0 h 1727658"/>
              <a:gd name="connsiteX0-49" fmla="*/ 0 w 10452100"/>
              <a:gd name="connsiteY0-50" fmla="*/ 1714500 h 1727658"/>
              <a:gd name="connsiteX1-51" fmla="*/ 1320800 w 10452100"/>
              <a:gd name="connsiteY1-52" fmla="*/ 711200 h 1727658"/>
              <a:gd name="connsiteX2-53" fmla="*/ 4203700 w 10452100"/>
              <a:gd name="connsiteY2-54" fmla="*/ 1727200 h 1727658"/>
              <a:gd name="connsiteX3-55" fmla="*/ 6438900 w 10452100"/>
              <a:gd name="connsiteY3-56" fmla="*/ 558800 h 1727658"/>
              <a:gd name="connsiteX4-57" fmla="*/ 8712200 w 10452100"/>
              <a:gd name="connsiteY4-58" fmla="*/ 1346200 h 1727658"/>
              <a:gd name="connsiteX5-59" fmla="*/ 10452100 w 10452100"/>
              <a:gd name="connsiteY5-60" fmla="*/ 0 h 1727658"/>
              <a:gd name="connsiteX0-61" fmla="*/ 0 w 11658600"/>
              <a:gd name="connsiteY0-62" fmla="*/ 1625600 h 1727664"/>
              <a:gd name="connsiteX1-63" fmla="*/ 2527300 w 11658600"/>
              <a:gd name="connsiteY1-64" fmla="*/ 711200 h 1727664"/>
              <a:gd name="connsiteX2-65" fmla="*/ 5410200 w 11658600"/>
              <a:gd name="connsiteY2-66" fmla="*/ 1727200 h 1727664"/>
              <a:gd name="connsiteX3-67" fmla="*/ 7645400 w 11658600"/>
              <a:gd name="connsiteY3-68" fmla="*/ 558800 h 1727664"/>
              <a:gd name="connsiteX4-69" fmla="*/ 9918700 w 11658600"/>
              <a:gd name="connsiteY4-70" fmla="*/ 1346200 h 1727664"/>
              <a:gd name="connsiteX5-71" fmla="*/ 11658600 w 11658600"/>
              <a:gd name="connsiteY5-72" fmla="*/ 0 h 1727664"/>
              <a:gd name="connsiteX0-73" fmla="*/ 0 w 11290300"/>
              <a:gd name="connsiteY0-74" fmla="*/ 1739900 h 1739900"/>
              <a:gd name="connsiteX1-75" fmla="*/ 2159000 w 11290300"/>
              <a:gd name="connsiteY1-76" fmla="*/ 711200 h 1739900"/>
              <a:gd name="connsiteX2-77" fmla="*/ 5041900 w 11290300"/>
              <a:gd name="connsiteY2-78" fmla="*/ 1727200 h 1739900"/>
              <a:gd name="connsiteX3-79" fmla="*/ 7277100 w 11290300"/>
              <a:gd name="connsiteY3-80" fmla="*/ 558800 h 1739900"/>
              <a:gd name="connsiteX4-81" fmla="*/ 9550400 w 11290300"/>
              <a:gd name="connsiteY4-82" fmla="*/ 1346200 h 1739900"/>
              <a:gd name="connsiteX5-83" fmla="*/ 11290300 w 11290300"/>
              <a:gd name="connsiteY5-84" fmla="*/ 0 h 1739900"/>
              <a:gd name="connsiteX0-85" fmla="*/ 0 w 11290300"/>
              <a:gd name="connsiteY0-86" fmla="*/ 1739900 h 1739900"/>
              <a:gd name="connsiteX1-87" fmla="*/ 1879600 w 11290300"/>
              <a:gd name="connsiteY1-88" fmla="*/ 723900 h 1739900"/>
              <a:gd name="connsiteX2-89" fmla="*/ 5041900 w 11290300"/>
              <a:gd name="connsiteY2-90" fmla="*/ 1727200 h 1739900"/>
              <a:gd name="connsiteX3-91" fmla="*/ 7277100 w 11290300"/>
              <a:gd name="connsiteY3-92" fmla="*/ 558800 h 1739900"/>
              <a:gd name="connsiteX4-93" fmla="*/ 9550400 w 11290300"/>
              <a:gd name="connsiteY4-94" fmla="*/ 1346200 h 1739900"/>
              <a:gd name="connsiteX5-95" fmla="*/ 11290300 w 11290300"/>
              <a:gd name="connsiteY5-96" fmla="*/ 0 h 1739900"/>
              <a:gd name="connsiteX0-97" fmla="*/ 0 w 11290300"/>
              <a:gd name="connsiteY0-98" fmla="*/ 1739900 h 1753129"/>
              <a:gd name="connsiteX1-99" fmla="*/ 1879600 w 11290300"/>
              <a:gd name="connsiteY1-100" fmla="*/ 723900 h 1753129"/>
              <a:gd name="connsiteX2-101" fmla="*/ 4648200 w 11290300"/>
              <a:gd name="connsiteY2-102" fmla="*/ 1752600 h 1753129"/>
              <a:gd name="connsiteX3-103" fmla="*/ 7277100 w 11290300"/>
              <a:gd name="connsiteY3-104" fmla="*/ 558800 h 1753129"/>
              <a:gd name="connsiteX4-105" fmla="*/ 9550400 w 11290300"/>
              <a:gd name="connsiteY4-106" fmla="*/ 1346200 h 1753129"/>
              <a:gd name="connsiteX5-107" fmla="*/ 11290300 w 11290300"/>
              <a:gd name="connsiteY5-108" fmla="*/ 0 h 1753129"/>
              <a:gd name="connsiteX0-109" fmla="*/ 0 w 11290300"/>
              <a:gd name="connsiteY0-110" fmla="*/ 1739900 h 1752981"/>
              <a:gd name="connsiteX1-111" fmla="*/ 1879600 w 11290300"/>
              <a:gd name="connsiteY1-112" fmla="*/ 723900 h 1752981"/>
              <a:gd name="connsiteX2-113" fmla="*/ 4648200 w 11290300"/>
              <a:gd name="connsiteY2-114" fmla="*/ 1752600 h 1752981"/>
              <a:gd name="connsiteX3-115" fmla="*/ 7048500 w 11290300"/>
              <a:gd name="connsiteY3-116" fmla="*/ 584200 h 1752981"/>
              <a:gd name="connsiteX4-117" fmla="*/ 9550400 w 11290300"/>
              <a:gd name="connsiteY4-118" fmla="*/ 1346200 h 1752981"/>
              <a:gd name="connsiteX5-119" fmla="*/ 11290300 w 11290300"/>
              <a:gd name="connsiteY5-120" fmla="*/ 0 h 1752981"/>
              <a:gd name="connsiteX0-121" fmla="*/ 0 w 9550400"/>
              <a:gd name="connsiteY0-122" fmla="*/ 1159243 h 1172324"/>
              <a:gd name="connsiteX1-123" fmla="*/ 1879600 w 9550400"/>
              <a:gd name="connsiteY1-124" fmla="*/ 143243 h 1172324"/>
              <a:gd name="connsiteX2-125" fmla="*/ 4648200 w 9550400"/>
              <a:gd name="connsiteY2-126" fmla="*/ 1171943 h 1172324"/>
              <a:gd name="connsiteX3-127" fmla="*/ 7048500 w 9550400"/>
              <a:gd name="connsiteY3-128" fmla="*/ 3543 h 1172324"/>
              <a:gd name="connsiteX4-129" fmla="*/ 9550400 w 9550400"/>
              <a:gd name="connsiteY4-130" fmla="*/ 765543 h 1172324"/>
              <a:gd name="connsiteX0-131" fmla="*/ 0 w 9550400"/>
              <a:gd name="connsiteY0-132" fmla="*/ 1163670 h 1176751"/>
              <a:gd name="connsiteX1-133" fmla="*/ 1879600 w 9550400"/>
              <a:gd name="connsiteY1-134" fmla="*/ 147670 h 1176751"/>
              <a:gd name="connsiteX2-135" fmla="*/ 4648200 w 9550400"/>
              <a:gd name="connsiteY2-136" fmla="*/ 1176370 h 1176751"/>
              <a:gd name="connsiteX3-137" fmla="*/ 7048500 w 9550400"/>
              <a:gd name="connsiteY3-138" fmla="*/ 7970 h 1176751"/>
              <a:gd name="connsiteX4-139" fmla="*/ 8922657 w 9550400"/>
              <a:gd name="connsiteY4-140" fmla="*/ 667437 h 1176751"/>
              <a:gd name="connsiteX5-141" fmla="*/ 9550400 w 9550400"/>
              <a:gd name="connsiteY5-142" fmla="*/ 769970 h 1176751"/>
              <a:gd name="connsiteX0-143" fmla="*/ 0 w 11252200"/>
              <a:gd name="connsiteY0-144" fmla="*/ 1803549 h 1816630"/>
              <a:gd name="connsiteX1-145" fmla="*/ 1879600 w 11252200"/>
              <a:gd name="connsiteY1-146" fmla="*/ 787549 h 1816630"/>
              <a:gd name="connsiteX2-147" fmla="*/ 4648200 w 11252200"/>
              <a:gd name="connsiteY2-148" fmla="*/ 1816249 h 1816630"/>
              <a:gd name="connsiteX3-149" fmla="*/ 7048500 w 11252200"/>
              <a:gd name="connsiteY3-150" fmla="*/ 647849 h 1816630"/>
              <a:gd name="connsiteX4-151" fmla="*/ 8922657 w 11252200"/>
              <a:gd name="connsiteY4-152" fmla="*/ 1307316 h 1816630"/>
              <a:gd name="connsiteX5-153" fmla="*/ 11252200 w 11252200"/>
              <a:gd name="connsiteY5-154" fmla="*/ 149 h 1816630"/>
              <a:gd name="connsiteX0-155" fmla="*/ 0 w 11252200"/>
              <a:gd name="connsiteY0-156" fmla="*/ 1803516 h 1816597"/>
              <a:gd name="connsiteX1-157" fmla="*/ 1879600 w 11252200"/>
              <a:gd name="connsiteY1-158" fmla="*/ 787516 h 1816597"/>
              <a:gd name="connsiteX2-159" fmla="*/ 4648200 w 11252200"/>
              <a:gd name="connsiteY2-160" fmla="*/ 1816216 h 1816597"/>
              <a:gd name="connsiteX3-161" fmla="*/ 7048500 w 11252200"/>
              <a:gd name="connsiteY3-162" fmla="*/ 647816 h 1816597"/>
              <a:gd name="connsiteX4-163" fmla="*/ 9430657 w 11252200"/>
              <a:gd name="connsiteY4-164" fmla="*/ 1739083 h 1816597"/>
              <a:gd name="connsiteX5-165" fmla="*/ 11252200 w 11252200"/>
              <a:gd name="connsiteY5-166" fmla="*/ 116 h 1816597"/>
              <a:gd name="connsiteX0-167" fmla="*/ 0 w 11252200"/>
              <a:gd name="connsiteY0-168" fmla="*/ 1803516 h 1816597"/>
              <a:gd name="connsiteX1-169" fmla="*/ 1879600 w 11252200"/>
              <a:gd name="connsiteY1-170" fmla="*/ 787516 h 1816597"/>
              <a:gd name="connsiteX2-171" fmla="*/ 4648200 w 11252200"/>
              <a:gd name="connsiteY2-172" fmla="*/ 1816216 h 1816597"/>
              <a:gd name="connsiteX3-173" fmla="*/ 7048500 w 11252200"/>
              <a:gd name="connsiteY3-174" fmla="*/ 647816 h 1816597"/>
              <a:gd name="connsiteX4-175" fmla="*/ 9430657 w 11252200"/>
              <a:gd name="connsiteY4-176" fmla="*/ 1739083 h 1816597"/>
              <a:gd name="connsiteX5-177" fmla="*/ 11252200 w 11252200"/>
              <a:gd name="connsiteY5-178" fmla="*/ 116 h 1816597"/>
              <a:gd name="connsiteX0-179" fmla="*/ 0 w 10668000"/>
              <a:gd name="connsiteY0-180" fmla="*/ 1155806 h 1168887"/>
              <a:gd name="connsiteX1-181" fmla="*/ 1879600 w 10668000"/>
              <a:gd name="connsiteY1-182" fmla="*/ 139806 h 1168887"/>
              <a:gd name="connsiteX2-183" fmla="*/ 4648200 w 10668000"/>
              <a:gd name="connsiteY2-184" fmla="*/ 1168506 h 1168887"/>
              <a:gd name="connsiteX3-185" fmla="*/ 7048500 w 10668000"/>
              <a:gd name="connsiteY3-186" fmla="*/ 106 h 1168887"/>
              <a:gd name="connsiteX4-187" fmla="*/ 9430657 w 10668000"/>
              <a:gd name="connsiteY4-188" fmla="*/ 1091373 h 1168887"/>
              <a:gd name="connsiteX5-189" fmla="*/ 10668000 w 10668000"/>
              <a:gd name="connsiteY5-190" fmla="*/ 76306 h 1168887"/>
              <a:gd name="connsiteX0-191" fmla="*/ 0 w 10668000"/>
              <a:gd name="connsiteY0-192" fmla="*/ 1155986 h 1219853"/>
              <a:gd name="connsiteX1-193" fmla="*/ 1879600 w 10668000"/>
              <a:gd name="connsiteY1-194" fmla="*/ 139986 h 1219853"/>
              <a:gd name="connsiteX2-195" fmla="*/ 4097036 w 10668000"/>
              <a:gd name="connsiteY2-196" fmla="*/ 1219486 h 1219853"/>
              <a:gd name="connsiteX3-197" fmla="*/ 7048500 w 10668000"/>
              <a:gd name="connsiteY3-198" fmla="*/ 286 h 1219853"/>
              <a:gd name="connsiteX4-199" fmla="*/ 9430657 w 10668000"/>
              <a:gd name="connsiteY4-200" fmla="*/ 1091553 h 1219853"/>
              <a:gd name="connsiteX5-201" fmla="*/ 10668000 w 10668000"/>
              <a:gd name="connsiteY5-202" fmla="*/ 76486 h 1219853"/>
              <a:gd name="connsiteX0-203" fmla="*/ 0 w 10668000"/>
              <a:gd name="connsiteY0-204" fmla="*/ 1143290 h 1207094"/>
              <a:gd name="connsiteX1-205" fmla="*/ 1879600 w 10668000"/>
              <a:gd name="connsiteY1-206" fmla="*/ 127290 h 1207094"/>
              <a:gd name="connsiteX2-207" fmla="*/ 4097036 w 10668000"/>
              <a:gd name="connsiteY2-208" fmla="*/ 1206790 h 1207094"/>
              <a:gd name="connsiteX3-209" fmla="*/ 6457008 w 10668000"/>
              <a:gd name="connsiteY3-210" fmla="*/ 290 h 1207094"/>
              <a:gd name="connsiteX4-211" fmla="*/ 9430657 w 10668000"/>
              <a:gd name="connsiteY4-212" fmla="*/ 1078857 h 1207094"/>
              <a:gd name="connsiteX5-213" fmla="*/ 10668000 w 10668000"/>
              <a:gd name="connsiteY5-214" fmla="*/ 63790 h 1207094"/>
              <a:gd name="connsiteX0-215" fmla="*/ 0 w 10668000"/>
              <a:gd name="connsiteY0-216" fmla="*/ 1143103 h 1206907"/>
              <a:gd name="connsiteX1-217" fmla="*/ 1879600 w 10668000"/>
              <a:gd name="connsiteY1-218" fmla="*/ 127103 h 1206907"/>
              <a:gd name="connsiteX2-219" fmla="*/ 4097036 w 10668000"/>
              <a:gd name="connsiteY2-220" fmla="*/ 1206603 h 1206907"/>
              <a:gd name="connsiteX3-221" fmla="*/ 6457008 w 10668000"/>
              <a:gd name="connsiteY3-222" fmla="*/ 103 h 1206907"/>
              <a:gd name="connsiteX4-223" fmla="*/ 9000481 w 10668000"/>
              <a:gd name="connsiteY4-224" fmla="*/ 1129470 h 1206907"/>
              <a:gd name="connsiteX5-225" fmla="*/ 10668000 w 10668000"/>
              <a:gd name="connsiteY5-226" fmla="*/ 63603 h 12069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0668000" h="1206907">
                <a:moveTo>
                  <a:pt x="0" y="1143103"/>
                </a:moveTo>
                <a:cubicBezTo>
                  <a:pt x="267758" y="658386"/>
                  <a:pt x="1196761" y="116520"/>
                  <a:pt x="1879600" y="127103"/>
                </a:cubicBezTo>
                <a:cubicBezTo>
                  <a:pt x="2562439" y="137686"/>
                  <a:pt x="3334135" y="1227770"/>
                  <a:pt x="4097036" y="1206603"/>
                </a:cubicBezTo>
                <a:cubicBezTo>
                  <a:pt x="4859937" y="1185436"/>
                  <a:pt x="5639767" y="12958"/>
                  <a:pt x="6457008" y="103"/>
                </a:cubicBezTo>
                <a:cubicBezTo>
                  <a:pt x="7274249" y="-12752"/>
                  <a:pt x="8265998" y="1192970"/>
                  <a:pt x="9000481" y="1129470"/>
                </a:cubicBezTo>
                <a:cubicBezTo>
                  <a:pt x="9417464" y="1256470"/>
                  <a:pt x="10563376" y="46514"/>
                  <a:pt x="10668000" y="63603"/>
                </a:cubicBezTo>
              </a:path>
            </a:pathLst>
          </a:custGeom>
          <a:noFill/>
          <a:ln>
            <a:solidFill>
              <a:srgbClr val="F1D5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素材集市康康体" panose="02010600010101010101" pitchFamily="2" charset="-122"/>
              <a:ea typeface="素材集市康康体" panose="02010600010101010101" pitchFamily="2" charset="-122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461097" y="2180022"/>
            <a:ext cx="2510828" cy="2630759"/>
            <a:chOff x="1461097" y="2180022"/>
            <a:chExt cx="2510828" cy="2630759"/>
          </a:xfrm>
        </p:grpSpPr>
        <p:grpSp>
          <p:nvGrpSpPr>
            <p:cNvPr id="19" name="组合 18"/>
            <p:cNvGrpSpPr/>
            <p:nvPr/>
          </p:nvGrpSpPr>
          <p:grpSpPr>
            <a:xfrm>
              <a:off x="1461097" y="3519212"/>
              <a:ext cx="2510828" cy="1291569"/>
              <a:chOff x="1461097" y="3519212"/>
              <a:chExt cx="2510828" cy="1291569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583036" y="3519212"/>
                <a:ext cx="226695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素材集市康康体" panose="02010600010101010101" pitchFamily="2" charset="-122"/>
                    <a:ea typeface="素材集市康康体" panose="02010600010101010101" pitchFamily="2" charset="-122"/>
                  </a:rPr>
                  <a:t>添加标题内容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素材集市康康体" panose="02010600010101010101" pitchFamily="2" charset="-122"/>
                  <a:ea typeface="素材集市康康体" panose="02010600010101010101" pitchFamily="2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1461097" y="3977155"/>
                <a:ext cx="2510828" cy="8336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素材集市康康体" panose="02010600010101010101" pitchFamily="2" charset="-122"/>
                    <a:ea typeface="素材集市康康体" panose="02010600010101010101" pitchFamily="2" charset="-122"/>
                  </a:rPr>
                  <a:t>请在此处输入合适的内容，或者复制文本后，在此框中选择粘贴并选择仅保留文字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117706" y="2180022"/>
              <a:ext cx="1197610" cy="1197610"/>
            </a:xfrm>
            <a:prstGeom prst="ellipse">
              <a:avLst/>
            </a:prstGeom>
            <a:solidFill>
              <a:srgbClr val="ED7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+mj-lt"/>
                  <a:ea typeface="素材集市康康体" panose="02010600010101010101" pitchFamily="2" charset="-122"/>
                  <a:cs typeface="+mn-ea"/>
                  <a:sym typeface="+mn-lt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latin typeface="+mj-lt"/>
                <a:ea typeface="素材集市康康体" panose="0201060001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950561" y="2180022"/>
            <a:ext cx="2510828" cy="2630759"/>
            <a:chOff x="5950561" y="2180022"/>
            <a:chExt cx="2510828" cy="2630759"/>
          </a:xfrm>
        </p:grpSpPr>
        <p:sp>
          <p:nvSpPr>
            <p:cNvPr id="10" name="椭圆 9"/>
            <p:cNvSpPr/>
            <p:nvPr/>
          </p:nvSpPr>
          <p:spPr>
            <a:xfrm>
              <a:off x="6607635" y="2180022"/>
              <a:ext cx="1197610" cy="1197610"/>
            </a:xfrm>
            <a:prstGeom prst="ellipse">
              <a:avLst/>
            </a:prstGeom>
            <a:solidFill>
              <a:srgbClr val="8CD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+mj-lt"/>
                  <a:ea typeface="素材集市康康体" panose="02010600010101010101" pitchFamily="2" charset="-122"/>
                  <a:cs typeface="+mn-ea"/>
                  <a:sym typeface="+mn-lt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latin typeface="+mj-lt"/>
                <a:ea typeface="素材集市康康体" panose="0201060001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950561" y="3519212"/>
              <a:ext cx="2510828" cy="1291569"/>
              <a:chOff x="1461097" y="3519212"/>
              <a:chExt cx="2510828" cy="1291569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1583036" y="3519212"/>
                <a:ext cx="226695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素材集市康康体" panose="02010600010101010101" pitchFamily="2" charset="-122"/>
                    <a:ea typeface="素材集市康康体" panose="02010600010101010101" pitchFamily="2" charset="-122"/>
                  </a:rPr>
                  <a:t>添加标题内容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素材集市康康体" panose="02010600010101010101" pitchFamily="2" charset="-122"/>
                  <a:ea typeface="素材集市康康体" panose="02010600010101010101" pitchFamily="2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461097" y="3977155"/>
                <a:ext cx="2510828" cy="8336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素材集市康康体" panose="02010600010101010101" pitchFamily="2" charset="-122"/>
                    <a:ea typeface="素材集市康康体" panose="02010600010101010101" pitchFamily="2" charset="-122"/>
                  </a:rPr>
                  <a:t>请在此处输入合适的内容，或者复制文本后，在此框中选择粘贴并选择仅保留文字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3517914" y="1808855"/>
            <a:ext cx="2510828" cy="2673845"/>
            <a:chOff x="3517914" y="1808855"/>
            <a:chExt cx="2510828" cy="2673845"/>
          </a:xfrm>
        </p:grpSpPr>
        <p:sp>
          <p:nvSpPr>
            <p:cNvPr id="14" name="椭圆 13"/>
            <p:cNvSpPr/>
            <p:nvPr/>
          </p:nvSpPr>
          <p:spPr>
            <a:xfrm>
              <a:off x="4174523" y="3285090"/>
              <a:ext cx="1197610" cy="1197610"/>
            </a:xfrm>
            <a:prstGeom prst="ellipse">
              <a:avLst/>
            </a:prstGeom>
            <a:solidFill>
              <a:srgbClr val="9CCA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+mj-lt"/>
                  <a:ea typeface="素材集市康康体" panose="02010600010101010101" pitchFamily="2" charset="-122"/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+mj-lt"/>
                <a:ea typeface="素材集市康康体" panose="0201060001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517914" y="1808855"/>
              <a:ext cx="2510828" cy="1291569"/>
              <a:chOff x="1461097" y="3519212"/>
              <a:chExt cx="2510828" cy="1291569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583036" y="3519212"/>
                <a:ext cx="226695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素材集市康康体" panose="02010600010101010101" pitchFamily="2" charset="-122"/>
                    <a:ea typeface="素材集市康康体" panose="02010600010101010101" pitchFamily="2" charset="-122"/>
                  </a:rPr>
                  <a:t>添加标题内容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素材集市康康体" panose="02010600010101010101" pitchFamily="2" charset="-122"/>
                  <a:ea typeface="素材集市康康体" panose="02010600010101010101" pitchFamily="2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461097" y="3977155"/>
                <a:ext cx="2510828" cy="8336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素材集市康康体" panose="02010600010101010101" pitchFamily="2" charset="-122"/>
                    <a:ea typeface="素材集市康康体" panose="02010600010101010101" pitchFamily="2" charset="-122"/>
                  </a:rPr>
                  <a:t>请在此处输入合适的内容，或者复制文本后，在此框中选择粘贴并选择仅保留文字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220075" y="1808855"/>
            <a:ext cx="2510828" cy="2673845"/>
            <a:chOff x="8220075" y="1808855"/>
            <a:chExt cx="2510828" cy="2673845"/>
          </a:xfrm>
        </p:grpSpPr>
        <p:sp>
          <p:nvSpPr>
            <p:cNvPr id="18" name="椭圆 17"/>
            <p:cNvSpPr/>
            <p:nvPr/>
          </p:nvSpPr>
          <p:spPr>
            <a:xfrm>
              <a:off x="8876684" y="3285090"/>
              <a:ext cx="1197610" cy="1197610"/>
            </a:xfrm>
            <a:prstGeom prst="ellipse">
              <a:avLst/>
            </a:prstGeom>
            <a:solidFill>
              <a:srgbClr val="F2A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+mj-lt"/>
                  <a:ea typeface="素材集市康康体" panose="02010600010101010101" pitchFamily="2" charset="-122"/>
                  <a:cs typeface="+mn-ea"/>
                  <a:sym typeface="+mn-lt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latin typeface="+mj-lt"/>
                <a:ea typeface="素材集市康康体" panose="0201060001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8220075" y="1808855"/>
              <a:ext cx="2510828" cy="1291569"/>
              <a:chOff x="1461097" y="3519212"/>
              <a:chExt cx="2510828" cy="1291569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583036" y="3519212"/>
                <a:ext cx="226695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素材集市康康体" panose="02010600010101010101" pitchFamily="2" charset="-122"/>
                    <a:ea typeface="素材集市康康体" panose="02010600010101010101" pitchFamily="2" charset="-122"/>
                  </a:rPr>
                  <a:t>添加标题内容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素材集市康康体" panose="02010600010101010101" pitchFamily="2" charset="-122"/>
                  <a:ea typeface="素材集市康康体" panose="02010600010101010101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461097" y="3977155"/>
                <a:ext cx="2510828" cy="8336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素材集市康康体" panose="02010600010101010101" pitchFamily="2" charset="-122"/>
                    <a:ea typeface="素材集市康康体" panose="02010600010101010101" pitchFamily="2" charset="-122"/>
                  </a:rPr>
                  <a:t>请在此处输入合适的内容，或者复制文本后，在此框中选择粘贴并选择仅保留文字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1312868" y="3423847"/>
            <a:ext cx="9401881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4409211" y="1999851"/>
            <a:ext cx="0" cy="314979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7586044" y="1999851"/>
            <a:ext cx="0" cy="314979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1468439" y="1557461"/>
            <a:ext cx="2779595" cy="1726153"/>
            <a:chOff x="1468439" y="1557461"/>
            <a:chExt cx="2779595" cy="1726153"/>
          </a:xfrm>
        </p:grpSpPr>
        <p:grpSp>
          <p:nvGrpSpPr>
            <p:cNvPr id="5" name="组合 4"/>
            <p:cNvGrpSpPr/>
            <p:nvPr/>
          </p:nvGrpSpPr>
          <p:grpSpPr>
            <a:xfrm>
              <a:off x="1468439" y="1825054"/>
              <a:ext cx="2566244" cy="1458560"/>
              <a:chOff x="1547381" y="1621546"/>
              <a:chExt cx="2566244" cy="1458560"/>
            </a:xfrm>
          </p:grpSpPr>
          <p:sp>
            <p:nvSpPr>
              <p:cNvPr id="6" name="文本框 9"/>
              <p:cNvSpPr txBox="1"/>
              <p:nvPr/>
            </p:nvSpPr>
            <p:spPr>
              <a:xfrm>
                <a:off x="1547381" y="1621546"/>
                <a:ext cx="2024619" cy="484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素材集市康康体" panose="02010600010101010101" pitchFamily="2" charset="-122"/>
                    <a:ea typeface="素材集市康康体" panose="02010600010101010101" pitchFamily="2" charset="-122"/>
                    <a:cs typeface="+mn-ea"/>
                    <a:sym typeface="+mn-lt"/>
                  </a:rPr>
                  <a:t>添加标题内容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566430" y="2067328"/>
                <a:ext cx="2547195" cy="10127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素材集市康康体" panose="02010600010101010101" pitchFamily="2" charset="-122"/>
                    <a:ea typeface="素材集市康康体" panose="02010600010101010101" pitchFamily="2" charset="-122"/>
                    <a:cs typeface="+mn-ea"/>
                    <a:sym typeface="+mn-lt"/>
                  </a:rPr>
                  <a:t>请在此处输入合适的内容，或者复制文本后，在此框中选择粘贴并选择仅保留文字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1" cstate="hqprint"/>
            <a:srcRect/>
            <a:stretch>
              <a:fillRect/>
            </a:stretch>
          </p:blipFill>
          <p:spPr>
            <a:xfrm>
              <a:off x="3771513" y="1557461"/>
              <a:ext cx="476521" cy="833356"/>
            </a:xfrm>
            <a:prstGeom prst="rect">
              <a:avLst/>
            </a:prstGeom>
          </p:spPr>
        </p:pic>
      </p:grpSp>
      <p:grpSp>
        <p:nvGrpSpPr>
          <p:cNvPr id="50" name="组合 49"/>
          <p:cNvGrpSpPr/>
          <p:nvPr/>
        </p:nvGrpSpPr>
        <p:grpSpPr>
          <a:xfrm>
            <a:off x="1468439" y="3461947"/>
            <a:ext cx="2779595" cy="1732209"/>
            <a:chOff x="1468439" y="3461947"/>
            <a:chExt cx="2779595" cy="1732209"/>
          </a:xfrm>
        </p:grpSpPr>
        <p:grpSp>
          <p:nvGrpSpPr>
            <p:cNvPr id="9" name="组合 8"/>
            <p:cNvGrpSpPr/>
            <p:nvPr/>
          </p:nvGrpSpPr>
          <p:grpSpPr>
            <a:xfrm>
              <a:off x="1468439" y="3735596"/>
              <a:ext cx="2541300" cy="1458560"/>
              <a:chOff x="1547381" y="1621546"/>
              <a:chExt cx="2541300" cy="1458560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1547381" y="1621546"/>
                <a:ext cx="2024619" cy="484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素材集市康康体" panose="02010600010101010101" pitchFamily="2" charset="-122"/>
                    <a:ea typeface="素材集市康康体" panose="02010600010101010101" pitchFamily="2" charset="-122"/>
                    <a:cs typeface="+mn-ea"/>
                    <a:sym typeface="+mn-lt"/>
                  </a:rPr>
                  <a:t>添加标题内容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566430" y="2067328"/>
                <a:ext cx="2522251" cy="10127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素材集市康康体" panose="02010600010101010101" pitchFamily="2" charset="-122"/>
                    <a:ea typeface="素材集市康康体" panose="02010600010101010101" pitchFamily="2" charset="-122"/>
                    <a:cs typeface="+mn-ea"/>
                    <a:sym typeface="+mn-lt"/>
                  </a:rPr>
                  <a:t>请在此处输入合适的内容，或者复制文本后，在此框中选择粘贴并选择仅保留文字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1" cstate="hqprint"/>
            <a:srcRect/>
            <a:stretch>
              <a:fillRect/>
            </a:stretch>
          </p:blipFill>
          <p:spPr>
            <a:xfrm>
              <a:off x="3771513" y="3461947"/>
              <a:ext cx="476521" cy="833356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4714506" y="1557461"/>
            <a:ext cx="2745333" cy="1726153"/>
            <a:chOff x="4714506" y="1557461"/>
            <a:chExt cx="2745333" cy="1726153"/>
          </a:xfrm>
        </p:grpSpPr>
        <p:grpSp>
          <p:nvGrpSpPr>
            <p:cNvPr id="30" name="组合 29"/>
            <p:cNvGrpSpPr/>
            <p:nvPr/>
          </p:nvGrpSpPr>
          <p:grpSpPr>
            <a:xfrm>
              <a:off x="4714506" y="1825054"/>
              <a:ext cx="2566244" cy="1458560"/>
              <a:chOff x="1547381" y="1621546"/>
              <a:chExt cx="2566244" cy="1458560"/>
            </a:xfrm>
          </p:grpSpPr>
          <p:sp>
            <p:nvSpPr>
              <p:cNvPr id="31" name="文本框 9"/>
              <p:cNvSpPr txBox="1"/>
              <p:nvPr/>
            </p:nvSpPr>
            <p:spPr>
              <a:xfrm>
                <a:off x="1547381" y="1621546"/>
                <a:ext cx="2024619" cy="484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素材集市康康体" panose="02010600010101010101" pitchFamily="2" charset="-122"/>
                    <a:ea typeface="素材集市康康体" panose="02010600010101010101" pitchFamily="2" charset="-122"/>
                    <a:cs typeface="+mn-ea"/>
                    <a:sym typeface="+mn-lt"/>
                  </a:rPr>
                  <a:t>添加标题内容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566430" y="2067328"/>
                <a:ext cx="2547195" cy="10127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素材集市康康体" panose="02010600010101010101" pitchFamily="2" charset="-122"/>
                    <a:ea typeface="素材集市康康体" panose="02010600010101010101" pitchFamily="2" charset="-122"/>
                    <a:cs typeface="+mn-ea"/>
                    <a:sym typeface="+mn-lt"/>
                  </a:rPr>
                  <a:t>请在此处输入合适的内容，或者复制文本后，在此框中选择粘贴并选择仅保留文字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1" cstate="hqprint"/>
            <a:srcRect/>
            <a:stretch>
              <a:fillRect/>
            </a:stretch>
          </p:blipFill>
          <p:spPr>
            <a:xfrm>
              <a:off x="6983318" y="1557461"/>
              <a:ext cx="476521" cy="833356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4714506" y="3461947"/>
            <a:ext cx="2745333" cy="1732209"/>
            <a:chOff x="4714506" y="3461947"/>
            <a:chExt cx="2745333" cy="1732209"/>
          </a:xfrm>
        </p:grpSpPr>
        <p:grpSp>
          <p:nvGrpSpPr>
            <p:cNvPr id="33" name="组合 32"/>
            <p:cNvGrpSpPr/>
            <p:nvPr/>
          </p:nvGrpSpPr>
          <p:grpSpPr>
            <a:xfrm>
              <a:off x="4714506" y="3735596"/>
              <a:ext cx="2541300" cy="1458560"/>
              <a:chOff x="1547381" y="1621546"/>
              <a:chExt cx="2541300" cy="1458560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1547381" y="1621546"/>
                <a:ext cx="2024619" cy="484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素材集市康康体" panose="02010600010101010101" pitchFamily="2" charset="-122"/>
                    <a:ea typeface="素材集市康康体" panose="02010600010101010101" pitchFamily="2" charset="-122"/>
                    <a:cs typeface="+mn-ea"/>
                    <a:sym typeface="+mn-lt"/>
                  </a:rPr>
                  <a:t>添加标题内容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566430" y="2067328"/>
                <a:ext cx="2522251" cy="10127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素材集市康康体" panose="02010600010101010101" pitchFamily="2" charset="-122"/>
                    <a:ea typeface="素材集市康康体" panose="02010600010101010101" pitchFamily="2" charset="-122"/>
                    <a:cs typeface="+mn-ea"/>
                    <a:sym typeface="+mn-lt"/>
                  </a:rPr>
                  <a:t>请在此处输入合适的内容，或者复制文本后，在此框中选择粘贴并选择仅保留文字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1" cstate="hqprint"/>
            <a:srcRect/>
            <a:stretch>
              <a:fillRect/>
            </a:stretch>
          </p:blipFill>
          <p:spPr>
            <a:xfrm>
              <a:off x="6983318" y="3461947"/>
              <a:ext cx="476521" cy="833356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7931461" y="1557461"/>
            <a:ext cx="2740183" cy="1726153"/>
            <a:chOff x="7931461" y="1557461"/>
            <a:chExt cx="2740183" cy="1726153"/>
          </a:xfrm>
        </p:grpSpPr>
        <p:grpSp>
          <p:nvGrpSpPr>
            <p:cNvPr id="36" name="组合 35"/>
            <p:cNvGrpSpPr/>
            <p:nvPr/>
          </p:nvGrpSpPr>
          <p:grpSpPr>
            <a:xfrm>
              <a:off x="7931461" y="1825054"/>
              <a:ext cx="2566244" cy="1458560"/>
              <a:chOff x="1547381" y="1621546"/>
              <a:chExt cx="2566244" cy="1458560"/>
            </a:xfrm>
          </p:grpSpPr>
          <p:sp>
            <p:nvSpPr>
              <p:cNvPr id="37" name="文本框 9"/>
              <p:cNvSpPr txBox="1"/>
              <p:nvPr/>
            </p:nvSpPr>
            <p:spPr>
              <a:xfrm>
                <a:off x="1547381" y="1621546"/>
                <a:ext cx="2024619" cy="484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素材集市康康体" panose="02010600010101010101" pitchFamily="2" charset="-122"/>
                    <a:ea typeface="素材集市康康体" panose="02010600010101010101" pitchFamily="2" charset="-122"/>
                    <a:cs typeface="+mn-ea"/>
                    <a:sym typeface="+mn-lt"/>
                  </a:rPr>
                  <a:t>添加标题内容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566430" y="2067328"/>
                <a:ext cx="2547195" cy="10127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素材集市康康体" panose="02010600010101010101" pitchFamily="2" charset="-122"/>
                    <a:ea typeface="素材集市康康体" panose="02010600010101010101" pitchFamily="2" charset="-122"/>
                    <a:cs typeface="+mn-ea"/>
                    <a:sym typeface="+mn-lt"/>
                  </a:rPr>
                  <a:t>请在此处输入合适的内容，或者复制文本后，在此框中选择粘贴并选择仅保留文字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1" cstate="hqprint"/>
            <a:srcRect/>
            <a:stretch>
              <a:fillRect/>
            </a:stretch>
          </p:blipFill>
          <p:spPr>
            <a:xfrm>
              <a:off x="10195123" y="1557461"/>
              <a:ext cx="476521" cy="833356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7931461" y="3461947"/>
            <a:ext cx="2740183" cy="1732209"/>
            <a:chOff x="7931461" y="3461947"/>
            <a:chExt cx="2740183" cy="1732209"/>
          </a:xfrm>
        </p:grpSpPr>
        <p:grpSp>
          <p:nvGrpSpPr>
            <p:cNvPr id="39" name="组合 38"/>
            <p:cNvGrpSpPr/>
            <p:nvPr/>
          </p:nvGrpSpPr>
          <p:grpSpPr>
            <a:xfrm>
              <a:off x="7931461" y="3735596"/>
              <a:ext cx="2541300" cy="1458560"/>
              <a:chOff x="1547381" y="1621546"/>
              <a:chExt cx="2541300" cy="1458560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1547381" y="1621546"/>
                <a:ext cx="2024619" cy="484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素材集市康康体" panose="02010600010101010101" pitchFamily="2" charset="-122"/>
                    <a:ea typeface="素材集市康康体" panose="02010600010101010101" pitchFamily="2" charset="-122"/>
                    <a:cs typeface="+mn-ea"/>
                    <a:sym typeface="+mn-lt"/>
                  </a:rPr>
                  <a:t>添加标题内容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566430" y="2067328"/>
                <a:ext cx="2522251" cy="10127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素材集市康康体" panose="02010600010101010101" pitchFamily="2" charset="-122"/>
                    <a:ea typeface="素材集市康康体" panose="02010600010101010101" pitchFamily="2" charset="-122"/>
                    <a:cs typeface="+mn-ea"/>
                    <a:sym typeface="+mn-lt"/>
                  </a:rPr>
                  <a:t>请在此处输入合适的内容，或者复制文本后，在此框中选择粘贴并选择仅保留文字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1" cstate="hqprint"/>
            <a:srcRect/>
            <a:stretch>
              <a:fillRect/>
            </a:stretch>
          </p:blipFill>
          <p:spPr>
            <a:xfrm>
              <a:off x="10195123" y="3461947"/>
              <a:ext cx="476521" cy="8333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73603" y="3050896"/>
            <a:ext cx="3870819" cy="779386"/>
            <a:chOff x="1873603" y="3050896"/>
            <a:chExt cx="3870819" cy="779386"/>
          </a:xfrm>
        </p:grpSpPr>
        <p:sp>
          <p:nvSpPr>
            <p:cNvPr id="5" name="椭圆 4"/>
            <p:cNvSpPr/>
            <p:nvPr/>
          </p:nvSpPr>
          <p:spPr>
            <a:xfrm>
              <a:off x="1873603" y="3050896"/>
              <a:ext cx="779388" cy="779386"/>
            </a:xfrm>
            <a:prstGeom prst="ellipse">
              <a:avLst/>
            </a:prstGeom>
            <a:solidFill>
              <a:srgbClr val="4EB9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6" name="文本框 8"/>
            <p:cNvSpPr txBox="1"/>
            <p:nvPr/>
          </p:nvSpPr>
          <p:spPr>
            <a:xfrm>
              <a:off x="2923043" y="3229108"/>
              <a:ext cx="2821379" cy="502709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Autofit/>
            </a:bodyPr>
            <a:lstStyle/>
            <a:p>
              <a:r>
                <a:rPr lang="zh-CN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  <a:cs typeface="素材集市康康体" panose="02010600010101010101" pitchFamily="2" charset="-122"/>
                </a:rPr>
                <a:t>班级基本情况</a:t>
              </a:r>
              <a:endPara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  <a:cs typeface="素材集市康康体" panose="0201060001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625568" y="4460256"/>
            <a:ext cx="3870818" cy="779386"/>
            <a:chOff x="1873603" y="4475496"/>
            <a:chExt cx="3870818" cy="779386"/>
          </a:xfrm>
        </p:grpSpPr>
        <p:sp>
          <p:nvSpPr>
            <p:cNvPr id="8" name="文本框 7"/>
            <p:cNvSpPr txBox="1"/>
            <p:nvPr/>
          </p:nvSpPr>
          <p:spPr>
            <a:xfrm>
              <a:off x="2923042" y="4613835"/>
              <a:ext cx="2821379" cy="502709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  <a:cs typeface="素材集市康康体" panose="02010600010101010101" pitchFamily="2" charset="-122"/>
                </a:rPr>
                <a:t>家园共育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  <a:cs typeface="素材集市康康体" panose="0201060001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73603" y="4475496"/>
              <a:ext cx="779388" cy="779386"/>
            </a:xfrm>
            <a:prstGeom prst="ellipse">
              <a:avLst/>
            </a:prstGeom>
            <a:solidFill>
              <a:srgbClr val="FBAA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58303" y="3050896"/>
            <a:ext cx="3860094" cy="779386"/>
            <a:chOff x="6458303" y="3050896"/>
            <a:chExt cx="3860094" cy="779386"/>
          </a:xfrm>
        </p:grpSpPr>
        <p:sp>
          <p:nvSpPr>
            <p:cNvPr id="11" name="文本框 5"/>
            <p:cNvSpPr txBox="1"/>
            <p:nvPr/>
          </p:nvSpPr>
          <p:spPr>
            <a:xfrm>
              <a:off x="7497018" y="3215038"/>
              <a:ext cx="2821379" cy="502709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  <a:cs typeface="素材集市康康体" panose="02010600010101010101" pitchFamily="2" charset="-122"/>
                </a:rPr>
                <a:t>本学期计划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  <a:cs typeface="素材集市康康体" panose="02010600010101010101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458303" y="3050896"/>
              <a:ext cx="779388" cy="779386"/>
            </a:xfrm>
            <a:prstGeom prst="ellipse">
              <a:avLst/>
            </a:prstGeom>
            <a:solidFill>
              <a:srgbClr val="F176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03</a:t>
              </a:r>
              <a:endParaRPr lang="en-US" altLang="zh-CN" sz="2800" b="1" dirty="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65604" y="961005"/>
            <a:ext cx="3860792" cy="1357945"/>
            <a:chOff x="4165603" y="1133287"/>
            <a:chExt cx="3860792" cy="1357945"/>
          </a:xfrm>
        </p:grpSpPr>
        <p:sp>
          <p:nvSpPr>
            <p:cNvPr id="17" name="文本框 16"/>
            <p:cNvSpPr txBox="1"/>
            <p:nvPr/>
          </p:nvSpPr>
          <p:spPr>
            <a:xfrm>
              <a:off x="4165603" y="1133287"/>
              <a:ext cx="386079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素材集市康康体" panose="02010600010101010101" pitchFamily="2" charset="-122"/>
                  <a:ea typeface="素材集市康康体" panose="02010600010101010101" pitchFamily="2" charset="-122"/>
                  <a:cs typeface="素材集市康康体" panose="02010600010101010101" pitchFamily="2" charset="-122"/>
                </a:rPr>
                <a:t>目录</a:t>
              </a:r>
              <a:endPara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素材集市康康体" panose="02010600010101010101" pitchFamily="2" charset="-122"/>
                <a:ea typeface="素材集市康康体" panose="02010600010101010101" pitchFamily="2" charset="-122"/>
                <a:cs typeface="素材集市康康体" panose="0201060001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610099" y="1968012"/>
              <a:ext cx="2971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contents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hqprint"/>
          <a:stretch>
            <a:fillRect/>
          </a:stretch>
        </p:blipFill>
        <p:spPr>
          <a:xfrm>
            <a:off x="4126706" y="1275220"/>
            <a:ext cx="3938588" cy="205645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26866" y="4299723"/>
            <a:ext cx="38671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班级情况分析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48175" y="3591828"/>
            <a:ext cx="32956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素材集市康康体" panose="02010600010101010101" pitchFamily="2" charset="-122"/>
              </a:rPr>
              <a:t>PART 01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44320" y="92900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</a:rPr>
              <a:t>生活常规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1245" y="1575435"/>
            <a:ext cx="3333115" cy="2193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9940" y="1591310"/>
            <a:ext cx="3105150" cy="21628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8295" y="4088765"/>
            <a:ext cx="3392170" cy="22409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6965" y="1512570"/>
            <a:ext cx="3561080" cy="23202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6970" y="4088765"/>
            <a:ext cx="3490595" cy="2186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90320" y="3635375"/>
            <a:ext cx="4897755" cy="168084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50000"/>
              </a:lnSpc>
              <a:spcBef>
                <a:spcPts val="1200"/>
              </a:spcBef>
            </a:pPr>
            <a:r>
              <a:rPr lang="en-US" altLang="zh-CN" sz="20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部分孩子的注意力不集中，总喜欢想一些或做一些与课上无关的事，活动中自由散漫，随意离开座位走动。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50710" y="3635375"/>
            <a:ext cx="3741420" cy="1476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20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倾听习惯较差，不能安静地听别人说，总抢着自己说，喜欢插嘴。</a:t>
            </a:r>
            <a:endParaRPr lang="zh-CN" altLang="en-US" sz="2000" b="1" dirty="0">
              <a:solidFill>
                <a:schemeClr val="tx2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630850" y="2067518"/>
            <a:ext cx="1685018" cy="1291357"/>
            <a:chOff x="2524805" y="1852917"/>
            <a:chExt cx="1685018" cy="129135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" cstate="hqprint"/>
            <a:srcRect/>
            <a:stretch>
              <a:fillRect/>
            </a:stretch>
          </p:blipFill>
          <p:spPr>
            <a:xfrm>
              <a:off x="2524805" y="1852917"/>
              <a:ext cx="1685018" cy="1291357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2991076" y="2077928"/>
              <a:ext cx="7524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404277" y="1981567"/>
            <a:ext cx="1415945" cy="1428970"/>
            <a:chOff x="5388027" y="1852917"/>
            <a:chExt cx="1415945" cy="142897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 cstate="hqprint"/>
            <a:srcRect/>
            <a:stretch>
              <a:fillRect/>
            </a:stretch>
          </p:blipFill>
          <p:spPr>
            <a:xfrm>
              <a:off x="5388027" y="1852917"/>
              <a:ext cx="1415945" cy="1428970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5700712" y="2163653"/>
              <a:ext cx="7524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634258" y="1207983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</a:rPr>
              <a:t>存在的问题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381125" y="3801110"/>
            <a:ext cx="4897755" cy="180086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0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部分孩子自我为中心意识较强，不能和同伴进行良好的合作。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50710" y="3635375"/>
            <a:ext cx="3862070" cy="1476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0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孩子间存在较大的能力差异，特别是在语言表达能力和动手能力上。</a:t>
            </a:r>
            <a:endParaRPr lang="zh-CN" altLang="en-US" sz="2000" b="1" dirty="0">
              <a:solidFill>
                <a:schemeClr val="tx2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585130" y="2067518"/>
            <a:ext cx="1685018" cy="1291357"/>
            <a:chOff x="2524805" y="1852917"/>
            <a:chExt cx="1685018" cy="129135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" cstate="hqprint"/>
            <a:srcRect/>
            <a:stretch>
              <a:fillRect/>
            </a:stretch>
          </p:blipFill>
          <p:spPr>
            <a:xfrm>
              <a:off x="2524805" y="1852917"/>
              <a:ext cx="1685018" cy="1291357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2991076" y="2077928"/>
              <a:ext cx="752475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59192" y="1930132"/>
            <a:ext cx="1415945" cy="1428970"/>
            <a:chOff x="5388027" y="1852917"/>
            <a:chExt cx="1415945" cy="142897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 cstate="hqprint"/>
            <a:srcRect/>
            <a:stretch>
              <a:fillRect/>
            </a:stretch>
          </p:blipFill>
          <p:spPr>
            <a:xfrm>
              <a:off x="5388027" y="1852917"/>
              <a:ext cx="1415945" cy="1428970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5700712" y="2163653"/>
              <a:ext cx="752475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hqprint"/>
          <a:stretch>
            <a:fillRect/>
          </a:stretch>
        </p:blipFill>
        <p:spPr>
          <a:xfrm>
            <a:off x="4126706" y="1275220"/>
            <a:ext cx="3938588" cy="205645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62426" y="4299723"/>
            <a:ext cx="38671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本学期计划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48175" y="3591828"/>
            <a:ext cx="32956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素材集市康康体" panose="02010600010101010101" pitchFamily="2" charset="-122"/>
              </a:rPr>
              <a:t>PART 02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hq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5056" y="2051554"/>
            <a:ext cx="3645610" cy="29908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519930" y="421640"/>
            <a:ext cx="6786880" cy="49752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4800" fontAlgn="auto">
              <a:lnSpc>
                <a:spcPct val="150000"/>
              </a:lnSpc>
            </a:pPr>
            <a:r>
              <a:rPr lang="en-US" altLang="zh-CN" sz="2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1.制定适合本班幼儿年龄特点及发展水平的教学计划和班务计划。</a:t>
            </a:r>
            <a:r>
              <a:rPr lang="en-US" altLang="zh-CN" sz="2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sz="2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2.创造和谐,宽松的教育环境,充分利用环境创设这一资源促进幼儿认知能力的发展。　　</a:t>
            </a:r>
            <a:r>
              <a:rPr lang="en-US" altLang="zh-CN" sz="2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sz="2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3.根据幼儿对游戏的爱好，充分运用游戏作为幼儿活动的基本形式。。。。。。　</a:t>
            </a:r>
            <a:r>
              <a:rPr lang="en-US" altLang="zh-CN" sz="2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sz="2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4.教师在活动实施前作好充分的教学准备(包括活动材料的准备，经验，知识的准备）。</a:t>
            </a:r>
            <a:r>
              <a:rPr lang="en-US" altLang="zh-CN" sz="2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sz="2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5.加强幼儿的常规教育，通过晨间谈话等形式，向幼儿讲清规则要求。</a:t>
            </a:r>
            <a:r>
              <a:rPr lang="en-US" altLang="zh-CN" sz="2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sz="2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6.加强与家长的联系，做好每月的家园联系手册。妥善保管，每月填写。</a:t>
            </a:r>
            <a:r>
              <a:rPr lang="en-US" altLang="zh-CN" sz="2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sz="2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7.园部的运动节活动，期待家长的参与。</a:t>
            </a:r>
            <a:r>
              <a:rPr lang="zh-CN" b="0">
                <a:ea typeface="宋体" panose="02010600030101010101" pitchFamily="2" charset="-122"/>
              </a:rPr>
              <a:t>　</a:t>
            </a:r>
            <a:endParaRPr lang="zh-CN" altLang="en-US" b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8970,&quot;width&quot;:12555}"/>
</p:tagLst>
</file>

<file path=ppt/tags/tag2.xml><?xml version="1.0" encoding="utf-8"?>
<p:tagLst xmlns:p="http://schemas.openxmlformats.org/presentationml/2006/main">
  <p:tag name="KSO_WPP_MARK_KEY" val="99392c93-c4d8-4500-99aa-e2348a52f033"/>
  <p:tag name="COMMONDATA" val="eyJjb3VudCI6MiwiaGRpZCI6ImU4YzI5N2QwNmFjNzVlNTNiODYwYTlhOTA0YTg5ZjllIiwidXNlckNvdW50IjoyfQ=="/>
</p:tagLst>
</file>

<file path=ppt/theme/theme1.xml><?xml version="1.0" encoding="utf-8"?>
<a:theme xmlns:a="http://schemas.openxmlformats.org/drawingml/2006/main" name="Office 主题​​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康康851">
      <a:majorFont>
        <a:latin typeface="851tegakizatsu"/>
        <a:ea typeface="素材集市康康体"/>
        <a:cs typeface=""/>
      </a:majorFont>
      <a:minorFont>
        <a:latin typeface="851tegakizatsu"/>
        <a:ea typeface="素材集市康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2676</Words>
  <Application>WPS 演示</Application>
  <PresentationFormat>宽屏</PresentationFormat>
  <Paragraphs>235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Arial</vt:lpstr>
      <vt:lpstr>宋体</vt:lpstr>
      <vt:lpstr>Wingdings</vt:lpstr>
      <vt:lpstr>素材集市康康体</vt:lpstr>
      <vt:lpstr>851tegakizatsu</vt:lpstr>
      <vt:lpstr>微软雅黑 Light</vt:lpstr>
      <vt:lpstr>黑体</vt:lpstr>
      <vt:lpstr>微软雅黑</vt:lpstr>
      <vt:lpstr>Arial Unicode MS</vt:lpstr>
      <vt:lpstr>等线</vt:lpstr>
      <vt:lpstr>Calibri</vt:lpstr>
      <vt:lpstr>851tegakizatsu</vt:lpstr>
      <vt:lpstr>Segoe Print</vt:lpstr>
      <vt:lpstr>仿宋</vt:lpstr>
      <vt:lpstr>喵喵喵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空白</cp:lastModifiedBy>
  <cp:revision>28</cp:revision>
  <dcterms:created xsi:type="dcterms:W3CDTF">2020-07-29T04:25:00Z</dcterms:created>
  <dcterms:modified xsi:type="dcterms:W3CDTF">2023-02-17T05:19:45Z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KSOTemplateUUID">
    <vt:lpwstr>v1.0_mb_7pwxd7SKvfxqaYmYYBWWpw==</vt:lpwstr>
  </property>
  <property fmtid="{D5CDD505-2E9C-101B-9397-08002B2CF9AE}" pid="4" name="ICV">
    <vt:lpwstr>844C8FE19CF3428FB6EB4BDCB8A2EE84</vt:lpwstr>
  </property>
</Properties>
</file>