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60" r:id="rId3"/>
    <p:sldId id="267" r:id="rId5"/>
    <p:sldId id="273" r:id="rId6"/>
    <p:sldId id="293" r:id="rId7"/>
    <p:sldId id="294" r:id="rId8"/>
    <p:sldId id="295" r:id="rId9"/>
    <p:sldId id="296" r:id="rId10"/>
    <p:sldId id="297" r:id="rId11"/>
    <p:sldId id="284" r:id="rId12"/>
  </p:sldIdLst>
  <p:sldSz cx="12192000" cy="6858000"/>
  <p:notesSz cx="6858000" cy="9144000"/>
  <p:embeddedFontLst>
    <p:embeddedFont>
      <p:font typeface="楷体" panose="02010609060101010101" charset="-122"/>
      <p:regular r:id="rId16"/>
    </p:embeddedFont>
    <p:embeddedFont>
      <p:font typeface="微软雅黑" panose="020B0503020204020204" pitchFamily="34" charset="-122"/>
      <p:regular r:id="rId17"/>
    </p:embeddedFont>
    <p:embeddedFont>
      <p:font typeface="方正超粗黑简体" panose="03000509000000000000" pitchFamily="65" charset="-122"/>
      <p:regular r:id="rId18"/>
    </p:embeddedFont>
    <p:embeddedFont>
      <p:font typeface="隶书" panose="02010509060101010101" charset="-122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Calibri Light" panose="020F0302020204030204" charset="0"/>
      <p:regular r:id="rId24"/>
      <p:italic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22F1F6"/>
    <a:srgbClr val="19B4C9"/>
    <a:srgbClr val="FF7D93"/>
    <a:srgbClr val="13D6EB"/>
    <a:srgbClr val="64E4F2"/>
    <a:srgbClr val="FF9FAF"/>
    <a:srgbClr val="FFD1DE"/>
    <a:srgbClr val="FFB7C3"/>
    <a:srgbClr val="FFE285"/>
    <a:srgbClr val="FECF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6" autoAdjust="0"/>
    <p:restoredTop sz="96578" autoAdjust="0"/>
  </p:normalViewPr>
  <p:slideViewPr>
    <p:cSldViewPr snapToGrid="0">
      <p:cViewPr varScale="1">
        <p:scale>
          <a:sx n="92" d="100"/>
          <a:sy n="92" d="100"/>
        </p:scale>
        <p:origin x="84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10.fntdata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5B96E-16FD-4B24-BE2E-4DCAE475A1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FE942-8C21-4115-8680-D889951174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D77F0-F64C-4D05-AF46-5691E19E7A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FE942-8C21-4115-8680-D889951174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D77F0-F64C-4D05-AF46-5691E19E7A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B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8722889">
            <a:off x="1305380" y="4184705"/>
            <a:ext cx="1440985" cy="717688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30000"/>
              </a:prstClr>
            </a:outerShdw>
          </a:effectLst>
        </p:spPr>
      </p:pic>
      <p:grpSp>
        <p:nvGrpSpPr>
          <p:cNvPr id="70" name="组合 69"/>
          <p:cNvGrpSpPr/>
          <p:nvPr/>
        </p:nvGrpSpPr>
        <p:grpSpPr>
          <a:xfrm>
            <a:off x="3251674" y="2861223"/>
            <a:ext cx="5717105" cy="77855"/>
            <a:chOff x="8084458" y="5435599"/>
            <a:chExt cx="3171372" cy="0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8316687" y="5435599"/>
              <a:ext cx="2307770" cy="0"/>
            </a:xfrm>
            <a:prstGeom prst="line">
              <a:avLst/>
            </a:prstGeom>
            <a:ln w="698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10740571" y="5435599"/>
              <a:ext cx="239485" cy="0"/>
            </a:xfrm>
            <a:prstGeom prst="line">
              <a:avLst/>
            </a:prstGeom>
            <a:ln w="698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8084458" y="5435599"/>
              <a:ext cx="116114" cy="0"/>
            </a:xfrm>
            <a:prstGeom prst="line">
              <a:avLst/>
            </a:prstGeom>
            <a:ln w="698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11139716" y="5435599"/>
              <a:ext cx="116114" cy="0"/>
            </a:xfrm>
            <a:prstGeom prst="line">
              <a:avLst/>
            </a:prstGeom>
            <a:ln w="698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818787" flipV="1">
            <a:off x="10620064" y="3199315"/>
            <a:ext cx="1375528" cy="832195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5" t="37503" r="39510" b="33696"/>
          <a:stretch>
            <a:fillRect/>
          </a:stretch>
        </p:blipFill>
        <p:spPr>
          <a:xfrm>
            <a:off x="2981195" y="4532161"/>
            <a:ext cx="1383324" cy="1172451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75" t="37711" r="28427" b="31505"/>
          <a:stretch>
            <a:fillRect/>
          </a:stretch>
        </p:blipFill>
        <p:spPr>
          <a:xfrm rot="21197252">
            <a:off x="8796057" y="4042079"/>
            <a:ext cx="957942" cy="1306285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293339">
            <a:off x="680478" y="3517591"/>
            <a:ext cx="1005961" cy="650005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5" t="40275" r="46753" b="28732"/>
          <a:stretch>
            <a:fillRect/>
          </a:stretch>
        </p:blipFill>
        <p:spPr>
          <a:xfrm rot="786674">
            <a:off x="10114179" y="4521224"/>
            <a:ext cx="1222056" cy="1506527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9" t="47715" r="25829" b="33558"/>
          <a:stretch>
            <a:fillRect/>
          </a:stretch>
        </p:blipFill>
        <p:spPr>
          <a:xfrm rot="18555295">
            <a:off x="7283901" y="4543119"/>
            <a:ext cx="1129887" cy="44827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7" t="36684" r="58009" b="33815"/>
          <a:stretch>
            <a:fillRect/>
          </a:stretch>
        </p:blipFill>
        <p:spPr>
          <a:xfrm rot="19359801">
            <a:off x="9890434" y="4058043"/>
            <a:ext cx="580572" cy="834573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>
            <a:fillRect/>
          </a:stretch>
        </p:blipFill>
        <p:spPr>
          <a:xfrm>
            <a:off x="2082517" y="4993072"/>
            <a:ext cx="435427" cy="442339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>
            <a:fillRect/>
          </a:stretch>
        </p:blipFill>
        <p:spPr>
          <a:xfrm>
            <a:off x="11460880" y="3860765"/>
            <a:ext cx="435427" cy="4423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9" t="31862" r="24936" b="18961"/>
          <a:stretch>
            <a:fillRect/>
          </a:stretch>
        </p:blipFill>
        <p:spPr>
          <a:xfrm rot="314948">
            <a:off x="5098545" y="4374469"/>
            <a:ext cx="4514386" cy="2294903"/>
          </a:xfrm>
          <a:prstGeom prst="rect">
            <a:avLst/>
          </a:prstGeom>
        </p:spPr>
      </p:pic>
      <p:grpSp>
        <p:nvGrpSpPr>
          <p:cNvPr id="94" name="组合 93"/>
          <p:cNvGrpSpPr/>
          <p:nvPr/>
        </p:nvGrpSpPr>
        <p:grpSpPr>
          <a:xfrm>
            <a:off x="852590" y="9225"/>
            <a:ext cx="1307248" cy="1307248"/>
            <a:chOff x="2132930" y="1035327"/>
            <a:chExt cx="1307248" cy="1307248"/>
          </a:xfrm>
        </p:grpSpPr>
        <p:grpSp>
          <p:nvGrpSpPr>
            <p:cNvPr id="43" name="组合 42"/>
            <p:cNvGrpSpPr/>
            <p:nvPr/>
          </p:nvGrpSpPr>
          <p:grpSpPr>
            <a:xfrm rot="20755360">
              <a:off x="2132930" y="1035327"/>
              <a:ext cx="1307248" cy="1307248"/>
              <a:chOff x="5153025" y="4019551"/>
              <a:chExt cx="1866899" cy="1866899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5566468" y="4396051"/>
                <a:ext cx="1047657" cy="1047657"/>
              </a:xfrm>
              <a:prstGeom prst="ellipse">
                <a:avLst/>
              </a:prstGeom>
              <a:solidFill>
                <a:srgbClr val="FFC000"/>
              </a:solidFill>
              <a:ln w="22225">
                <a:solidFill>
                  <a:srgbClr val="FFFF00"/>
                </a:solidFill>
              </a:ln>
              <a:effectLst>
                <a:innerShdw blurRad="241300" dist="76200">
                  <a:srgbClr val="FFFF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55" name="直接连接符 54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162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53" name="直接连接符 52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 rot="27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组合 47"/>
              <p:cNvGrpSpPr/>
              <p:nvPr/>
            </p:nvGrpSpPr>
            <p:grpSpPr>
              <a:xfrm rot="18900000" flipH="1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3" name="弧形 92"/>
            <p:cNvSpPr/>
            <p:nvPr/>
          </p:nvSpPr>
          <p:spPr>
            <a:xfrm>
              <a:off x="2477044" y="1366932"/>
              <a:ext cx="594214" cy="594214"/>
            </a:xfrm>
            <a:prstGeom prst="arc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-301211" y="105922"/>
            <a:ext cx="2605976" cy="1634460"/>
            <a:chOff x="594424" y="1153191"/>
            <a:chExt cx="2605976" cy="1634460"/>
          </a:xfrm>
        </p:grpSpPr>
        <p:sp>
          <p:nvSpPr>
            <p:cNvPr id="82" name="任意多边形 81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8" name="图片 9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0270246" y="-226"/>
            <a:ext cx="1744579" cy="2959768"/>
          </a:xfrm>
          <a:prstGeom prst="rect">
            <a:avLst/>
          </a:prstGeom>
        </p:spPr>
      </p:pic>
      <p:grpSp>
        <p:nvGrpSpPr>
          <p:cNvPr id="92" name="组合 91"/>
          <p:cNvGrpSpPr/>
          <p:nvPr/>
        </p:nvGrpSpPr>
        <p:grpSpPr>
          <a:xfrm>
            <a:off x="1" y="4537569"/>
            <a:ext cx="12191999" cy="2326243"/>
            <a:chOff x="1" y="4546271"/>
            <a:chExt cx="12191999" cy="2326243"/>
          </a:xfrm>
        </p:grpSpPr>
        <p:sp>
          <p:nvSpPr>
            <p:cNvPr id="39" name="任意多边形 38"/>
            <p:cNvSpPr/>
            <p:nvPr/>
          </p:nvSpPr>
          <p:spPr>
            <a:xfrm>
              <a:off x="1" y="4546271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318760" y="3369310"/>
            <a:ext cx="68732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2022—2023年学年度第二学期</a:t>
            </a:r>
            <a:r>
              <a:rPr 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家长会</a:t>
            </a:r>
            <a:endParaRPr lang="zh-CN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</a:t>
            </a:r>
            <a:endParaRPr lang="en-US" altLang="zh-CN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</a:t>
            </a:r>
            <a:r>
              <a:rPr 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乐乐2班</a:t>
            </a:r>
            <a:endParaRPr sz="2400" dirty="0">
              <a:solidFill>
                <a:srgbClr val="22F1F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dist"/>
            <a:endParaRPr lang="zh-CN" altLang="en-US" sz="2400" dirty="0">
              <a:solidFill>
                <a:srgbClr val="22F1F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7475" y="1734820"/>
            <a:ext cx="72605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effectLst>
                  <a:outerShdw blurRad="203200" dist="76200" dir="5400000" algn="t" rotWithShape="0">
                    <a:prstClr val="black">
                      <a:alpha val="25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浸润成长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203200" dist="76200" dir="5400000" algn="t" rotWithShape="0">
                    <a:prstClr val="black">
                      <a:alpha val="25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203200" dist="76200" dir="5400000" algn="t" rotWithShape="0">
                    <a:prstClr val="black">
                      <a:alpha val="25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守望开花</a:t>
            </a:r>
            <a:endParaRPr lang="zh-CN" altLang="en-US" sz="6000" dirty="0">
              <a:solidFill>
                <a:schemeClr val="bg1"/>
              </a:solidFill>
              <a:effectLst>
                <a:outerShdw blurRad="203200" dist="76200" dir="5400000" algn="t" rotWithShape="0">
                  <a:prstClr val="black">
                    <a:alpha val="25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4" grpId="0"/>
      <p:bldP spid="3" grpId="0"/>
      <p:bldP spid="3" grpId="1"/>
      <p:bldP spid="3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4702352" y="1267837"/>
            <a:ext cx="846477" cy="1007175"/>
            <a:chOff x="7821038" y="4936787"/>
            <a:chExt cx="1021405" cy="1215311"/>
          </a:xfrm>
        </p:grpSpPr>
        <p:sp>
          <p:nvSpPr>
            <p:cNvPr id="136" name="矩形 135"/>
            <p:cNvSpPr/>
            <p:nvPr/>
          </p:nvSpPr>
          <p:spPr>
            <a:xfrm>
              <a:off x="8285598" y="5405959"/>
              <a:ext cx="128954" cy="715108"/>
            </a:xfrm>
            <a:prstGeom prst="rect">
              <a:avLst/>
            </a:prstGeom>
            <a:solidFill>
              <a:srgbClr val="00B0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>
              <a:off x="7924800" y="4938408"/>
              <a:ext cx="907916" cy="666346"/>
            </a:xfrm>
            <a:prstGeom prst="roundRect">
              <a:avLst>
                <a:gd name="adj" fmla="val 50000"/>
              </a:avLst>
            </a:prstGeom>
            <a:solidFill>
              <a:srgbClr val="FDD52B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 rot="3099031">
              <a:off x="7850430" y="5784440"/>
              <a:ext cx="491860" cy="243455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00B0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 rot="18500969" flipH="1">
              <a:off x="8342800" y="5772717"/>
              <a:ext cx="491860" cy="243455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00B0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49"/>
            <p:cNvSpPr/>
            <p:nvPr/>
          </p:nvSpPr>
          <p:spPr>
            <a:xfrm>
              <a:off x="7821038" y="4936787"/>
              <a:ext cx="1021405" cy="666346"/>
            </a:xfrm>
            <a:custGeom>
              <a:avLst/>
              <a:gdLst>
                <a:gd name="connsiteX0" fmla="*/ 0 w 1021405"/>
                <a:gd name="connsiteY0" fmla="*/ 333173 h 666346"/>
                <a:gd name="connsiteX1" fmla="*/ 333173 w 1021405"/>
                <a:gd name="connsiteY1" fmla="*/ 0 h 666346"/>
                <a:gd name="connsiteX2" fmla="*/ 688232 w 1021405"/>
                <a:gd name="connsiteY2" fmla="*/ 0 h 666346"/>
                <a:gd name="connsiteX3" fmla="*/ 1021405 w 1021405"/>
                <a:gd name="connsiteY3" fmla="*/ 333173 h 666346"/>
                <a:gd name="connsiteX4" fmla="*/ 1021405 w 1021405"/>
                <a:gd name="connsiteY4" fmla="*/ 333173 h 666346"/>
                <a:gd name="connsiteX5" fmla="*/ 688232 w 1021405"/>
                <a:gd name="connsiteY5" fmla="*/ 666346 h 666346"/>
                <a:gd name="connsiteX6" fmla="*/ 333173 w 1021405"/>
                <a:gd name="connsiteY6" fmla="*/ 666346 h 666346"/>
                <a:gd name="connsiteX7" fmla="*/ 0 w 1021405"/>
                <a:gd name="connsiteY7" fmla="*/ 333173 h 666346"/>
                <a:gd name="connsiteX0-1" fmla="*/ 0 w 1021405"/>
                <a:gd name="connsiteY0-2" fmla="*/ 338037 h 671210"/>
                <a:gd name="connsiteX1-3" fmla="*/ 333173 w 1021405"/>
                <a:gd name="connsiteY1-4" fmla="*/ 4864 h 671210"/>
                <a:gd name="connsiteX2-5" fmla="*/ 466928 w 1021405"/>
                <a:gd name="connsiteY2-6" fmla="*/ 0 h 671210"/>
                <a:gd name="connsiteX3-7" fmla="*/ 688232 w 1021405"/>
                <a:gd name="connsiteY3-8" fmla="*/ 4864 h 671210"/>
                <a:gd name="connsiteX4-9" fmla="*/ 1021405 w 1021405"/>
                <a:gd name="connsiteY4-10" fmla="*/ 338037 h 671210"/>
                <a:gd name="connsiteX5-11" fmla="*/ 1021405 w 1021405"/>
                <a:gd name="connsiteY5-12" fmla="*/ 338037 h 671210"/>
                <a:gd name="connsiteX6-13" fmla="*/ 688232 w 1021405"/>
                <a:gd name="connsiteY6-14" fmla="*/ 671210 h 671210"/>
                <a:gd name="connsiteX7-15" fmla="*/ 333173 w 1021405"/>
                <a:gd name="connsiteY7-16" fmla="*/ 671210 h 671210"/>
                <a:gd name="connsiteX8" fmla="*/ 0 w 1021405"/>
                <a:gd name="connsiteY8" fmla="*/ 338037 h 671210"/>
                <a:gd name="connsiteX0-17" fmla="*/ 0 w 1021405"/>
                <a:gd name="connsiteY0-18" fmla="*/ 338037 h 671210"/>
                <a:gd name="connsiteX1-19" fmla="*/ 333173 w 1021405"/>
                <a:gd name="connsiteY1-20" fmla="*/ 4864 h 671210"/>
                <a:gd name="connsiteX2-21" fmla="*/ 466928 w 1021405"/>
                <a:gd name="connsiteY2-22" fmla="*/ 0 h 671210"/>
                <a:gd name="connsiteX3-23" fmla="*/ 583660 w 1021405"/>
                <a:gd name="connsiteY3-24" fmla="*/ 4864 h 671210"/>
                <a:gd name="connsiteX4-25" fmla="*/ 688232 w 1021405"/>
                <a:gd name="connsiteY4-26" fmla="*/ 4864 h 671210"/>
                <a:gd name="connsiteX5-27" fmla="*/ 1021405 w 1021405"/>
                <a:gd name="connsiteY5-28" fmla="*/ 338037 h 671210"/>
                <a:gd name="connsiteX6-29" fmla="*/ 1021405 w 1021405"/>
                <a:gd name="connsiteY6-30" fmla="*/ 338037 h 671210"/>
                <a:gd name="connsiteX7-31" fmla="*/ 688232 w 1021405"/>
                <a:gd name="connsiteY7-32" fmla="*/ 671210 h 671210"/>
                <a:gd name="connsiteX8-33" fmla="*/ 333173 w 1021405"/>
                <a:gd name="connsiteY8-34" fmla="*/ 671210 h 671210"/>
                <a:gd name="connsiteX9" fmla="*/ 0 w 1021405"/>
                <a:gd name="connsiteY9" fmla="*/ 338037 h 671210"/>
                <a:gd name="connsiteX0-35" fmla="*/ 466928 w 1021405"/>
                <a:gd name="connsiteY0-36" fmla="*/ 0 h 671210"/>
                <a:gd name="connsiteX1-37" fmla="*/ 583660 w 1021405"/>
                <a:gd name="connsiteY1-38" fmla="*/ 4864 h 671210"/>
                <a:gd name="connsiteX2-39" fmla="*/ 688232 w 1021405"/>
                <a:gd name="connsiteY2-40" fmla="*/ 4864 h 671210"/>
                <a:gd name="connsiteX3-41" fmla="*/ 1021405 w 1021405"/>
                <a:gd name="connsiteY3-42" fmla="*/ 338037 h 671210"/>
                <a:gd name="connsiteX4-43" fmla="*/ 1021405 w 1021405"/>
                <a:gd name="connsiteY4-44" fmla="*/ 338037 h 671210"/>
                <a:gd name="connsiteX5-45" fmla="*/ 688232 w 1021405"/>
                <a:gd name="connsiteY5-46" fmla="*/ 671210 h 671210"/>
                <a:gd name="connsiteX6-47" fmla="*/ 333173 w 1021405"/>
                <a:gd name="connsiteY6-48" fmla="*/ 671210 h 671210"/>
                <a:gd name="connsiteX7-49" fmla="*/ 0 w 1021405"/>
                <a:gd name="connsiteY7-50" fmla="*/ 338037 h 671210"/>
                <a:gd name="connsiteX8-51" fmla="*/ 333173 w 1021405"/>
                <a:gd name="connsiteY8-52" fmla="*/ 4864 h 671210"/>
                <a:gd name="connsiteX9-53" fmla="*/ 558368 w 1021405"/>
                <a:gd name="connsiteY9-54" fmla="*/ 91440 h 671210"/>
                <a:gd name="connsiteX0-55" fmla="*/ 466928 w 1021405"/>
                <a:gd name="connsiteY0-56" fmla="*/ 0 h 671210"/>
                <a:gd name="connsiteX1-57" fmla="*/ 583660 w 1021405"/>
                <a:gd name="connsiteY1-58" fmla="*/ 4864 h 671210"/>
                <a:gd name="connsiteX2-59" fmla="*/ 688232 w 1021405"/>
                <a:gd name="connsiteY2-60" fmla="*/ 4864 h 671210"/>
                <a:gd name="connsiteX3-61" fmla="*/ 1021405 w 1021405"/>
                <a:gd name="connsiteY3-62" fmla="*/ 338037 h 671210"/>
                <a:gd name="connsiteX4-63" fmla="*/ 1021405 w 1021405"/>
                <a:gd name="connsiteY4-64" fmla="*/ 338037 h 671210"/>
                <a:gd name="connsiteX5-65" fmla="*/ 688232 w 1021405"/>
                <a:gd name="connsiteY5-66" fmla="*/ 671210 h 671210"/>
                <a:gd name="connsiteX6-67" fmla="*/ 333173 w 1021405"/>
                <a:gd name="connsiteY6-68" fmla="*/ 671210 h 671210"/>
                <a:gd name="connsiteX7-69" fmla="*/ 0 w 1021405"/>
                <a:gd name="connsiteY7-70" fmla="*/ 338037 h 671210"/>
                <a:gd name="connsiteX8-71" fmla="*/ 333173 w 1021405"/>
                <a:gd name="connsiteY8-72" fmla="*/ 4864 h 671210"/>
                <a:gd name="connsiteX0-73" fmla="*/ 583660 w 1021405"/>
                <a:gd name="connsiteY0-74" fmla="*/ 0 h 666346"/>
                <a:gd name="connsiteX1-75" fmla="*/ 688232 w 1021405"/>
                <a:gd name="connsiteY1-76" fmla="*/ 0 h 666346"/>
                <a:gd name="connsiteX2-77" fmla="*/ 1021405 w 1021405"/>
                <a:gd name="connsiteY2-78" fmla="*/ 333173 h 666346"/>
                <a:gd name="connsiteX3-79" fmla="*/ 1021405 w 1021405"/>
                <a:gd name="connsiteY3-80" fmla="*/ 333173 h 666346"/>
                <a:gd name="connsiteX4-81" fmla="*/ 688232 w 1021405"/>
                <a:gd name="connsiteY4-82" fmla="*/ 666346 h 666346"/>
                <a:gd name="connsiteX5-83" fmla="*/ 333173 w 1021405"/>
                <a:gd name="connsiteY5-84" fmla="*/ 666346 h 666346"/>
                <a:gd name="connsiteX6-85" fmla="*/ 0 w 1021405"/>
                <a:gd name="connsiteY6-86" fmla="*/ 333173 h 666346"/>
                <a:gd name="connsiteX7-87" fmla="*/ 333173 w 1021405"/>
                <a:gd name="connsiteY7-88" fmla="*/ 0 h 6663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21405" h="666346">
                  <a:moveTo>
                    <a:pt x="583660" y="0"/>
                  </a:moveTo>
                  <a:lnTo>
                    <a:pt x="688232" y="0"/>
                  </a:lnTo>
                  <a:cubicBezTo>
                    <a:pt x="872238" y="0"/>
                    <a:pt x="1021405" y="149167"/>
                    <a:pt x="1021405" y="333173"/>
                  </a:cubicBezTo>
                  <a:lnTo>
                    <a:pt x="1021405" y="333173"/>
                  </a:lnTo>
                  <a:cubicBezTo>
                    <a:pt x="1021405" y="517179"/>
                    <a:pt x="872238" y="666346"/>
                    <a:pt x="688232" y="666346"/>
                  </a:cubicBezTo>
                  <a:lnTo>
                    <a:pt x="333173" y="666346"/>
                  </a:lnTo>
                  <a:cubicBezTo>
                    <a:pt x="149167" y="666346"/>
                    <a:pt x="0" y="517179"/>
                    <a:pt x="0" y="333173"/>
                  </a:cubicBezTo>
                  <a:cubicBezTo>
                    <a:pt x="0" y="149167"/>
                    <a:pt x="149167" y="0"/>
                    <a:pt x="333173" y="0"/>
                  </a:cubicBezTo>
                </a:path>
              </a:pathLst>
            </a:custGeom>
            <a:noFill/>
            <a:ln w="47625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1" name="直接连接符 140"/>
            <p:cNvCxnSpPr/>
            <p:nvPr/>
          </p:nvCxnSpPr>
          <p:spPr>
            <a:xfrm>
              <a:off x="8229599" y="4938408"/>
              <a:ext cx="115111" cy="0"/>
            </a:xfrm>
            <a:prstGeom prst="line">
              <a:avLst/>
            </a:prstGeom>
            <a:ln w="4762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椭圆 141"/>
            <p:cNvSpPr/>
            <p:nvPr/>
          </p:nvSpPr>
          <p:spPr>
            <a:xfrm>
              <a:off x="8149921" y="5306748"/>
              <a:ext cx="82977" cy="8297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8472257" y="5296539"/>
              <a:ext cx="82977" cy="8297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弧形 143"/>
            <p:cNvSpPr/>
            <p:nvPr/>
          </p:nvSpPr>
          <p:spPr>
            <a:xfrm>
              <a:off x="8230366" y="5170608"/>
              <a:ext cx="238385" cy="238385"/>
            </a:xfrm>
            <a:prstGeom prst="arc">
              <a:avLst>
                <a:gd name="adj1" fmla="val 4238669"/>
                <a:gd name="adj2" fmla="val 6386865"/>
              </a:avLst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435964" y="926757"/>
            <a:ext cx="838413" cy="1346912"/>
            <a:chOff x="8706254" y="4525221"/>
            <a:chExt cx="1011675" cy="1625256"/>
          </a:xfrm>
        </p:grpSpPr>
        <p:sp>
          <p:nvSpPr>
            <p:cNvPr id="117" name="矩形 116"/>
            <p:cNvSpPr/>
            <p:nvPr/>
          </p:nvSpPr>
          <p:spPr>
            <a:xfrm>
              <a:off x="9120555" y="5404338"/>
              <a:ext cx="128954" cy="715108"/>
            </a:xfrm>
            <a:prstGeom prst="rect">
              <a:avLst/>
            </a:prstGeom>
            <a:solidFill>
              <a:srgbClr val="00B0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8716119" y="4922330"/>
              <a:ext cx="1001810" cy="749032"/>
              <a:chOff x="8768382" y="3387986"/>
              <a:chExt cx="1038905" cy="802349"/>
            </a:xfrm>
          </p:grpSpPr>
          <p:sp>
            <p:nvSpPr>
              <p:cNvPr id="132" name="任意多边形 131"/>
              <p:cNvSpPr/>
              <p:nvPr/>
            </p:nvSpPr>
            <p:spPr>
              <a:xfrm>
                <a:off x="8768382" y="3387986"/>
                <a:ext cx="1013829" cy="802349"/>
              </a:xfrm>
              <a:custGeom>
                <a:avLst/>
                <a:gdLst>
                  <a:gd name="connsiteX0" fmla="*/ 112711 w 984738"/>
                  <a:gd name="connsiteY0" fmla="*/ 0 h 802348"/>
                  <a:gd name="connsiteX1" fmla="*/ 492370 w 984738"/>
                  <a:gd name="connsiteY1" fmla="*/ 345144 h 802348"/>
                  <a:gd name="connsiteX2" fmla="*/ 872027 w 984738"/>
                  <a:gd name="connsiteY2" fmla="*/ 1 h 802348"/>
                  <a:gd name="connsiteX3" fmla="*/ 900649 w 984738"/>
                  <a:gd name="connsiteY3" fmla="*/ 34691 h 802348"/>
                  <a:gd name="connsiteX4" fmla="*/ 984738 w 984738"/>
                  <a:gd name="connsiteY4" fmla="*/ 309979 h 802348"/>
                  <a:gd name="connsiteX5" fmla="*/ 492369 w 984738"/>
                  <a:gd name="connsiteY5" fmla="*/ 802348 h 802348"/>
                  <a:gd name="connsiteX6" fmla="*/ 0 w 984738"/>
                  <a:gd name="connsiteY6" fmla="*/ 309979 h 802348"/>
                  <a:gd name="connsiteX7" fmla="*/ 84089 w 984738"/>
                  <a:gd name="connsiteY7" fmla="*/ 34691 h 802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4738" h="802348">
                    <a:moveTo>
                      <a:pt x="112711" y="0"/>
                    </a:moveTo>
                    <a:lnTo>
                      <a:pt x="492370" y="345144"/>
                    </a:lnTo>
                    <a:lnTo>
                      <a:pt x="872027" y="1"/>
                    </a:lnTo>
                    <a:lnTo>
                      <a:pt x="900649" y="34691"/>
                    </a:lnTo>
                    <a:cubicBezTo>
                      <a:pt x="953738" y="113274"/>
                      <a:pt x="984738" y="208006"/>
                      <a:pt x="984738" y="309979"/>
                    </a:cubicBezTo>
                    <a:cubicBezTo>
                      <a:pt x="984738" y="581907"/>
                      <a:pt x="764297" y="802348"/>
                      <a:pt x="492369" y="802348"/>
                    </a:cubicBezTo>
                    <a:cubicBezTo>
                      <a:pt x="220441" y="802348"/>
                      <a:pt x="0" y="581907"/>
                      <a:pt x="0" y="309979"/>
                    </a:cubicBezTo>
                    <a:cubicBezTo>
                      <a:pt x="0" y="208006"/>
                      <a:pt x="31000" y="113274"/>
                      <a:pt x="84089" y="34691"/>
                    </a:cubicBezTo>
                    <a:close/>
                  </a:path>
                </a:pathLst>
              </a:custGeom>
              <a:solidFill>
                <a:srgbClr val="F6960A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8805900" y="3817414"/>
                <a:ext cx="405112" cy="367739"/>
              </a:xfrm>
              <a:custGeom>
                <a:avLst/>
                <a:gdLst>
                  <a:gd name="connsiteX0" fmla="*/ 144897 w 405112"/>
                  <a:gd name="connsiteY0" fmla="*/ 0 h 367740"/>
                  <a:gd name="connsiteX1" fmla="*/ 405112 w 405112"/>
                  <a:gd name="connsiteY1" fmla="*/ 260215 h 367740"/>
                  <a:gd name="connsiteX2" fmla="*/ 384663 w 405112"/>
                  <a:gd name="connsiteY2" fmla="*/ 361503 h 367740"/>
                  <a:gd name="connsiteX3" fmla="*/ 381277 w 405112"/>
                  <a:gd name="connsiteY3" fmla="*/ 367740 h 367740"/>
                  <a:gd name="connsiteX4" fmla="*/ 364124 w 405112"/>
                  <a:gd name="connsiteY4" fmla="*/ 366011 h 367740"/>
                  <a:gd name="connsiteX5" fmla="*/ 9678 w 405112"/>
                  <a:gd name="connsiteY5" fmla="*/ 75297 h 367740"/>
                  <a:gd name="connsiteX6" fmla="*/ 0 w 405112"/>
                  <a:gd name="connsiteY6" fmla="*/ 44120 h 367740"/>
                  <a:gd name="connsiteX7" fmla="*/ 43609 w 405112"/>
                  <a:gd name="connsiteY7" fmla="*/ 20449 h 367740"/>
                  <a:gd name="connsiteX8" fmla="*/ 144897 w 405112"/>
                  <a:gd name="connsiteY8" fmla="*/ 0 h 367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5112" h="367740">
                    <a:moveTo>
                      <a:pt x="144897" y="0"/>
                    </a:moveTo>
                    <a:cubicBezTo>
                      <a:pt x="288610" y="0"/>
                      <a:pt x="405112" y="116502"/>
                      <a:pt x="405112" y="260215"/>
                    </a:cubicBezTo>
                    <a:cubicBezTo>
                      <a:pt x="405112" y="296143"/>
                      <a:pt x="397831" y="330371"/>
                      <a:pt x="384663" y="361503"/>
                    </a:cubicBezTo>
                    <a:lnTo>
                      <a:pt x="381277" y="367740"/>
                    </a:lnTo>
                    <a:lnTo>
                      <a:pt x="364124" y="366011"/>
                    </a:lnTo>
                    <a:cubicBezTo>
                      <a:pt x="203864" y="333217"/>
                      <a:pt x="71966" y="222563"/>
                      <a:pt x="9678" y="75297"/>
                    </a:cubicBezTo>
                    <a:lnTo>
                      <a:pt x="0" y="44120"/>
                    </a:lnTo>
                    <a:lnTo>
                      <a:pt x="43609" y="20449"/>
                    </a:lnTo>
                    <a:cubicBezTo>
                      <a:pt x="74741" y="7282"/>
                      <a:pt x="108969" y="0"/>
                      <a:pt x="1448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9518515" y="3706239"/>
                <a:ext cx="288772" cy="374147"/>
              </a:xfrm>
              <a:custGeom>
                <a:avLst/>
                <a:gdLst>
                  <a:gd name="connsiteX0" fmla="*/ 194554 w 288772"/>
                  <a:gd name="connsiteY0" fmla="*/ 0 h 374147"/>
                  <a:gd name="connsiteX1" fmla="*/ 270283 w 288772"/>
                  <a:gd name="connsiteY1" fmla="*/ 15289 h 374147"/>
                  <a:gd name="connsiteX2" fmla="*/ 288772 w 288772"/>
                  <a:gd name="connsiteY2" fmla="*/ 27755 h 374147"/>
                  <a:gd name="connsiteX3" fmla="*/ 281202 w 288772"/>
                  <a:gd name="connsiteY3" fmla="*/ 102850 h 374147"/>
                  <a:gd name="connsiteX4" fmla="*/ 146994 w 288772"/>
                  <a:gd name="connsiteY4" fmla="*/ 351778 h 374147"/>
                  <a:gd name="connsiteX5" fmla="*/ 119882 w 288772"/>
                  <a:gd name="connsiteY5" fmla="*/ 374147 h 374147"/>
                  <a:gd name="connsiteX6" fmla="*/ 118825 w 288772"/>
                  <a:gd name="connsiteY6" fmla="*/ 373819 h 374147"/>
                  <a:gd name="connsiteX7" fmla="*/ 0 w 288772"/>
                  <a:gd name="connsiteY7" fmla="*/ 194554 h 374147"/>
                  <a:gd name="connsiteX8" fmla="*/ 194554 w 288772"/>
                  <a:gd name="connsiteY8" fmla="*/ 0 h 374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772" h="374147">
                    <a:moveTo>
                      <a:pt x="194554" y="0"/>
                    </a:moveTo>
                    <a:cubicBezTo>
                      <a:pt x="221417" y="0"/>
                      <a:pt x="247007" y="5444"/>
                      <a:pt x="270283" y="15289"/>
                    </a:cubicBezTo>
                    <a:lnTo>
                      <a:pt x="288772" y="27755"/>
                    </a:lnTo>
                    <a:lnTo>
                      <a:pt x="281202" y="102850"/>
                    </a:lnTo>
                    <a:cubicBezTo>
                      <a:pt x="261526" y="199006"/>
                      <a:pt x="213820" y="284952"/>
                      <a:pt x="146994" y="351778"/>
                    </a:cubicBezTo>
                    <a:lnTo>
                      <a:pt x="119882" y="374147"/>
                    </a:lnTo>
                    <a:lnTo>
                      <a:pt x="118825" y="373819"/>
                    </a:lnTo>
                    <a:cubicBezTo>
                      <a:pt x="48997" y="344284"/>
                      <a:pt x="0" y="275141"/>
                      <a:pt x="0" y="194554"/>
                    </a:cubicBezTo>
                    <a:cubicBezTo>
                      <a:pt x="0" y="87105"/>
                      <a:pt x="87105" y="0"/>
                      <a:pt x="1945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任意多边形 134"/>
              <p:cNvSpPr/>
              <p:nvPr/>
            </p:nvSpPr>
            <p:spPr>
              <a:xfrm>
                <a:off x="9150487" y="3621677"/>
                <a:ext cx="286966" cy="222370"/>
              </a:xfrm>
              <a:custGeom>
                <a:avLst/>
                <a:gdLst>
                  <a:gd name="connsiteX0" fmla="*/ 26808 w 286966"/>
                  <a:gd name="connsiteY0" fmla="*/ 0 h 222370"/>
                  <a:gd name="connsiteX1" fmla="*/ 157139 w 286966"/>
                  <a:gd name="connsiteY1" fmla="*/ 118482 h 222370"/>
                  <a:gd name="connsiteX2" fmla="*/ 270537 w 286966"/>
                  <a:gd name="connsiteY2" fmla="*/ 15393 h 222370"/>
                  <a:gd name="connsiteX3" fmla="*/ 275691 w 286966"/>
                  <a:gd name="connsiteY3" fmla="*/ 23037 h 222370"/>
                  <a:gd name="connsiteX4" fmla="*/ 286966 w 286966"/>
                  <a:gd name="connsiteY4" fmla="*/ 78887 h 222370"/>
                  <a:gd name="connsiteX5" fmla="*/ 143483 w 286966"/>
                  <a:gd name="connsiteY5" fmla="*/ 222370 h 222370"/>
                  <a:gd name="connsiteX6" fmla="*/ 0 w 286966"/>
                  <a:gd name="connsiteY6" fmla="*/ 78887 h 222370"/>
                  <a:gd name="connsiteX7" fmla="*/ 11276 w 286966"/>
                  <a:gd name="connsiteY7" fmla="*/ 23037 h 222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966" h="222370">
                    <a:moveTo>
                      <a:pt x="26808" y="0"/>
                    </a:moveTo>
                    <a:lnTo>
                      <a:pt x="157139" y="118482"/>
                    </a:lnTo>
                    <a:lnTo>
                      <a:pt x="270537" y="15393"/>
                    </a:lnTo>
                    <a:lnTo>
                      <a:pt x="275691" y="23037"/>
                    </a:lnTo>
                    <a:cubicBezTo>
                      <a:pt x="282951" y="40203"/>
                      <a:pt x="286966" y="59077"/>
                      <a:pt x="286966" y="78887"/>
                    </a:cubicBezTo>
                    <a:cubicBezTo>
                      <a:pt x="286966" y="158130"/>
                      <a:pt x="222726" y="222370"/>
                      <a:pt x="143483" y="222370"/>
                    </a:cubicBezTo>
                    <a:cubicBezTo>
                      <a:pt x="64240" y="222370"/>
                      <a:pt x="0" y="158130"/>
                      <a:pt x="0" y="78887"/>
                    </a:cubicBezTo>
                    <a:cubicBezTo>
                      <a:pt x="0" y="59077"/>
                      <a:pt x="4015" y="40203"/>
                      <a:pt x="11276" y="23037"/>
                    </a:cubicBezTo>
                    <a:close/>
                  </a:path>
                </a:pathLst>
              </a:custGeom>
              <a:solidFill>
                <a:schemeClr val="bg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9" name="任意多边形 118"/>
            <p:cNvSpPr/>
            <p:nvPr/>
          </p:nvSpPr>
          <p:spPr>
            <a:xfrm rot="3099031">
              <a:off x="8685387" y="5782819"/>
              <a:ext cx="491860" cy="243455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00B0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 rot="18500969" flipH="1">
              <a:off x="9177757" y="5771096"/>
              <a:ext cx="491860" cy="243455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00B0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8706254" y="4883345"/>
              <a:ext cx="977005" cy="802348"/>
            </a:xfrm>
            <a:custGeom>
              <a:avLst/>
              <a:gdLst>
                <a:gd name="connsiteX0" fmla="*/ 112711 w 984738"/>
                <a:gd name="connsiteY0" fmla="*/ 0 h 802348"/>
                <a:gd name="connsiteX1" fmla="*/ 492370 w 984738"/>
                <a:gd name="connsiteY1" fmla="*/ 345144 h 802348"/>
                <a:gd name="connsiteX2" fmla="*/ 872027 w 984738"/>
                <a:gd name="connsiteY2" fmla="*/ 1 h 802348"/>
                <a:gd name="connsiteX3" fmla="*/ 900649 w 984738"/>
                <a:gd name="connsiteY3" fmla="*/ 34691 h 802348"/>
                <a:gd name="connsiteX4" fmla="*/ 984738 w 984738"/>
                <a:gd name="connsiteY4" fmla="*/ 309979 h 802348"/>
                <a:gd name="connsiteX5" fmla="*/ 492369 w 984738"/>
                <a:gd name="connsiteY5" fmla="*/ 802348 h 802348"/>
                <a:gd name="connsiteX6" fmla="*/ 0 w 984738"/>
                <a:gd name="connsiteY6" fmla="*/ 309979 h 802348"/>
                <a:gd name="connsiteX7" fmla="*/ 84089 w 984738"/>
                <a:gd name="connsiteY7" fmla="*/ 34691 h 80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4738" h="802348">
                  <a:moveTo>
                    <a:pt x="112711" y="0"/>
                  </a:moveTo>
                  <a:lnTo>
                    <a:pt x="492370" y="345144"/>
                  </a:lnTo>
                  <a:lnTo>
                    <a:pt x="872027" y="1"/>
                  </a:lnTo>
                  <a:lnTo>
                    <a:pt x="900649" y="34691"/>
                  </a:lnTo>
                  <a:cubicBezTo>
                    <a:pt x="953738" y="113274"/>
                    <a:pt x="984738" y="208006"/>
                    <a:pt x="984738" y="309979"/>
                  </a:cubicBezTo>
                  <a:cubicBezTo>
                    <a:pt x="984738" y="581907"/>
                    <a:pt x="764297" y="802348"/>
                    <a:pt x="492369" y="802348"/>
                  </a:cubicBezTo>
                  <a:cubicBezTo>
                    <a:pt x="220441" y="802348"/>
                    <a:pt x="0" y="581907"/>
                    <a:pt x="0" y="309979"/>
                  </a:cubicBezTo>
                  <a:cubicBezTo>
                    <a:pt x="0" y="208006"/>
                    <a:pt x="31000" y="113274"/>
                    <a:pt x="84089" y="34691"/>
                  </a:cubicBezTo>
                  <a:close/>
                </a:path>
              </a:pathLst>
            </a:custGeom>
            <a:noFill/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 rot="19068923" flipH="1">
              <a:off x="8820619" y="4525221"/>
              <a:ext cx="738315" cy="682765"/>
            </a:xfrm>
            <a:custGeom>
              <a:avLst/>
              <a:gdLst>
                <a:gd name="connsiteX0" fmla="*/ 21793 w 753761"/>
                <a:gd name="connsiteY0" fmla="*/ 570034 h 697049"/>
                <a:gd name="connsiteX1" fmla="*/ 0 w 753761"/>
                <a:gd name="connsiteY1" fmla="*/ 622645 h 697049"/>
                <a:gd name="connsiteX2" fmla="*/ 74404 w 753761"/>
                <a:gd name="connsiteY2" fmla="*/ 697049 h 697049"/>
                <a:gd name="connsiteX3" fmla="*/ 622460 w 753761"/>
                <a:gd name="connsiteY3" fmla="*/ 697049 h 697049"/>
                <a:gd name="connsiteX4" fmla="*/ 651421 w 753761"/>
                <a:gd name="connsiteY4" fmla="*/ 691202 h 697049"/>
                <a:gd name="connsiteX5" fmla="*/ 668798 w 753761"/>
                <a:gd name="connsiteY5" fmla="*/ 679486 h 697049"/>
                <a:gd name="connsiteX6" fmla="*/ 672773 w 753761"/>
                <a:gd name="connsiteY6" fmla="*/ 677340 h 697049"/>
                <a:gd name="connsiteX7" fmla="*/ 673775 w 753761"/>
                <a:gd name="connsiteY7" fmla="*/ 676131 h 697049"/>
                <a:gd name="connsiteX8" fmla="*/ 675071 w 753761"/>
                <a:gd name="connsiteY8" fmla="*/ 675256 h 697049"/>
                <a:gd name="connsiteX9" fmla="*/ 677586 w 753761"/>
                <a:gd name="connsiteY9" fmla="*/ 671528 h 697049"/>
                <a:gd name="connsiteX10" fmla="*/ 690962 w 753761"/>
                <a:gd name="connsiteY10" fmla="*/ 655369 h 697049"/>
                <a:gd name="connsiteX11" fmla="*/ 699623 w 753761"/>
                <a:gd name="connsiteY11" fmla="*/ 627121 h 697049"/>
                <a:gd name="connsiteX12" fmla="*/ 753397 w 753761"/>
                <a:gd name="connsiteY12" fmla="*/ 81709 h 697049"/>
                <a:gd name="connsiteX13" fmla="*/ 686652 w 753761"/>
                <a:gd name="connsiteY13" fmla="*/ 364 h 697049"/>
                <a:gd name="connsiteX14" fmla="*/ 605307 w 753761"/>
                <a:gd name="connsiteY14" fmla="*/ 67109 h 697049"/>
                <a:gd name="connsiteX15" fmla="*/ 557871 w 753761"/>
                <a:gd name="connsiteY15" fmla="*/ 548241 h 697049"/>
                <a:gd name="connsiteX16" fmla="*/ 74404 w 753761"/>
                <a:gd name="connsiteY16" fmla="*/ 548241 h 697049"/>
                <a:gd name="connsiteX17" fmla="*/ 21793 w 753761"/>
                <a:gd name="connsiteY17" fmla="*/ 570034 h 69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3761" h="697049">
                  <a:moveTo>
                    <a:pt x="21793" y="570034"/>
                  </a:moveTo>
                  <a:cubicBezTo>
                    <a:pt x="8328" y="583498"/>
                    <a:pt x="0" y="602099"/>
                    <a:pt x="0" y="622645"/>
                  </a:cubicBezTo>
                  <a:cubicBezTo>
                    <a:pt x="0" y="663737"/>
                    <a:pt x="33312" y="697049"/>
                    <a:pt x="74404" y="697049"/>
                  </a:cubicBezTo>
                  <a:lnTo>
                    <a:pt x="622460" y="697049"/>
                  </a:lnTo>
                  <a:cubicBezTo>
                    <a:pt x="632733" y="697049"/>
                    <a:pt x="642520" y="694967"/>
                    <a:pt x="651421" y="691202"/>
                  </a:cubicBezTo>
                  <a:lnTo>
                    <a:pt x="668798" y="679486"/>
                  </a:lnTo>
                  <a:lnTo>
                    <a:pt x="672773" y="677340"/>
                  </a:lnTo>
                  <a:lnTo>
                    <a:pt x="673775" y="676131"/>
                  </a:lnTo>
                  <a:lnTo>
                    <a:pt x="675071" y="675256"/>
                  </a:lnTo>
                  <a:lnTo>
                    <a:pt x="677586" y="671528"/>
                  </a:lnTo>
                  <a:lnTo>
                    <a:pt x="690962" y="655369"/>
                  </a:lnTo>
                  <a:cubicBezTo>
                    <a:pt x="695583" y="646880"/>
                    <a:pt x="698615" y="637345"/>
                    <a:pt x="699623" y="627121"/>
                  </a:cubicBezTo>
                  <a:lnTo>
                    <a:pt x="753397" y="81709"/>
                  </a:lnTo>
                  <a:cubicBezTo>
                    <a:pt x="757429" y="40816"/>
                    <a:pt x="727546" y="4396"/>
                    <a:pt x="686652" y="364"/>
                  </a:cubicBezTo>
                  <a:cubicBezTo>
                    <a:pt x="645759" y="-3668"/>
                    <a:pt x="609338" y="26215"/>
                    <a:pt x="605307" y="67109"/>
                  </a:cubicBezTo>
                  <a:lnTo>
                    <a:pt x="557871" y="548241"/>
                  </a:lnTo>
                  <a:lnTo>
                    <a:pt x="74404" y="548241"/>
                  </a:lnTo>
                  <a:cubicBezTo>
                    <a:pt x="53858" y="548241"/>
                    <a:pt x="35257" y="556569"/>
                    <a:pt x="21793" y="570034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 rot="2417162">
              <a:off x="8868870" y="4841928"/>
              <a:ext cx="332258" cy="122976"/>
            </a:xfrm>
            <a:custGeom>
              <a:avLst/>
              <a:gdLst>
                <a:gd name="connsiteX0" fmla="*/ 254817 w 332258"/>
                <a:gd name="connsiteY0" fmla="*/ 11176 h 122976"/>
                <a:gd name="connsiteX1" fmla="*/ 332258 w 332258"/>
                <a:gd name="connsiteY1" fmla="*/ 122976 h 122976"/>
                <a:gd name="connsiteX2" fmla="*/ 177375 w 332258"/>
                <a:gd name="connsiteY2" fmla="*/ 122976 h 122976"/>
                <a:gd name="connsiteX3" fmla="*/ 77442 w 332258"/>
                <a:gd name="connsiteY3" fmla="*/ 0 h 122976"/>
                <a:gd name="connsiteX4" fmla="*/ 154883 w 332258"/>
                <a:gd name="connsiteY4" fmla="*/ 111800 h 122976"/>
                <a:gd name="connsiteX5" fmla="*/ 0 w 332258"/>
                <a:gd name="connsiteY5" fmla="*/ 111800 h 12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258" h="122976">
                  <a:moveTo>
                    <a:pt x="254817" y="11176"/>
                  </a:moveTo>
                  <a:lnTo>
                    <a:pt x="332258" y="122976"/>
                  </a:lnTo>
                  <a:lnTo>
                    <a:pt x="177375" y="122976"/>
                  </a:lnTo>
                  <a:close/>
                  <a:moveTo>
                    <a:pt x="77442" y="0"/>
                  </a:moveTo>
                  <a:lnTo>
                    <a:pt x="154883" y="111800"/>
                  </a:lnTo>
                  <a:lnTo>
                    <a:pt x="0" y="111800"/>
                  </a:lnTo>
                  <a:close/>
                </a:path>
              </a:pathLst>
            </a:custGeom>
            <a:solidFill>
              <a:srgbClr val="C8D1AB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 rot="19035928">
              <a:off x="9162321" y="4858141"/>
              <a:ext cx="332258" cy="122976"/>
            </a:xfrm>
            <a:custGeom>
              <a:avLst/>
              <a:gdLst>
                <a:gd name="connsiteX0" fmla="*/ 254817 w 332258"/>
                <a:gd name="connsiteY0" fmla="*/ 11176 h 122976"/>
                <a:gd name="connsiteX1" fmla="*/ 332258 w 332258"/>
                <a:gd name="connsiteY1" fmla="*/ 122976 h 122976"/>
                <a:gd name="connsiteX2" fmla="*/ 177375 w 332258"/>
                <a:gd name="connsiteY2" fmla="*/ 122976 h 122976"/>
                <a:gd name="connsiteX3" fmla="*/ 77442 w 332258"/>
                <a:gd name="connsiteY3" fmla="*/ 0 h 122976"/>
                <a:gd name="connsiteX4" fmla="*/ 154883 w 332258"/>
                <a:gd name="connsiteY4" fmla="*/ 111800 h 122976"/>
                <a:gd name="connsiteX5" fmla="*/ 0 w 332258"/>
                <a:gd name="connsiteY5" fmla="*/ 111800 h 12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258" h="122976">
                  <a:moveTo>
                    <a:pt x="254817" y="11176"/>
                  </a:moveTo>
                  <a:lnTo>
                    <a:pt x="332258" y="122976"/>
                  </a:lnTo>
                  <a:lnTo>
                    <a:pt x="177375" y="122976"/>
                  </a:lnTo>
                  <a:close/>
                  <a:moveTo>
                    <a:pt x="77442" y="0"/>
                  </a:moveTo>
                  <a:lnTo>
                    <a:pt x="154883" y="111800"/>
                  </a:lnTo>
                  <a:lnTo>
                    <a:pt x="0" y="111800"/>
                  </a:lnTo>
                  <a:close/>
                </a:path>
              </a:pathLst>
            </a:custGeom>
            <a:solidFill>
              <a:srgbClr val="C8D1AB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276139" y="1225194"/>
            <a:ext cx="609806" cy="1047876"/>
            <a:chOff x="9720054" y="4885331"/>
            <a:chExt cx="735825" cy="1264423"/>
          </a:xfrm>
        </p:grpSpPr>
        <p:sp>
          <p:nvSpPr>
            <p:cNvPr id="110" name="矩形 109"/>
            <p:cNvSpPr/>
            <p:nvPr/>
          </p:nvSpPr>
          <p:spPr>
            <a:xfrm>
              <a:off x="10031019" y="5403614"/>
              <a:ext cx="128954" cy="715106"/>
            </a:xfrm>
            <a:prstGeom prst="rect">
              <a:avLst/>
            </a:prstGeom>
            <a:solidFill>
              <a:srgbClr val="00B0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 rot="3099031">
              <a:off x="9595851" y="5782097"/>
              <a:ext cx="491860" cy="243454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00B0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 rot="18500969" flipH="1">
              <a:off x="10088222" y="5770370"/>
              <a:ext cx="491860" cy="243455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00B0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9788383" y="4885331"/>
              <a:ext cx="654057" cy="742536"/>
            </a:xfrm>
            <a:custGeom>
              <a:avLst/>
              <a:gdLst>
                <a:gd name="connsiteX0" fmla="*/ 260785 w 533947"/>
                <a:gd name="connsiteY0" fmla="*/ 0 h 606177"/>
                <a:gd name="connsiteX1" fmla="*/ 287955 w 533947"/>
                <a:gd name="connsiteY1" fmla="*/ 0 h 606177"/>
                <a:gd name="connsiteX2" fmla="*/ 432096 w 533947"/>
                <a:gd name="connsiteY2" fmla="*/ 184933 h 606177"/>
                <a:gd name="connsiteX3" fmla="*/ 533947 w 533947"/>
                <a:gd name="connsiteY3" fmla="*/ 54258 h 606177"/>
                <a:gd name="connsiteX4" fmla="*/ 533947 w 533947"/>
                <a:gd name="connsiteY4" fmla="*/ 339203 h 606177"/>
                <a:gd name="connsiteX5" fmla="*/ 266973 w 533947"/>
                <a:gd name="connsiteY5" fmla="*/ 606177 h 606177"/>
                <a:gd name="connsiteX6" fmla="*/ 266974 w 533947"/>
                <a:gd name="connsiteY6" fmla="*/ 606176 h 606177"/>
                <a:gd name="connsiteX7" fmla="*/ 0 w 533947"/>
                <a:gd name="connsiteY7" fmla="*/ 339202 h 606177"/>
                <a:gd name="connsiteX8" fmla="*/ 0 w 533947"/>
                <a:gd name="connsiteY8" fmla="*/ 38705 h 606177"/>
                <a:gd name="connsiteX9" fmla="*/ 115309 w 533947"/>
                <a:gd name="connsiteY9" fmla="*/ 186646 h 60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3947" h="606177">
                  <a:moveTo>
                    <a:pt x="260785" y="0"/>
                  </a:moveTo>
                  <a:lnTo>
                    <a:pt x="287955" y="0"/>
                  </a:lnTo>
                  <a:lnTo>
                    <a:pt x="432096" y="184933"/>
                  </a:lnTo>
                  <a:lnTo>
                    <a:pt x="533947" y="54258"/>
                  </a:lnTo>
                  <a:lnTo>
                    <a:pt x="533947" y="339203"/>
                  </a:lnTo>
                  <a:cubicBezTo>
                    <a:pt x="533947" y="486649"/>
                    <a:pt x="414419" y="606177"/>
                    <a:pt x="266973" y="606177"/>
                  </a:cubicBezTo>
                  <a:lnTo>
                    <a:pt x="266974" y="606176"/>
                  </a:lnTo>
                  <a:cubicBezTo>
                    <a:pt x="119528" y="606176"/>
                    <a:pt x="0" y="486648"/>
                    <a:pt x="0" y="339202"/>
                  </a:cubicBezTo>
                  <a:lnTo>
                    <a:pt x="0" y="38705"/>
                  </a:lnTo>
                  <a:lnTo>
                    <a:pt x="115309" y="186646"/>
                  </a:lnTo>
                  <a:close/>
                </a:path>
              </a:pathLst>
            </a:custGeom>
            <a:solidFill>
              <a:srgbClr val="7DD2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9887465" y="5276267"/>
              <a:ext cx="82977" cy="8297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0209801" y="5266059"/>
              <a:ext cx="82977" cy="8297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弧形 115"/>
            <p:cNvSpPr/>
            <p:nvPr/>
          </p:nvSpPr>
          <p:spPr>
            <a:xfrm>
              <a:off x="9967910" y="5140128"/>
              <a:ext cx="238385" cy="238385"/>
            </a:xfrm>
            <a:prstGeom prst="arc">
              <a:avLst>
                <a:gd name="adj1" fmla="val 4238669"/>
                <a:gd name="adj2" fmla="val 6386865"/>
              </a:avLst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763162" y="2378579"/>
            <a:ext cx="3385751" cy="4661595"/>
            <a:chOff x="3867665" y="2247951"/>
            <a:chExt cx="3385751" cy="4661595"/>
          </a:xfrm>
        </p:grpSpPr>
        <p:grpSp>
          <p:nvGrpSpPr>
            <p:cNvPr id="105" name="组合 104"/>
            <p:cNvGrpSpPr/>
            <p:nvPr/>
          </p:nvGrpSpPr>
          <p:grpSpPr>
            <a:xfrm>
              <a:off x="4467738" y="2247951"/>
              <a:ext cx="2759161" cy="0"/>
              <a:chOff x="7537940" y="6119445"/>
              <a:chExt cx="3329353" cy="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90340" y="6119445"/>
                <a:ext cx="2825261" cy="0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537940" y="6119445"/>
                <a:ext cx="46891" cy="0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10714901" y="6119445"/>
                <a:ext cx="152392" cy="0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10597670" y="6119445"/>
                <a:ext cx="46891" cy="0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矩形 56"/>
            <p:cNvSpPr/>
            <p:nvPr/>
          </p:nvSpPr>
          <p:spPr>
            <a:xfrm>
              <a:off x="3867665" y="2286000"/>
              <a:ext cx="3385751" cy="4623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628709" y="-95794"/>
            <a:ext cx="4750527" cy="4484912"/>
            <a:chOff x="7628709" y="-95794"/>
            <a:chExt cx="4750527" cy="4484912"/>
          </a:xfrm>
        </p:grpSpPr>
        <p:grpSp>
          <p:nvGrpSpPr>
            <p:cNvPr id="200" name="组合 199"/>
            <p:cNvGrpSpPr/>
            <p:nvPr/>
          </p:nvGrpSpPr>
          <p:grpSpPr>
            <a:xfrm>
              <a:off x="7628709" y="-95794"/>
              <a:ext cx="4750527" cy="4484912"/>
              <a:chOff x="7628709" y="-95794"/>
              <a:chExt cx="4750527" cy="4484912"/>
            </a:xfrm>
          </p:grpSpPr>
          <p:grpSp>
            <p:nvGrpSpPr>
              <p:cNvPr id="184" name="组合 183"/>
              <p:cNvGrpSpPr/>
              <p:nvPr/>
            </p:nvGrpSpPr>
            <p:grpSpPr>
              <a:xfrm>
                <a:off x="8203475" y="-95794"/>
                <a:ext cx="4175761" cy="3570514"/>
                <a:chOff x="8203475" y="-95794"/>
                <a:chExt cx="4175761" cy="3570514"/>
              </a:xfrm>
            </p:grpSpPr>
            <p:sp>
              <p:nvSpPr>
                <p:cNvPr id="179" name="矩形 178"/>
                <p:cNvSpPr/>
                <p:nvPr/>
              </p:nvSpPr>
              <p:spPr>
                <a:xfrm>
                  <a:off x="8660674" y="0"/>
                  <a:ext cx="3531326" cy="2769326"/>
                </a:xfrm>
                <a:prstGeom prst="rect">
                  <a:avLst/>
                </a:prstGeom>
                <a:solidFill>
                  <a:srgbClr val="19B4C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任意多边形 182"/>
                <p:cNvSpPr/>
                <p:nvPr/>
              </p:nvSpPr>
              <p:spPr>
                <a:xfrm>
                  <a:off x="8212184" y="-95794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7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65100" dist="88900" algn="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任意多边形 169"/>
                <p:cNvSpPr/>
                <p:nvPr/>
              </p:nvSpPr>
              <p:spPr>
                <a:xfrm>
                  <a:off x="8203475" y="-9144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7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444500" dist="50800" dir="18900000">
                    <a:srgbClr val="91F0FD">
                      <a:alpha val="5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2" name="任意多边形 181"/>
              <p:cNvSpPr/>
              <p:nvPr/>
            </p:nvSpPr>
            <p:spPr>
              <a:xfrm>
                <a:off x="7628709" y="-1"/>
                <a:ext cx="4563291" cy="4389119"/>
              </a:xfrm>
              <a:custGeom>
                <a:avLst/>
                <a:gdLst>
                  <a:gd name="connsiteX0" fmla="*/ 0 w 4563291"/>
                  <a:gd name="connsiteY0" fmla="*/ 0 h 4389119"/>
                  <a:gd name="connsiteX1" fmla="*/ 1195147 w 4563291"/>
                  <a:gd name="connsiteY1" fmla="*/ 0 h 4389119"/>
                  <a:gd name="connsiteX2" fmla="*/ 1195147 w 4563291"/>
                  <a:gd name="connsiteY2" fmla="*/ 1271847 h 4389119"/>
                  <a:gd name="connsiteX3" fmla="*/ 2160923 w 4563291"/>
                  <a:gd name="connsiteY3" fmla="*/ 1271847 h 4389119"/>
                  <a:gd name="connsiteX4" fmla="*/ 2160923 w 4563291"/>
                  <a:gd name="connsiteY4" fmla="*/ 1724298 h 4389119"/>
                  <a:gd name="connsiteX5" fmla="*/ 2586445 w 4563291"/>
                  <a:gd name="connsiteY5" fmla="*/ 1724298 h 4389119"/>
                  <a:gd name="connsiteX6" fmla="*/ 2586445 w 4563291"/>
                  <a:gd name="connsiteY6" fmla="*/ 2169621 h 4389119"/>
                  <a:gd name="connsiteX7" fmla="*/ 3078410 w 4563291"/>
                  <a:gd name="connsiteY7" fmla="*/ 2169621 h 4389119"/>
                  <a:gd name="connsiteX8" fmla="*/ 3078410 w 4563291"/>
                  <a:gd name="connsiteY8" fmla="*/ 2508070 h 4389119"/>
                  <a:gd name="connsiteX9" fmla="*/ 3866605 w 4563291"/>
                  <a:gd name="connsiteY9" fmla="*/ 2508070 h 4389119"/>
                  <a:gd name="connsiteX10" fmla="*/ 3866605 w 4563291"/>
                  <a:gd name="connsiteY10" fmla="*/ 2743200 h 4389119"/>
                  <a:gd name="connsiteX11" fmla="*/ 4563291 w 4563291"/>
                  <a:gd name="connsiteY11" fmla="*/ 2743200 h 4389119"/>
                  <a:gd name="connsiteX12" fmla="*/ 4563291 w 4563291"/>
                  <a:gd name="connsiteY12" fmla="*/ 4389119 h 4389119"/>
                  <a:gd name="connsiteX13" fmla="*/ 2595523 w 4563291"/>
                  <a:gd name="connsiteY13" fmla="*/ 4389119 h 4389119"/>
                  <a:gd name="connsiteX14" fmla="*/ 2595523 w 4563291"/>
                  <a:gd name="connsiteY14" fmla="*/ 3366654 h 4389119"/>
                  <a:gd name="connsiteX15" fmla="*/ 1690108 w 4563291"/>
                  <a:gd name="connsiteY15" fmla="*/ 3366654 h 4389119"/>
                  <a:gd name="connsiteX16" fmla="*/ 1690108 w 4563291"/>
                  <a:gd name="connsiteY16" fmla="*/ 2867890 h 4389119"/>
                  <a:gd name="connsiteX17" fmla="*/ 639826 w 4563291"/>
                  <a:gd name="connsiteY17" fmla="*/ 2867890 h 4389119"/>
                  <a:gd name="connsiteX18" fmla="*/ 639826 w 4563291"/>
                  <a:gd name="connsiteY18" fmla="*/ 2019992 h 4389119"/>
                  <a:gd name="connsiteX19" fmla="*/ 0 w 4563291"/>
                  <a:gd name="connsiteY19" fmla="*/ 2019992 h 438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63291" h="4389119">
                    <a:moveTo>
                      <a:pt x="0" y="0"/>
                    </a:moveTo>
                    <a:lnTo>
                      <a:pt x="1195147" y="0"/>
                    </a:lnTo>
                    <a:lnTo>
                      <a:pt x="1195147" y="1271847"/>
                    </a:lnTo>
                    <a:lnTo>
                      <a:pt x="2160923" y="1271847"/>
                    </a:lnTo>
                    <a:lnTo>
                      <a:pt x="2160923" y="1724298"/>
                    </a:lnTo>
                    <a:lnTo>
                      <a:pt x="2586445" y="1724298"/>
                    </a:lnTo>
                    <a:lnTo>
                      <a:pt x="2586445" y="2169621"/>
                    </a:lnTo>
                    <a:lnTo>
                      <a:pt x="3078410" y="2169621"/>
                    </a:lnTo>
                    <a:lnTo>
                      <a:pt x="3078410" y="2508070"/>
                    </a:lnTo>
                    <a:lnTo>
                      <a:pt x="3866605" y="2508070"/>
                    </a:lnTo>
                    <a:lnTo>
                      <a:pt x="3866605" y="2743200"/>
                    </a:lnTo>
                    <a:lnTo>
                      <a:pt x="4563291" y="2743200"/>
                    </a:lnTo>
                    <a:lnTo>
                      <a:pt x="4563291" y="4389119"/>
                    </a:lnTo>
                    <a:lnTo>
                      <a:pt x="2595523" y="4389119"/>
                    </a:lnTo>
                    <a:lnTo>
                      <a:pt x="2595523" y="3366654"/>
                    </a:lnTo>
                    <a:lnTo>
                      <a:pt x="1690108" y="3366654"/>
                    </a:lnTo>
                    <a:lnTo>
                      <a:pt x="1690108" y="2867890"/>
                    </a:lnTo>
                    <a:lnTo>
                      <a:pt x="639826" y="2867890"/>
                    </a:lnTo>
                    <a:lnTo>
                      <a:pt x="639826" y="2019992"/>
                    </a:lnTo>
                    <a:lnTo>
                      <a:pt x="0" y="20199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2" name="图片 19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47" t="36684" r="58009" b="33815"/>
            <a:stretch>
              <a:fillRect/>
            </a:stretch>
          </p:blipFill>
          <p:spPr>
            <a:xfrm rot="19359801">
              <a:off x="11417829" y="883063"/>
              <a:ext cx="580572" cy="834573"/>
            </a:xfrm>
            <a:prstGeom prst="rect">
              <a:avLst/>
            </a:prstGeom>
          </p:spPr>
        </p:pic>
        <p:pic>
          <p:nvPicPr>
            <p:cNvPr id="194" name="图片 19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85" t="46432" r="65656" b="32019"/>
            <a:stretch>
              <a:fillRect/>
            </a:stretch>
          </p:blipFill>
          <p:spPr>
            <a:xfrm rot="306661" flipH="1">
              <a:off x="10581726" y="130097"/>
              <a:ext cx="661782" cy="427613"/>
            </a:xfrm>
            <a:prstGeom prst="rect">
              <a:avLst/>
            </a:prstGeom>
          </p:spPr>
        </p:pic>
      </p:grpSp>
      <p:sp>
        <p:nvSpPr>
          <p:cNvPr id="90" name="矩形 89"/>
          <p:cNvSpPr/>
          <p:nvPr/>
        </p:nvSpPr>
        <p:spPr>
          <a:xfrm>
            <a:off x="3927919" y="2482531"/>
            <a:ext cx="3385751" cy="4623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8" name="组合 197"/>
          <p:cNvGrpSpPr/>
          <p:nvPr/>
        </p:nvGrpSpPr>
        <p:grpSpPr>
          <a:xfrm>
            <a:off x="6972745" y="4631690"/>
            <a:ext cx="3147439" cy="1613771"/>
            <a:chOff x="5408025" y="4234088"/>
            <a:chExt cx="3971108" cy="2036086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66357">
              <a:off x="5408025" y="4820196"/>
              <a:ext cx="3971108" cy="1449978"/>
            </a:xfrm>
            <a:prstGeom prst="rect">
              <a:avLst/>
            </a:prstGeom>
          </p:spPr>
        </p:pic>
        <p:pic>
          <p:nvPicPr>
            <p:cNvPr id="197" name="图片 19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714307" y="4234088"/>
              <a:ext cx="1519994" cy="1670323"/>
            </a:xfrm>
            <a:custGeom>
              <a:avLst/>
              <a:gdLst>
                <a:gd name="connsiteX0" fmla="*/ 0 w 1519994"/>
                <a:gd name="connsiteY0" fmla="*/ 0 h 1670323"/>
                <a:gd name="connsiteX1" fmla="*/ 1519994 w 1519994"/>
                <a:gd name="connsiteY1" fmla="*/ 0 h 1670323"/>
                <a:gd name="connsiteX2" fmla="*/ 1519994 w 1519994"/>
                <a:gd name="connsiteY2" fmla="*/ 1670323 h 1670323"/>
                <a:gd name="connsiteX3" fmla="*/ 1053231 w 1519994"/>
                <a:gd name="connsiteY3" fmla="*/ 1670323 h 1670323"/>
                <a:gd name="connsiteX4" fmla="*/ 196832 w 1519994"/>
                <a:gd name="connsiteY4" fmla="*/ 1246452 h 1670323"/>
                <a:gd name="connsiteX5" fmla="*/ 0 w 1519994"/>
                <a:gd name="connsiteY5" fmla="*/ 1644135 h 167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9994" h="1670323">
                  <a:moveTo>
                    <a:pt x="0" y="0"/>
                  </a:moveTo>
                  <a:lnTo>
                    <a:pt x="1519994" y="0"/>
                  </a:lnTo>
                  <a:lnTo>
                    <a:pt x="1519994" y="1670323"/>
                  </a:lnTo>
                  <a:lnTo>
                    <a:pt x="1053231" y="1670323"/>
                  </a:lnTo>
                  <a:lnTo>
                    <a:pt x="196832" y="1246452"/>
                  </a:lnTo>
                  <a:lnTo>
                    <a:pt x="0" y="1644135"/>
                  </a:lnTo>
                  <a:close/>
                </a:path>
              </a:pathLst>
            </a:custGeom>
          </p:spPr>
        </p:pic>
        <p:pic>
          <p:nvPicPr>
            <p:cNvPr id="190" name="图片 18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377195">
              <a:off x="5734594" y="4519748"/>
              <a:ext cx="1408176" cy="1188721"/>
            </a:xfrm>
            <a:prstGeom prst="rect">
              <a:avLst/>
            </a:prstGeom>
          </p:spPr>
        </p:pic>
      </p:grpSp>
      <p:sp>
        <p:nvSpPr>
          <p:cNvPr id="163" name="椭圆 162"/>
          <p:cNvSpPr/>
          <p:nvPr/>
        </p:nvSpPr>
        <p:spPr>
          <a:xfrm>
            <a:off x="6903308" y="2121246"/>
            <a:ext cx="1643449" cy="1643449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2520778" y="2730843"/>
            <a:ext cx="1643449" cy="630195"/>
          </a:xfrm>
          <a:prstGeom prst="line">
            <a:avLst/>
          </a:prstGeom>
          <a:ln>
            <a:solidFill>
              <a:srgbClr val="19B4C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550655" y="3064476"/>
            <a:ext cx="1492696" cy="402124"/>
          </a:xfrm>
          <a:prstGeom prst="line">
            <a:avLst/>
          </a:prstGeom>
          <a:ln>
            <a:solidFill>
              <a:srgbClr val="19B4C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670913" y="3081069"/>
            <a:ext cx="1251563" cy="292326"/>
          </a:xfrm>
          <a:prstGeom prst="line">
            <a:avLst/>
          </a:prstGeom>
          <a:ln>
            <a:solidFill>
              <a:srgbClr val="19B4C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186180" y="3315335"/>
            <a:ext cx="19786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0FB9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本学期班级情况</a:t>
            </a:r>
            <a:endParaRPr lang="zh-CN" altLang="en-US" sz="2000" b="1" dirty="0">
              <a:solidFill>
                <a:srgbClr val="0FB9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215765" y="4448810"/>
            <a:ext cx="17627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gradFill>
                  <a:gsLst>
                    <a:gs pos="50000">
                      <a:srgbClr val="ED8D72"/>
                    </a:gs>
                    <a:gs pos="0">
                      <a:srgbClr val="F3B3A1"/>
                    </a:gs>
                    <a:gs pos="100000">
                      <a:srgbClr val="E66643"/>
                    </a:gs>
                  </a:gsLst>
                  <a:lin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工作重点</a:t>
            </a:r>
            <a:endParaRPr lang="zh-CN" altLang="en-US" sz="2000" b="1" dirty="0">
              <a:gradFill>
                <a:gsLst>
                  <a:gs pos="50000">
                    <a:srgbClr val="ED8D72"/>
                  </a:gs>
                  <a:gs pos="0">
                    <a:srgbClr val="F3B3A1"/>
                  </a:gs>
                  <a:gs pos="100000">
                    <a:srgbClr val="E66643"/>
                  </a:gs>
                </a:gsLst>
                <a:lin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76415" y="3764280"/>
            <a:ext cx="19507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FB9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给家长的建议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146030" y="4389120"/>
            <a:ext cx="16173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8F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家园</a:t>
            </a:r>
            <a:r>
              <a:rPr lang="zh-CN" altLang="en-US" sz="2000" b="1" dirty="0">
                <a:solidFill>
                  <a:srgbClr val="FF8F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共育</a:t>
            </a:r>
            <a:endParaRPr lang="zh-CN" altLang="en-US" sz="2000" b="1" dirty="0">
              <a:solidFill>
                <a:srgbClr val="FF8F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十字星 38"/>
          <p:cNvSpPr/>
          <p:nvPr/>
        </p:nvSpPr>
        <p:spPr>
          <a:xfrm>
            <a:off x="5012814" y="2791101"/>
            <a:ext cx="317500" cy="317500"/>
          </a:xfrm>
          <a:prstGeom prst="star4">
            <a:avLst/>
          </a:prstGeom>
          <a:solidFill>
            <a:srgbClr val="A8B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十字星 39"/>
          <p:cNvSpPr/>
          <p:nvPr/>
        </p:nvSpPr>
        <p:spPr>
          <a:xfrm>
            <a:off x="8055330" y="2133181"/>
            <a:ext cx="317500" cy="317500"/>
          </a:xfrm>
          <a:prstGeom prst="star4">
            <a:avLst/>
          </a:prstGeom>
          <a:solidFill>
            <a:srgbClr val="FBE0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十字星 40"/>
          <p:cNvSpPr/>
          <p:nvPr/>
        </p:nvSpPr>
        <p:spPr>
          <a:xfrm rot="1004115">
            <a:off x="11154485" y="2731684"/>
            <a:ext cx="317500" cy="317500"/>
          </a:xfrm>
          <a:prstGeom prst="star4">
            <a:avLst/>
          </a:prstGeom>
          <a:solidFill>
            <a:srgbClr val="FF8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0" y="5953125"/>
            <a:ext cx="12192000" cy="904875"/>
          </a:xfrm>
          <a:custGeom>
            <a:avLst/>
            <a:gdLst>
              <a:gd name="connsiteX0" fmla="*/ 354549 w 12192000"/>
              <a:gd name="connsiteY0" fmla="*/ 0 h 904875"/>
              <a:gd name="connsiteX1" fmla="*/ 369351 w 12192000"/>
              <a:gd name="connsiteY1" fmla="*/ 0 h 904875"/>
              <a:gd name="connsiteX2" fmla="*/ 376364 w 12192000"/>
              <a:gd name="connsiteY2" fmla="*/ 34740 h 904875"/>
              <a:gd name="connsiteX3" fmla="*/ 582612 w 12192000"/>
              <a:gd name="connsiteY3" fmla="*/ 171450 h 904875"/>
              <a:gd name="connsiteX4" fmla="*/ 788860 w 12192000"/>
              <a:gd name="connsiteY4" fmla="*/ 34740 h 904875"/>
              <a:gd name="connsiteX5" fmla="*/ 795874 w 12192000"/>
              <a:gd name="connsiteY5" fmla="*/ 0 h 904875"/>
              <a:gd name="connsiteX6" fmla="*/ 810676 w 12192000"/>
              <a:gd name="connsiteY6" fmla="*/ 0 h 904875"/>
              <a:gd name="connsiteX7" fmla="*/ 817689 w 12192000"/>
              <a:gd name="connsiteY7" fmla="*/ 34740 h 904875"/>
              <a:gd name="connsiteX8" fmla="*/ 1023937 w 12192000"/>
              <a:gd name="connsiteY8" fmla="*/ 171450 h 904875"/>
              <a:gd name="connsiteX9" fmla="*/ 1230185 w 12192000"/>
              <a:gd name="connsiteY9" fmla="*/ 34740 h 904875"/>
              <a:gd name="connsiteX10" fmla="*/ 1237199 w 12192000"/>
              <a:gd name="connsiteY10" fmla="*/ 0 h 904875"/>
              <a:gd name="connsiteX11" fmla="*/ 1258351 w 12192000"/>
              <a:gd name="connsiteY11" fmla="*/ 0 h 904875"/>
              <a:gd name="connsiteX12" fmla="*/ 1265364 w 12192000"/>
              <a:gd name="connsiteY12" fmla="*/ 34740 h 904875"/>
              <a:gd name="connsiteX13" fmla="*/ 1471612 w 12192000"/>
              <a:gd name="connsiteY13" fmla="*/ 171450 h 904875"/>
              <a:gd name="connsiteX14" fmla="*/ 1677860 w 12192000"/>
              <a:gd name="connsiteY14" fmla="*/ 34740 h 904875"/>
              <a:gd name="connsiteX15" fmla="*/ 1684874 w 12192000"/>
              <a:gd name="connsiteY15" fmla="*/ 0 h 904875"/>
              <a:gd name="connsiteX16" fmla="*/ 1699676 w 12192000"/>
              <a:gd name="connsiteY16" fmla="*/ 0 h 904875"/>
              <a:gd name="connsiteX17" fmla="*/ 1706689 w 12192000"/>
              <a:gd name="connsiteY17" fmla="*/ 34740 h 904875"/>
              <a:gd name="connsiteX18" fmla="*/ 1912937 w 12192000"/>
              <a:gd name="connsiteY18" fmla="*/ 171450 h 904875"/>
              <a:gd name="connsiteX19" fmla="*/ 2119185 w 12192000"/>
              <a:gd name="connsiteY19" fmla="*/ 34740 h 904875"/>
              <a:gd name="connsiteX20" fmla="*/ 2126199 w 12192000"/>
              <a:gd name="connsiteY20" fmla="*/ 0 h 904875"/>
              <a:gd name="connsiteX21" fmla="*/ 2141001 w 12192000"/>
              <a:gd name="connsiteY21" fmla="*/ 0 h 904875"/>
              <a:gd name="connsiteX22" fmla="*/ 2148014 w 12192000"/>
              <a:gd name="connsiteY22" fmla="*/ 34740 h 904875"/>
              <a:gd name="connsiteX23" fmla="*/ 2354262 w 12192000"/>
              <a:gd name="connsiteY23" fmla="*/ 171450 h 904875"/>
              <a:gd name="connsiteX24" fmla="*/ 2560510 w 12192000"/>
              <a:gd name="connsiteY24" fmla="*/ 34740 h 904875"/>
              <a:gd name="connsiteX25" fmla="*/ 2567524 w 12192000"/>
              <a:gd name="connsiteY25" fmla="*/ 0 h 904875"/>
              <a:gd name="connsiteX26" fmla="*/ 2582326 w 12192000"/>
              <a:gd name="connsiteY26" fmla="*/ 0 h 904875"/>
              <a:gd name="connsiteX27" fmla="*/ 2589339 w 12192000"/>
              <a:gd name="connsiteY27" fmla="*/ 34740 h 904875"/>
              <a:gd name="connsiteX28" fmla="*/ 2795587 w 12192000"/>
              <a:gd name="connsiteY28" fmla="*/ 171450 h 904875"/>
              <a:gd name="connsiteX29" fmla="*/ 3001835 w 12192000"/>
              <a:gd name="connsiteY29" fmla="*/ 34740 h 904875"/>
              <a:gd name="connsiteX30" fmla="*/ 3008849 w 12192000"/>
              <a:gd name="connsiteY30" fmla="*/ 0 h 904875"/>
              <a:gd name="connsiteX31" fmla="*/ 3020476 w 12192000"/>
              <a:gd name="connsiteY31" fmla="*/ 0 h 904875"/>
              <a:gd name="connsiteX32" fmla="*/ 3027490 w 12192000"/>
              <a:gd name="connsiteY32" fmla="*/ 34740 h 904875"/>
              <a:gd name="connsiteX33" fmla="*/ 3233737 w 12192000"/>
              <a:gd name="connsiteY33" fmla="*/ 171450 h 904875"/>
              <a:gd name="connsiteX34" fmla="*/ 3439985 w 12192000"/>
              <a:gd name="connsiteY34" fmla="*/ 34740 h 904875"/>
              <a:gd name="connsiteX35" fmla="*/ 3446999 w 12192000"/>
              <a:gd name="connsiteY35" fmla="*/ 0 h 904875"/>
              <a:gd name="connsiteX36" fmla="*/ 3461800 w 12192000"/>
              <a:gd name="connsiteY36" fmla="*/ 0 h 904875"/>
              <a:gd name="connsiteX37" fmla="*/ 3468814 w 12192000"/>
              <a:gd name="connsiteY37" fmla="*/ 34740 h 904875"/>
              <a:gd name="connsiteX38" fmla="*/ 3675062 w 12192000"/>
              <a:gd name="connsiteY38" fmla="*/ 171450 h 904875"/>
              <a:gd name="connsiteX39" fmla="*/ 3881310 w 12192000"/>
              <a:gd name="connsiteY39" fmla="*/ 34740 h 904875"/>
              <a:gd name="connsiteX40" fmla="*/ 3888324 w 12192000"/>
              <a:gd name="connsiteY40" fmla="*/ 0 h 904875"/>
              <a:gd name="connsiteX41" fmla="*/ 3903126 w 12192000"/>
              <a:gd name="connsiteY41" fmla="*/ 0 h 904875"/>
              <a:gd name="connsiteX42" fmla="*/ 3910139 w 12192000"/>
              <a:gd name="connsiteY42" fmla="*/ 34740 h 904875"/>
              <a:gd name="connsiteX43" fmla="*/ 4116387 w 12192000"/>
              <a:gd name="connsiteY43" fmla="*/ 171450 h 904875"/>
              <a:gd name="connsiteX44" fmla="*/ 4322636 w 12192000"/>
              <a:gd name="connsiteY44" fmla="*/ 34740 h 904875"/>
              <a:gd name="connsiteX45" fmla="*/ 4329649 w 12192000"/>
              <a:gd name="connsiteY45" fmla="*/ 0 h 904875"/>
              <a:gd name="connsiteX46" fmla="*/ 4344451 w 12192000"/>
              <a:gd name="connsiteY46" fmla="*/ 0 h 904875"/>
              <a:gd name="connsiteX47" fmla="*/ 4351465 w 12192000"/>
              <a:gd name="connsiteY47" fmla="*/ 34740 h 904875"/>
              <a:gd name="connsiteX48" fmla="*/ 4557713 w 12192000"/>
              <a:gd name="connsiteY48" fmla="*/ 171450 h 904875"/>
              <a:gd name="connsiteX49" fmla="*/ 4763960 w 12192000"/>
              <a:gd name="connsiteY49" fmla="*/ 34740 h 904875"/>
              <a:gd name="connsiteX50" fmla="*/ 4770974 w 12192000"/>
              <a:gd name="connsiteY50" fmla="*/ 0 h 904875"/>
              <a:gd name="connsiteX51" fmla="*/ 4792126 w 12192000"/>
              <a:gd name="connsiteY51" fmla="*/ 0 h 904875"/>
              <a:gd name="connsiteX52" fmla="*/ 4799139 w 12192000"/>
              <a:gd name="connsiteY52" fmla="*/ 34740 h 904875"/>
              <a:gd name="connsiteX53" fmla="*/ 5005388 w 12192000"/>
              <a:gd name="connsiteY53" fmla="*/ 171450 h 904875"/>
              <a:gd name="connsiteX54" fmla="*/ 5211637 w 12192000"/>
              <a:gd name="connsiteY54" fmla="*/ 34740 h 904875"/>
              <a:gd name="connsiteX55" fmla="*/ 5218649 w 12192000"/>
              <a:gd name="connsiteY55" fmla="*/ 0 h 904875"/>
              <a:gd name="connsiteX56" fmla="*/ 5233451 w 12192000"/>
              <a:gd name="connsiteY56" fmla="*/ 0 h 904875"/>
              <a:gd name="connsiteX57" fmla="*/ 5240466 w 12192000"/>
              <a:gd name="connsiteY57" fmla="*/ 34740 h 904875"/>
              <a:gd name="connsiteX58" fmla="*/ 5446713 w 12192000"/>
              <a:gd name="connsiteY58" fmla="*/ 171450 h 904875"/>
              <a:gd name="connsiteX59" fmla="*/ 5652960 w 12192000"/>
              <a:gd name="connsiteY59" fmla="*/ 34740 h 904875"/>
              <a:gd name="connsiteX60" fmla="*/ 5659974 w 12192000"/>
              <a:gd name="connsiteY60" fmla="*/ 0 h 904875"/>
              <a:gd name="connsiteX61" fmla="*/ 5674776 w 12192000"/>
              <a:gd name="connsiteY61" fmla="*/ 0 h 904875"/>
              <a:gd name="connsiteX62" fmla="*/ 5681790 w 12192000"/>
              <a:gd name="connsiteY62" fmla="*/ 34740 h 904875"/>
              <a:gd name="connsiteX63" fmla="*/ 5888037 w 12192000"/>
              <a:gd name="connsiteY63" fmla="*/ 171450 h 904875"/>
              <a:gd name="connsiteX64" fmla="*/ 6094285 w 12192000"/>
              <a:gd name="connsiteY64" fmla="*/ 34740 h 904875"/>
              <a:gd name="connsiteX65" fmla="*/ 6101299 w 12192000"/>
              <a:gd name="connsiteY65" fmla="*/ 0 h 904875"/>
              <a:gd name="connsiteX66" fmla="*/ 6116101 w 12192000"/>
              <a:gd name="connsiteY66" fmla="*/ 0 h 904875"/>
              <a:gd name="connsiteX67" fmla="*/ 6123114 w 12192000"/>
              <a:gd name="connsiteY67" fmla="*/ 34740 h 904875"/>
              <a:gd name="connsiteX68" fmla="*/ 6329362 w 12192000"/>
              <a:gd name="connsiteY68" fmla="*/ 171450 h 904875"/>
              <a:gd name="connsiteX69" fmla="*/ 6535610 w 12192000"/>
              <a:gd name="connsiteY69" fmla="*/ 34740 h 904875"/>
              <a:gd name="connsiteX70" fmla="*/ 6542624 w 12192000"/>
              <a:gd name="connsiteY70" fmla="*/ 0 h 904875"/>
              <a:gd name="connsiteX71" fmla="*/ 6582826 w 12192000"/>
              <a:gd name="connsiteY71" fmla="*/ 0 h 904875"/>
              <a:gd name="connsiteX72" fmla="*/ 6589840 w 12192000"/>
              <a:gd name="connsiteY72" fmla="*/ 34740 h 904875"/>
              <a:gd name="connsiteX73" fmla="*/ 6796087 w 12192000"/>
              <a:gd name="connsiteY73" fmla="*/ 171450 h 904875"/>
              <a:gd name="connsiteX74" fmla="*/ 7002335 w 12192000"/>
              <a:gd name="connsiteY74" fmla="*/ 34740 h 904875"/>
              <a:gd name="connsiteX75" fmla="*/ 7009348 w 12192000"/>
              <a:gd name="connsiteY75" fmla="*/ 0 h 904875"/>
              <a:gd name="connsiteX76" fmla="*/ 7024150 w 12192000"/>
              <a:gd name="connsiteY76" fmla="*/ 0 h 904875"/>
              <a:gd name="connsiteX77" fmla="*/ 7031164 w 12192000"/>
              <a:gd name="connsiteY77" fmla="*/ 34740 h 904875"/>
              <a:gd name="connsiteX78" fmla="*/ 7237412 w 12192000"/>
              <a:gd name="connsiteY78" fmla="*/ 171450 h 904875"/>
              <a:gd name="connsiteX79" fmla="*/ 7443660 w 12192000"/>
              <a:gd name="connsiteY79" fmla="*/ 34740 h 904875"/>
              <a:gd name="connsiteX80" fmla="*/ 7450673 w 12192000"/>
              <a:gd name="connsiteY80" fmla="*/ 0 h 904875"/>
              <a:gd name="connsiteX81" fmla="*/ 7465475 w 12192000"/>
              <a:gd name="connsiteY81" fmla="*/ 0 h 904875"/>
              <a:gd name="connsiteX82" fmla="*/ 7472489 w 12192000"/>
              <a:gd name="connsiteY82" fmla="*/ 34740 h 904875"/>
              <a:gd name="connsiteX83" fmla="*/ 7678737 w 12192000"/>
              <a:gd name="connsiteY83" fmla="*/ 171450 h 904875"/>
              <a:gd name="connsiteX84" fmla="*/ 7884985 w 12192000"/>
              <a:gd name="connsiteY84" fmla="*/ 34740 h 904875"/>
              <a:gd name="connsiteX85" fmla="*/ 7891999 w 12192000"/>
              <a:gd name="connsiteY85" fmla="*/ 0 h 904875"/>
              <a:gd name="connsiteX86" fmla="*/ 7906801 w 12192000"/>
              <a:gd name="connsiteY86" fmla="*/ 0 h 904875"/>
              <a:gd name="connsiteX87" fmla="*/ 7913814 w 12192000"/>
              <a:gd name="connsiteY87" fmla="*/ 34740 h 904875"/>
              <a:gd name="connsiteX88" fmla="*/ 8120062 w 12192000"/>
              <a:gd name="connsiteY88" fmla="*/ 171450 h 904875"/>
              <a:gd name="connsiteX89" fmla="*/ 8326310 w 12192000"/>
              <a:gd name="connsiteY89" fmla="*/ 34740 h 904875"/>
              <a:gd name="connsiteX90" fmla="*/ 8333324 w 12192000"/>
              <a:gd name="connsiteY90" fmla="*/ 0 h 904875"/>
              <a:gd name="connsiteX91" fmla="*/ 8354476 w 12192000"/>
              <a:gd name="connsiteY91" fmla="*/ 0 h 904875"/>
              <a:gd name="connsiteX92" fmla="*/ 8361489 w 12192000"/>
              <a:gd name="connsiteY92" fmla="*/ 34740 h 904875"/>
              <a:gd name="connsiteX93" fmla="*/ 8567737 w 12192000"/>
              <a:gd name="connsiteY93" fmla="*/ 171450 h 904875"/>
              <a:gd name="connsiteX94" fmla="*/ 8773985 w 12192000"/>
              <a:gd name="connsiteY94" fmla="*/ 34740 h 904875"/>
              <a:gd name="connsiteX95" fmla="*/ 8780998 w 12192000"/>
              <a:gd name="connsiteY95" fmla="*/ 0 h 904875"/>
              <a:gd name="connsiteX96" fmla="*/ 8795800 w 12192000"/>
              <a:gd name="connsiteY96" fmla="*/ 0 h 904875"/>
              <a:gd name="connsiteX97" fmla="*/ 8802814 w 12192000"/>
              <a:gd name="connsiteY97" fmla="*/ 34740 h 904875"/>
              <a:gd name="connsiteX98" fmla="*/ 9009062 w 12192000"/>
              <a:gd name="connsiteY98" fmla="*/ 171450 h 904875"/>
              <a:gd name="connsiteX99" fmla="*/ 9215310 w 12192000"/>
              <a:gd name="connsiteY99" fmla="*/ 34740 h 904875"/>
              <a:gd name="connsiteX100" fmla="*/ 9222323 w 12192000"/>
              <a:gd name="connsiteY100" fmla="*/ 0 h 904875"/>
              <a:gd name="connsiteX101" fmla="*/ 9237125 w 12192000"/>
              <a:gd name="connsiteY101" fmla="*/ 0 h 904875"/>
              <a:gd name="connsiteX102" fmla="*/ 9244139 w 12192000"/>
              <a:gd name="connsiteY102" fmla="*/ 34740 h 904875"/>
              <a:gd name="connsiteX103" fmla="*/ 9450387 w 12192000"/>
              <a:gd name="connsiteY103" fmla="*/ 171450 h 904875"/>
              <a:gd name="connsiteX104" fmla="*/ 9656635 w 12192000"/>
              <a:gd name="connsiteY104" fmla="*/ 34740 h 904875"/>
              <a:gd name="connsiteX105" fmla="*/ 9663649 w 12192000"/>
              <a:gd name="connsiteY105" fmla="*/ 0 h 904875"/>
              <a:gd name="connsiteX106" fmla="*/ 9678451 w 12192000"/>
              <a:gd name="connsiteY106" fmla="*/ 0 h 904875"/>
              <a:gd name="connsiteX107" fmla="*/ 9685464 w 12192000"/>
              <a:gd name="connsiteY107" fmla="*/ 34740 h 904875"/>
              <a:gd name="connsiteX108" fmla="*/ 9891712 w 12192000"/>
              <a:gd name="connsiteY108" fmla="*/ 171450 h 904875"/>
              <a:gd name="connsiteX109" fmla="*/ 10097960 w 12192000"/>
              <a:gd name="connsiteY109" fmla="*/ 34740 h 904875"/>
              <a:gd name="connsiteX110" fmla="*/ 10104973 w 12192000"/>
              <a:gd name="connsiteY110" fmla="*/ 0 h 904875"/>
              <a:gd name="connsiteX111" fmla="*/ 10116601 w 12192000"/>
              <a:gd name="connsiteY111" fmla="*/ 0 h 904875"/>
              <a:gd name="connsiteX112" fmla="*/ 10123615 w 12192000"/>
              <a:gd name="connsiteY112" fmla="*/ 34740 h 904875"/>
              <a:gd name="connsiteX113" fmla="*/ 10329862 w 12192000"/>
              <a:gd name="connsiteY113" fmla="*/ 171450 h 904875"/>
              <a:gd name="connsiteX114" fmla="*/ 10536110 w 12192000"/>
              <a:gd name="connsiteY114" fmla="*/ 34740 h 904875"/>
              <a:gd name="connsiteX115" fmla="*/ 10543123 w 12192000"/>
              <a:gd name="connsiteY115" fmla="*/ 0 h 904875"/>
              <a:gd name="connsiteX116" fmla="*/ 10557925 w 12192000"/>
              <a:gd name="connsiteY116" fmla="*/ 0 h 904875"/>
              <a:gd name="connsiteX117" fmla="*/ 10564939 w 12192000"/>
              <a:gd name="connsiteY117" fmla="*/ 34740 h 904875"/>
              <a:gd name="connsiteX118" fmla="*/ 10771187 w 12192000"/>
              <a:gd name="connsiteY118" fmla="*/ 171450 h 904875"/>
              <a:gd name="connsiteX119" fmla="*/ 10977435 w 12192000"/>
              <a:gd name="connsiteY119" fmla="*/ 34740 h 904875"/>
              <a:gd name="connsiteX120" fmla="*/ 10984448 w 12192000"/>
              <a:gd name="connsiteY120" fmla="*/ 0 h 904875"/>
              <a:gd name="connsiteX121" fmla="*/ 10999250 w 12192000"/>
              <a:gd name="connsiteY121" fmla="*/ 0 h 904875"/>
              <a:gd name="connsiteX122" fmla="*/ 11006264 w 12192000"/>
              <a:gd name="connsiteY122" fmla="*/ 34740 h 904875"/>
              <a:gd name="connsiteX123" fmla="*/ 11212512 w 12192000"/>
              <a:gd name="connsiteY123" fmla="*/ 171450 h 904875"/>
              <a:gd name="connsiteX124" fmla="*/ 11418760 w 12192000"/>
              <a:gd name="connsiteY124" fmla="*/ 34740 h 904875"/>
              <a:gd name="connsiteX125" fmla="*/ 11425774 w 12192000"/>
              <a:gd name="connsiteY125" fmla="*/ 0 h 904875"/>
              <a:gd name="connsiteX126" fmla="*/ 11440576 w 12192000"/>
              <a:gd name="connsiteY126" fmla="*/ 0 h 904875"/>
              <a:gd name="connsiteX127" fmla="*/ 11447589 w 12192000"/>
              <a:gd name="connsiteY127" fmla="*/ 34740 h 904875"/>
              <a:gd name="connsiteX128" fmla="*/ 11653837 w 12192000"/>
              <a:gd name="connsiteY128" fmla="*/ 171450 h 904875"/>
              <a:gd name="connsiteX129" fmla="*/ 11860085 w 12192000"/>
              <a:gd name="connsiteY129" fmla="*/ 34740 h 904875"/>
              <a:gd name="connsiteX130" fmla="*/ 11867099 w 12192000"/>
              <a:gd name="connsiteY130" fmla="*/ 0 h 904875"/>
              <a:gd name="connsiteX131" fmla="*/ 11888251 w 12192000"/>
              <a:gd name="connsiteY131" fmla="*/ 0 h 904875"/>
              <a:gd name="connsiteX132" fmla="*/ 11895264 w 12192000"/>
              <a:gd name="connsiteY132" fmla="*/ 34740 h 904875"/>
              <a:gd name="connsiteX133" fmla="*/ 12101512 w 12192000"/>
              <a:gd name="connsiteY133" fmla="*/ 171450 h 904875"/>
              <a:gd name="connsiteX134" fmla="*/ 12168074 w 12192000"/>
              <a:gd name="connsiteY134" fmla="*/ 161387 h 904875"/>
              <a:gd name="connsiteX135" fmla="*/ 12192000 w 12192000"/>
              <a:gd name="connsiteY135" fmla="*/ 149885 h 904875"/>
              <a:gd name="connsiteX136" fmla="*/ 12192000 w 12192000"/>
              <a:gd name="connsiteY136" fmla="*/ 904875 h 904875"/>
              <a:gd name="connsiteX137" fmla="*/ 0 w 12192000"/>
              <a:gd name="connsiteY137" fmla="*/ 904875 h 904875"/>
              <a:gd name="connsiteX138" fmla="*/ 0 w 12192000"/>
              <a:gd name="connsiteY138" fmla="*/ 118560 h 904875"/>
              <a:gd name="connsiteX139" fmla="*/ 16137 w 12192000"/>
              <a:gd name="connsiteY139" fmla="*/ 133222 h 904875"/>
              <a:gd name="connsiteX140" fmla="*/ 141287 w 12192000"/>
              <a:gd name="connsiteY140" fmla="*/ 171450 h 904875"/>
              <a:gd name="connsiteX141" fmla="*/ 347535 w 12192000"/>
              <a:gd name="connsiteY141" fmla="*/ 34740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12192000" h="904875">
                <a:moveTo>
                  <a:pt x="354549" y="0"/>
                </a:moveTo>
                <a:lnTo>
                  <a:pt x="369351" y="0"/>
                </a:lnTo>
                <a:lnTo>
                  <a:pt x="376364" y="34740"/>
                </a:lnTo>
                <a:cubicBezTo>
                  <a:pt x="410345" y="115079"/>
                  <a:pt x="489895" y="171450"/>
                  <a:pt x="582612" y="171450"/>
                </a:cubicBezTo>
                <a:cubicBezTo>
                  <a:pt x="675328" y="171450"/>
                  <a:pt x="754879" y="115079"/>
                  <a:pt x="788860" y="34740"/>
                </a:cubicBezTo>
                <a:lnTo>
                  <a:pt x="795874" y="0"/>
                </a:lnTo>
                <a:lnTo>
                  <a:pt x="810676" y="0"/>
                </a:lnTo>
                <a:lnTo>
                  <a:pt x="817689" y="34740"/>
                </a:lnTo>
                <a:cubicBezTo>
                  <a:pt x="851670" y="115079"/>
                  <a:pt x="931221" y="171450"/>
                  <a:pt x="1023937" y="171450"/>
                </a:cubicBezTo>
                <a:cubicBezTo>
                  <a:pt x="1116653" y="171450"/>
                  <a:pt x="1196204" y="115079"/>
                  <a:pt x="1230185" y="34740"/>
                </a:cubicBezTo>
                <a:lnTo>
                  <a:pt x="1237199" y="0"/>
                </a:lnTo>
                <a:lnTo>
                  <a:pt x="1258351" y="0"/>
                </a:lnTo>
                <a:lnTo>
                  <a:pt x="1265364" y="34740"/>
                </a:lnTo>
                <a:cubicBezTo>
                  <a:pt x="1299345" y="115079"/>
                  <a:pt x="1378896" y="171450"/>
                  <a:pt x="1471612" y="171450"/>
                </a:cubicBezTo>
                <a:cubicBezTo>
                  <a:pt x="1564328" y="171450"/>
                  <a:pt x="1643879" y="115079"/>
                  <a:pt x="1677860" y="34740"/>
                </a:cubicBezTo>
                <a:lnTo>
                  <a:pt x="1684874" y="0"/>
                </a:lnTo>
                <a:lnTo>
                  <a:pt x="1699676" y="0"/>
                </a:lnTo>
                <a:lnTo>
                  <a:pt x="1706689" y="34740"/>
                </a:lnTo>
                <a:cubicBezTo>
                  <a:pt x="1740670" y="115079"/>
                  <a:pt x="1820220" y="171450"/>
                  <a:pt x="1912937" y="171450"/>
                </a:cubicBezTo>
                <a:cubicBezTo>
                  <a:pt x="2005654" y="171450"/>
                  <a:pt x="2085204" y="115079"/>
                  <a:pt x="2119185" y="34740"/>
                </a:cubicBezTo>
                <a:lnTo>
                  <a:pt x="2126199" y="0"/>
                </a:lnTo>
                <a:lnTo>
                  <a:pt x="2141001" y="0"/>
                </a:lnTo>
                <a:lnTo>
                  <a:pt x="2148014" y="34740"/>
                </a:lnTo>
                <a:cubicBezTo>
                  <a:pt x="2181995" y="115079"/>
                  <a:pt x="2261545" y="171450"/>
                  <a:pt x="2354262" y="171450"/>
                </a:cubicBezTo>
                <a:cubicBezTo>
                  <a:pt x="2446978" y="171450"/>
                  <a:pt x="2526529" y="115079"/>
                  <a:pt x="2560510" y="34740"/>
                </a:cubicBezTo>
                <a:lnTo>
                  <a:pt x="2567524" y="0"/>
                </a:lnTo>
                <a:lnTo>
                  <a:pt x="2582326" y="0"/>
                </a:lnTo>
                <a:lnTo>
                  <a:pt x="2589339" y="34740"/>
                </a:lnTo>
                <a:cubicBezTo>
                  <a:pt x="2623320" y="115079"/>
                  <a:pt x="2702871" y="171450"/>
                  <a:pt x="2795587" y="171450"/>
                </a:cubicBezTo>
                <a:cubicBezTo>
                  <a:pt x="2888303" y="171450"/>
                  <a:pt x="2967854" y="115079"/>
                  <a:pt x="3001835" y="34740"/>
                </a:cubicBezTo>
                <a:lnTo>
                  <a:pt x="3008849" y="0"/>
                </a:lnTo>
                <a:lnTo>
                  <a:pt x="3020476" y="0"/>
                </a:lnTo>
                <a:lnTo>
                  <a:pt x="3027490" y="34740"/>
                </a:lnTo>
                <a:cubicBezTo>
                  <a:pt x="3061470" y="115079"/>
                  <a:pt x="3141021" y="171450"/>
                  <a:pt x="3233737" y="171450"/>
                </a:cubicBezTo>
                <a:cubicBezTo>
                  <a:pt x="3326453" y="171450"/>
                  <a:pt x="3406004" y="115079"/>
                  <a:pt x="3439985" y="34740"/>
                </a:cubicBezTo>
                <a:lnTo>
                  <a:pt x="3446999" y="0"/>
                </a:lnTo>
                <a:lnTo>
                  <a:pt x="3461800" y="0"/>
                </a:lnTo>
                <a:lnTo>
                  <a:pt x="3468814" y="34740"/>
                </a:lnTo>
                <a:cubicBezTo>
                  <a:pt x="3502795" y="115079"/>
                  <a:pt x="3582345" y="171450"/>
                  <a:pt x="3675062" y="171450"/>
                </a:cubicBezTo>
                <a:cubicBezTo>
                  <a:pt x="3767779" y="171450"/>
                  <a:pt x="3847329" y="115079"/>
                  <a:pt x="3881310" y="34740"/>
                </a:cubicBezTo>
                <a:lnTo>
                  <a:pt x="3888324" y="0"/>
                </a:lnTo>
                <a:lnTo>
                  <a:pt x="3903126" y="0"/>
                </a:lnTo>
                <a:lnTo>
                  <a:pt x="3910139" y="34740"/>
                </a:lnTo>
                <a:cubicBezTo>
                  <a:pt x="3944120" y="115079"/>
                  <a:pt x="4023670" y="171450"/>
                  <a:pt x="4116387" y="171450"/>
                </a:cubicBezTo>
                <a:cubicBezTo>
                  <a:pt x="4209104" y="171450"/>
                  <a:pt x="4288655" y="115079"/>
                  <a:pt x="4322636" y="34740"/>
                </a:cubicBezTo>
                <a:lnTo>
                  <a:pt x="4329649" y="0"/>
                </a:lnTo>
                <a:lnTo>
                  <a:pt x="4344451" y="0"/>
                </a:lnTo>
                <a:lnTo>
                  <a:pt x="4351465" y="34740"/>
                </a:lnTo>
                <a:cubicBezTo>
                  <a:pt x="4385446" y="115079"/>
                  <a:pt x="4464997" y="171450"/>
                  <a:pt x="4557713" y="171450"/>
                </a:cubicBezTo>
                <a:cubicBezTo>
                  <a:pt x="4650429" y="171450"/>
                  <a:pt x="4729979" y="115079"/>
                  <a:pt x="4763960" y="34740"/>
                </a:cubicBezTo>
                <a:lnTo>
                  <a:pt x="4770974" y="0"/>
                </a:lnTo>
                <a:lnTo>
                  <a:pt x="4792126" y="0"/>
                </a:lnTo>
                <a:lnTo>
                  <a:pt x="4799139" y="34740"/>
                </a:lnTo>
                <a:cubicBezTo>
                  <a:pt x="4833121" y="115079"/>
                  <a:pt x="4912671" y="171450"/>
                  <a:pt x="5005388" y="171450"/>
                </a:cubicBezTo>
                <a:cubicBezTo>
                  <a:pt x="5098104" y="171450"/>
                  <a:pt x="5177655" y="115079"/>
                  <a:pt x="5211637" y="34740"/>
                </a:cubicBezTo>
                <a:lnTo>
                  <a:pt x="5218649" y="0"/>
                </a:lnTo>
                <a:lnTo>
                  <a:pt x="5233451" y="0"/>
                </a:lnTo>
                <a:lnTo>
                  <a:pt x="5240466" y="34740"/>
                </a:lnTo>
                <a:cubicBezTo>
                  <a:pt x="5274447" y="115079"/>
                  <a:pt x="5353996" y="171450"/>
                  <a:pt x="5446713" y="171450"/>
                </a:cubicBezTo>
                <a:cubicBezTo>
                  <a:pt x="5539430" y="171450"/>
                  <a:pt x="5618979" y="115079"/>
                  <a:pt x="5652960" y="34740"/>
                </a:cubicBezTo>
                <a:lnTo>
                  <a:pt x="5659974" y="0"/>
                </a:lnTo>
                <a:lnTo>
                  <a:pt x="5674776" y="0"/>
                </a:lnTo>
                <a:lnTo>
                  <a:pt x="5681790" y="34740"/>
                </a:lnTo>
                <a:cubicBezTo>
                  <a:pt x="5715771" y="115079"/>
                  <a:pt x="5795320" y="171450"/>
                  <a:pt x="5888037" y="171450"/>
                </a:cubicBezTo>
                <a:cubicBezTo>
                  <a:pt x="5980753" y="171450"/>
                  <a:pt x="6060304" y="115079"/>
                  <a:pt x="6094285" y="34740"/>
                </a:cubicBezTo>
                <a:lnTo>
                  <a:pt x="6101299" y="0"/>
                </a:lnTo>
                <a:lnTo>
                  <a:pt x="6116101" y="0"/>
                </a:lnTo>
                <a:lnTo>
                  <a:pt x="6123114" y="34740"/>
                </a:lnTo>
                <a:cubicBezTo>
                  <a:pt x="6157095" y="115079"/>
                  <a:pt x="6236646" y="171450"/>
                  <a:pt x="6329362" y="171450"/>
                </a:cubicBezTo>
                <a:cubicBezTo>
                  <a:pt x="6422079" y="171450"/>
                  <a:pt x="6501630" y="115079"/>
                  <a:pt x="6535610" y="34740"/>
                </a:cubicBezTo>
                <a:lnTo>
                  <a:pt x="6542624" y="0"/>
                </a:lnTo>
                <a:lnTo>
                  <a:pt x="6582826" y="0"/>
                </a:lnTo>
                <a:lnTo>
                  <a:pt x="6589840" y="34740"/>
                </a:lnTo>
                <a:cubicBezTo>
                  <a:pt x="6623820" y="115079"/>
                  <a:pt x="6703371" y="171450"/>
                  <a:pt x="6796087" y="171450"/>
                </a:cubicBezTo>
                <a:cubicBezTo>
                  <a:pt x="6888803" y="171450"/>
                  <a:pt x="6968354" y="115079"/>
                  <a:pt x="7002335" y="34740"/>
                </a:cubicBezTo>
                <a:lnTo>
                  <a:pt x="7009348" y="0"/>
                </a:lnTo>
                <a:lnTo>
                  <a:pt x="7024150" y="0"/>
                </a:lnTo>
                <a:lnTo>
                  <a:pt x="7031164" y="34740"/>
                </a:lnTo>
                <a:cubicBezTo>
                  <a:pt x="7065145" y="115079"/>
                  <a:pt x="7144695" y="171450"/>
                  <a:pt x="7237412" y="171450"/>
                </a:cubicBezTo>
                <a:cubicBezTo>
                  <a:pt x="7330129" y="171450"/>
                  <a:pt x="7409679" y="115079"/>
                  <a:pt x="7443660" y="34740"/>
                </a:cubicBezTo>
                <a:lnTo>
                  <a:pt x="7450673" y="0"/>
                </a:lnTo>
                <a:lnTo>
                  <a:pt x="7465475" y="0"/>
                </a:lnTo>
                <a:lnTo>
                  <a:pt x="7472489" y="34740"/>
                </a:lnTo>
                <a:cubicBezTo>
                  <a:pt x="7506470" y="115079"/>
                  <a:pt x="7586020" y="171450"/>
                  <a:pt x="7678737" y="171450"/>
                </a:cubicBezTo>
                <a:cubicBezTo>
                  <a:pt x="7771453" y="171450"/>
                  <a:pt x="7851004" y="115079"/>
                  <a:pt x="7884985" y="34740"/>
                </a:cubicBezTo>
                <a:lnTo>
                  <a:pt x="7891999" y="0"/>
                </a:lnTo>
                <a:lnTo>
                  <a:pt x="7906801" y="0"/>
                </a:lnTo>
                <a:lnTo>
                  <a:pt x="7913814" y="34740"/>
                </a:lnTo>
                <a:cubicBezTo>
                  <a:pt x="7947795" y="115079"/>
                  <a:pt x="8027346" y="171450"/>
                  <a:pt x="8120062" y="171450"/>
                </a:cubicBezTo>
                <a:cubicBezTo>
                  <a:pt x="8212778" y="171450"/>
                  <a:pt x="8292329" y="115079"/>
                  <a:pt x="8326310" y="34740"/>
                </a:cubicBezTo>
                <a:lnTo>
                  <a:pt x="8333324" y="0"/>
                </a:lnTo>
                <a:lnTo>
                  <a:pt x="8354476" y="0"/>
                </a:lnTo>
                <a:lnTo>
                  <a:pt x="8361489" y="34740"/>
                </a:lnTo>
                <a:cubicBezTo>
                  <a:pt x="8395470" y="115079"/>
                  <a:pt x="8475021" y="171450"/>
                  <a:pt x="8567737" y="171450"/>
                </a:cubicBezTo>
                <a:cubicBezTo>
                  <a:pt x="8660453" y="171450"/>
                  <a:pt x="8740004" y="115079"/>
                  <a:pt x="8773985" y="34740"/>
                </a:cubicBezTo>
                <a:lnTo>
                  <a:pt x="8780998" y="0"/>
                </a:lnTo>
                <a:lnTo>
                  <a:pt x="8795800" y="0"/>
                </a:lnTo>
                <a:lnTo>
                  <a:pt x="8802814" y="34740"/>
                </a:lnTo>
                <a:cubicBezTo>
                  <a:pt x="8836795" y="115079"/>
                  <a:pt x="8916345" y="171450"/>
                  <a:pt x="9009062" y="171450"/>
                </a:cubicBezTo>
                <a:cubicBezTo>
                  <a:pt x="9101779" y="171450"/>
                  <a:pt x="9181329" y="115079"/>
                  <a:pt x="9215310" y="34740"/>
                </a:cubicBezTo>
                <a:lnTo>
                  <a:pt x="9222323" y="0"/>
                </a:lnTo>
                <a:lnTo>
                  <a:pt x="9237125" y="0"/>
                </a:lnTo>
                <a:lnTo>
                  <a:pt x="9244139" y="34740"/>
                </a:lnTo>
                <a:cubicBezTo>
                  <a:pt x="9278120" y="115079"/>
                  <a:pt x="9357670" y="171450"/>
                  <a:pt x="9450387" y="171450"/>
                </a:cubicBezTo>
                <a:cubicBezTo>
                  <a:pt x="9543103" y="171450"/>
                  <a:pt x="9622654" y="115079"/>
                  <a:pt x="9656635" y="34740"/>
                </a:cubicBezTo>
                <a:lnTo>
                  <a:pt x="9663649" y="0"/>
                </a:lnTo>
                <a:lnTo>
                  <a:pt x="9678451" y="0"/>
                </a:lnTo>
                <a:lnTo>
                  <a:pt x="9685464" y="34740"/>
                </a:lnTo>
                <a:cubicBezTo>
                  <a:pt x="9719445" y="115079"/>
                  <a:pt x="9798996" y="171450"/>
                  <a:pt x="9891712" y="171450"/>
                </a:cubicBezTo>
                <a:cubicBezTo>
                  <a:pt x="9984428" y="171450"/>
                  <a:pt x="10063979" y="115079"/>
                  <a:pt x="10097960" y="34740"/>
                </a:cubicBezTo>
                <a:lnTo>
                  <a:pt x="10104973" y="0"/>
                </a:lnTo>
                <a:lnTo>
                  <a:pt x="10116601" y="0"/>
                </a:lnTo>
                <a:lnTo>
                  <a:pt x="10123615" y="34740"/>
                </a:lnTo>
                <a:cubicBezTo>
                  <a:pt x="10157595" y="115079"/>
                  <a:pt x="10237146" y="171450"/>
                  <a:pt x="10329862" y="171450"/>
                </a:cubicBezTo>
                <a:cubicBezTo>
                  <a:pt x="10422578" y="171450"/>
                  <a:pt x="10502129" y="115079"/>
                  <a:pt x="10536110" y="34740"/>
                </a:cubicBezTo>
                <a:lnTo>
                  <a:pt x="10543123" y="0"/>
                </a:lnTo>
                <a:lnTo>
                  <a:pt x="10557925" y="0"/>
                </a:lnTo>
                <a:lnTo>
                  <a:pt x="10564939" y="34740"/>
                </a:lnTo>
                <a:cubicBezTo>
                  <a:pt x="10598920" y="115079"/>
                  <a:pt x="10678470" y="171450"/>
                  <a:pt x="10771187" y="171450"/>
                </a:cubicBezTo>
                <a:cubicBezTo>
                  <a:pt x="10863904" y="171450"/>
                  <a:pt x="10943454" y="115079"/>
                  <a:pt x="10977435" y="34740"/>
                </a:cubicBezTo>
                <a:lnTo>
                  <a:pt x="10984448" y="0"/>
                </a:lnTo>
                <a:lnTo>
                  <a:pt x="10999250" y="0"/>
                </a:lnTo>
                <a:lnTo>
                  <a:pt x="11006264" y="34740"/>
                </a:lnTo>
                <a:cubicBezTo>
                  <a:pt x="11040245" y="115079"/>
                  <a:pt x="11119795" y="171450"/>
                  <a:pt x="11212512" y="171450"/>
                </a:cubicBezTo>
                <a:cubicBezTo>
                  <a:pt x="11305228" y="171450"/>
                  <a:pt x="11384779" y="115079"/>
                  <a:pt x="11418760" y="34740"/>
                </a:cubicBezTo>
                <a:lnTo>
                  <a:pt x="11425774" y="0"/>
                </a:lnTo>
                <a:lnTo>
                  <a:pt x="11440576" y="0"/>
                </a:lnTo>
                <a:lnTo>
                  <a:pt x="11447589" y="34740"/>
                </a:lnTo>
                <a:cubicBezTo>
                  <a:pt x="11481570" y="115079"/>
                  <a:pt x="11561121" y="171450"/>
                  <a:pt x="11653837" y="171450"/>
                </a:cubicBezTo>
                <a:cubicBezTo>
                  <a:pt x="11746553" y="171450"/>
                  <a:pt x="11826104" y="115079"/>
                  <a:pt x="11860085" y="34740"/>
                </a:cubicBezTo>
                <a:lnTo>
                  <a:pt x="11867099" y="0"/>
                </a:lnTo>
                <a:lnTo>
                  <a:pt x="11888251" y="0"/>
                </a:lnTo>
                <a:lnTo>
                  <a:pt x="11895264" y="34740"/>
                </a:lnTo>
                <a:cubicBezTo>
                  <a:pt x="11929245" y="115079"/>
                  <a:pt x="12008796" y="171450"/>
                  <a:pt x="12101512" y="171450"/>
                </a:cubicBezTo>
                <a:cubicBezTo>
                  <a:pt x="12124691" y="171450"/>
                  <a:pt x="12147047" y="167927"/>
                  <a:pt x="12168074" y="161387"/>
                </a:cubicBezTo>
                <a:lnTo>
                  <a:pt x="12192000" y="149885"/>
                </a:lnTo>
                <a:lnTo>
                  <a:pt x="12192000" y="904875"/>
                </a:lnTo>
                <a:lnTo>
                  <a:pt x="0" y="904875"/>
                </a:lnTo>
                <a:lnTo>
                  <a:pt x="0" y="118560"/>
                </a:lnTo>
                <a:lnTo>
                  <a:pt x="16137" y="133222"/>
                </a:lnTo>
                <a:cubicBezTo>
                  <a:pt x="51862" y="157358"/>
                  <a:pt x="94929" y="171450"/>
                  <a:pt x="141287" y="171450"/>
                </a:cubicBezTo>
                <a:cubicBezTo>
                  <a:pt x="234004" y="171450"/>
                  <a:pt x="313554" y="115079"/>
                  <a:pt x="347535" y="34740"/>
                </a:cubicBezTo>
                <a:close/>
              </a:path>
            </a:pathLst>
          </a:custGeom>
          <a:solidFill>
            <a:srgbClr val="68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0" y="6191250"/>
            <a:ext cx="12192000" cy="904875"/>
          </a:xfrm>
          <a:custGeom>
            <a:avLst/>
            <a:gdLst>
              <a:gd name="connsiteX0" fmla="*/ 354549 w 12192000"/>
              <a:gd name="connsiteY0" fmla="*/ 0 h 904875"/>
              <a:gd name="connsiteX1" fmla="*/ 369351 w 12192000"/>
              <a:gd name="connsiteY1" fmla="*/ 0 h 904875"/>
              <a:gd name="connsiteX2" fmla="*/ 376364 w 12192000"/>
              <a:gd name="connsiteY2" fmla="*/ 34740 h 904875"/>
              <a:gd name="connsiteX3" fmla="*/ 582612 w 12192000"/>
              <a:gd name="connsiteY3" fmla="*/ 171450 h 904875"/>
              <a:gd name="connsiteX4" fmla="*/ 788860 w 12192000"/>
              <a:gd name="connsiteY4" fmla="*/ 34740 h 904875"/>
              <a:gd name="connsiteX5" fmla="*/ 795874 w 12192000"/>
              <a:gd name="connsiteY5" fmla="*/ 0 h 904875"/>
              <a:gd name="connsiteX6" fmla="*/ 810676 w 12192000"/>
              <a:gd name="connsiteY6" fmla="*/ 0 h 904875"/>
              <a:gd name="connsiteX7" fmla="*/ 817689 w 12192000"/>
              <a:gd name="connsiteY7" fmla="*/ 34740 h 904875"/>
              <a:gd name="connsiteX8" fmla="*/ 1023937 w 12192000"/>
              <a:gd name="connsiteY8" fmla="*/ 171450 h 904875"/>
              <a:gd name="connsiteX9" fmla="*/ 1230185 w 12192000"/>
              <a:gd name="connsiteY9" fmla="*/ 34740 h 904875"/>
              <a:gd name="connsiteX10" fmla="*/ 1237199 w 12192000"/>
              <a:gd name="connsiteY10" fmla="*/ 0 h 904875"/>
              <a:gd name="connsiteX11" fmla="*/ 1258351 w 12192000"/>
              <a:gd name="connsiteY11" fmla="*/ 0 h 904875"/>
              <a:gd name="connsiteX12" fmla="*/ 1265364 w 12192000"/>
              <a:gd name="connsiteY12" fmla="*/ 34740 h 904875"/>
              <a:gd name="connsiteX13" fmla="*/ 1471612 w 12192000"/>
              <a:gd name="connsiteY13" fmla="*/ 171450 h 904875"/>
              <a:gd name="connsiteX14" fmla="*/ 1677860 w 12192000"/>
              <a:gd name="connsiteY14" fmla="*/ 34740 h 904875"/>
              <a:gd name="connsiteX15" fmla="*/ 1684874 w 12192000"/>
              <a:gd name="connsiteY15" fmla="*/ 0 h 904875"/>
              <a:gd name="connsiteX16" fmla="*/ 1699676 w 12192000"/>
              <a:gd name="connsiteY16" fmla="*/ 0 h 904875"/>
              <a:gd name="connsiteX17" fmla="*/ 1706689 w 12192000"/>
              <a:gd name="connsiteY17" fmla="*/ 34740 h 904875"/>
              <a:gd name="connsiteX18" fmla="*/ 1912937 w 12192000"/>
              <a:gd name="connsiteY18" fmla="*/ 171450 h 904875"/>
              <a:gd name="connsiteX19" fmla="*/ 2119185 w 12192000"/>
              <a:gd name="connsiteY19" fmla="*/ 34740 h 904875"/>
              <a:gd name="connsiteX20" fmla="*/ 2126199 w 12192000"/>
              <a:gd name="connsiteY20" fmla="*/ 0 h 904875"/>
              <a:gd name="connsiteX21" fmla="*/ 2141001 w 12192000"/>
              <a:gd name="connsiteY21" fmla="*/ 0 h 904875"/>
              <a:gd name="connsiteX22" fmla="*/ 2148014 w 12192000"/>
              <a:gd name="connsiteY22" fmla="*/ 34740 h 904875"/>
              <a:gd name="connsiteX23" fmla="*/ 2354262 w 12192000"/>
              <a:gd name="connsiteY23" fmla="*/ 171450 h 904875"/>
              <a:gd name="connsiteX24" fmla="*/ 2560510 w 12192000"/>
              <a:gd name="connsiteY24" fmla="*/ 34740 h 904875"/>
              <a:gd name="connsiteX25" fmla="*/ 2567524 w 12192000"/>
              <a:gd name="connsiteY25" fmla="*/ 0 h 904875"/>
              <a:gd name="connsiteX26" fmla="*/ 2582326 w 12192000"/>
              <a:gd name="connsiteY26" fmla="*/ 0 h 904875"/>
              <a:gd name="connsiteX27" fmla="*/ 2589339 w 12192000"/>
              <a:gd name="connsiteY27" fmla="*/ 34740 h 904875"/>
              <a:gd name="connsiteX28" fmla="*/ 2795587 w 12192000"/>
              <a:gd name="connsiteY28" fmla="*/ 171450 h 904875"/>
              <a:gd name="connsiteX29" fmla="*/ 3001835 w 12192000"/>
              <a:gd name="connsiteY29" fmla="*/ 34740 h 904875"/>
              <a:gd name="connsiteX30" fmla="*/ 3008849 w 12192000"/>
              <a:gd name="connsiteY30" fmla="*/ 0 h 904875"/>
              <a:gd name="connsiteX31" fmla="*/ 3020476 w 12192000"/>
              <a:gd name="connsiteY31" fmla="*/ 0 h 904875"/>
              <a:gd name="connsiteX32" fmla="*/ 3027490 w 12192000"/>
              <a:gd name="connsiteY32" fmla="*/ 34740 h 904875"/>
              <a:gd name="connsiteX33" fmla="*/ 3233737 w 12192000"/>
              <a:gd name="connsiteY33" fmla="*/ 171450 h 904875"/>
              <a:gd name="connsiteX34" fmla="*/ 3439985 w 12192000"/>
              <a:gd name="connsiteY34" fmla="*/ 34740 h 904875"/>
              <a:gd name="connsiteX35" fmla="*/ 3446999 w 12192000"/>
              <a:gd name="connsiteY35" fmla="*/ 0 h 904875"/>
              <a:gd name="connsiteX36" fmla="*/ 3461800 w 12192000"/>
              <a:gd name="connsiteY36" fmla="*/ 0 h 904875"/>
              <a:gd name="connsiteX37" fmla="*/ 3468814 w 12192000"/>
              <a:gd name="connsiteY37" fmla="*/ 34740 h 904875"/>
              <a:gd name="connsiteX38" fmla="*/ 3675062 w 12192000"/>
              <a:gd name="connsiteY38" fmla="*/ 171450 h 904875"/>
              <a:gd name="connsiteX39" fmla="*/ 3881310 w 12192000"/>
              <a:gd name="connsiteY39" fmla="*/ 34740 h 904875"/>
              <a:gd name="connsiteX40" fmla="*/ 3888324 w 12192000"/>
              <a:gd name="connsiteY40" fmla="*/ 0 h 904875"/>
              <a:gd name="connsiteX41" fmla="*/ 3903126 w 12192000"/>
              <a:gd name="connsiteY41" fmla="*/ 0 h 904875"/>
              <a:gd name="connsiteX42" fmla="*/ 3910139 w 12192000"/>
              <a:gd name="connsiteY42" fmla="*/ 34740 h 904875"/>
              <a:gd name="connsiteX43" fmla="*/ 4116387 w 12192000"/>
              <a:gd name="connsiteY43" fmla="*/ 171450 h 904875"/>
              <a:gd name="connsiteX44" fmla="*/ 4322636 w 12192000"/>
              <a:gd name="connsiteY44" fmla="*/ 34740 h 904875"/>
              <a:gd name="connsiteX45" fmla="*/ 4329649 w 12192000"/>
              <a:gd name="connsiteY45" fmla="*/ 0 h 904875"/>
              <a:gd name="connsiteX46" fmla="*/ 4344451 w 12192000"/>
              <a:gd name="connsiteY46" fmla="*/ 0 h 904875"/>
              <a:gd name="connsiteX47" fmla="*/ 4351465 w 12192000"/>
              <a:gd name="connsiteY47" fmla="*/ 34740 h 904875"/>
              <a:gd name="connsiteX48" fmla="*/ 4557713 w 12192000"/>
              <a:gd name="connsiteY48" fmla="*/ 171450 h 904875"/>
              <a:gd name="connsiteX49" fmla="*/ 4763960 w 12192000"/>
              <a:gd name="connsiteY49" fmla="*/ 34740 h 904875"/>
              <a:gd name="connsiteX50" fmla="*/ 4770974 w 12192000"/>
              <a:gd name="connsiteY50" fmla="*/ 0 h 904875"/>
              <a:gd name="connsiteX51" fmla="*/ 4792126 w 12192000"/>
              <a:gd name="connsiteY51" fmla="*/ 0 h 904875"/>
              <a:gd name="connsiteX52" fmla="*/ 4799139 w 12192000"/>
              <a:gd name="connsiteY52" fmla="*/ 34740 h 904875"/>
              <a:gd name="connsiteX53" fmla="*/ 5005388 w 12192000"/>
              <a:gd name="connsiteY53" fmla="*/ 171450 h 904875"/>
              <a:gd name="connsiteX54" fmla="*/ 5211637 w 12192000"/>
              <a:gd name="connsiteY54" fmla="*/ 34740 h 904875"/>
              <a:gd name="connsiteX55" fmla="*/ 5218649 w 12192000"/>
              <a:gd name="connsiteY55" fmla="*/ 0 h 904875"/>
              <a:gd name="connsiteX56" fmla="*/ 5233451 w 12192000"/>
              <a:gd name="connsiteY56" fmla="*/ 0 h 904875"/>
              <a:gd name="connsiteX57" fmla="*/ 5240466 w 12192000"/>
              <a:gd name="connsiteY57" fmla="*/ 34740 h 904875"/>
              <a:gd name="connsiteX58" fmla="*/ 5446713 w 12192000"/>
              <a:gd name="connsiteY58" fmla="*/ 171450 h 904875"/>
              <a:gd name="connsiteX59" fmla="*/ 5652960 w 12192000"/>
              <a:gd name="connsiteY59" fmla="*/ 34740 h 904875"/>
              <a:gd name="connsiteX60" fmla="*/ 5659974 w 12192000"/>
              <a:gd name="connsiteY60" fmla="*/ 0 h 904875"/>
              <a:gd name="connsiteX61" fmla="*/ 5674776 w 12192000"/>
              <a:gd name="connsiteY61" fmla="*/ 0 h 904875"/>
              <a:gd name="connsiteX62" fmla="*/ 5681790 w 12192000"/>
              <a:gd name="connsiteY62" fmla="*/ 34740 h 904875"/>
              <a:gd name="connsiteX63" fmla="*/ 5888037 w 12192000"/>
              <a:gd name="connsiteY63" fmla="*/ 171450 h 904875"/>
              <a:gd name="connsiteX64" fmla="*/ 6094285 w 12192000"/>
              <a:gd name="connsiteY64" fmla="*/ 34740 h 904875"/>
              <a:gd name="connsiteX65" fmla="*/ 6101299 w 12192000"/>
              <a:gd name="connsiteY65" fmla="*/ 0 h 904875"/>
              <a:gd name="connsiteX66" fmla="*/ 6116101 w 12192000"/>
              <a:gd name="connsiteY66" fmla="*/ 0 h 904875"/>
              <a:gd name="connsiteX67" fmla="*/ 6123114 w 12192000"/>
              <a:gd name="connsiteY67" fmla="*/ 34740 h 904875"/>
              <a:gd name="connsiteX68" fmla="*/ 6329362 w 12192000"/>
              <a:gd name="connsiteY68" fmla="*/ 171450 h 904875"/>
              <a:gd name="connsiteX69" fmla="*/ 6535610 w 12192000"/>
              <a:gd name="connsiteY69" fmla="*/ 34740 h 904875"/>
              <a:gd name="connsiteX70" fmla="*/ 6542624 w 12192000"/>
              <a:gd name="connsiteY70" fmla="*/ 0 h 904875"/>
              <a:gd name="connsiteX71" fmla="*/ 6582826 w 12192000"/>
              <a:gd name="connsiteY71" fmla="*/ 0 h 904875"/>
              <a:gd name="connsiteX72" fmla="*/ 6589840 w 12192000"/>
              <a:gd name="connsiteY72" fmla="*/ 34740 h 904875"/>
              <a:gd name="connsiteX73" fmla="*/ 6796087 w 12192000"/>
              <a:gd name="connsiteY73" fmla="*/ 171450 h 904875"/>
              <a:gd name="connsiteX74" fmla="*/ 7002335 w 12192000"/>
              <a:gd name="connsiteY74" fmla="*/ 34740 h 904875"/>
              <a:gd name="connsiteX75" fmla="*/ 7009348 w 12192000"/>
              <a:gd name="connsiteY75" fmla="*/ 0 h 904875"/>
              <a:gd name="connsiteX76" fmla="*/ 7024150 w 12192000"/>
              <a:gd name="connsiteY76" fmla="*/ 0 h 904875"/>
              <a:gd name="connsiteX77" fmla="*/ 7031164 w 12192000"/>
              <a:gd name="connsiteY77" fmla="*/ 34740 h 904875"/>
              <a:gd name="connsiteX78" fmla="*/ 7237412 w 12192000"/>
              <a:gd name="connsiteY78" fmla="*/ 171450 h 904875"/>
              <a:gd name="connsiteX79" fmla="*/ 7443660 w 12192000"/>
              <a:gd name="connsiteY79" fmla="*/ 34740 h 904875"/>
              <a:gd name="connsiteX80" fmla="*/ 7450673 w 12192000"/>
              <a:gd name="connsiteY80" fmla="*/ 0 h 904875"/>
              <a:gd name="connsiteX81" fmla="*/ 7465475 w 12192000"/>
              <a:gd name="connsiteY81" fmla="*/ 0 h 904875"/>
              <a:gd name="connsiteX82" fmla="*/ 7472489 w 12192000"/>
              <a:gd name="connsiteY82" fmla="*/ 34740 h 904875"/>
              <a:gd name="connsiteX83" fmla="*/ 7678737 w 12192000"/>
              <a:gd name="connsiteY83" fmla="*/ 171450 h 904875"/>
              <a:gd name="connsiteX84" fmla="*/ 7884985 w 12192000"/>
              <a:gd name="connsiteY84" fmla="*/ 34740 h 904875"/>
              <a:gd name="connsiteX85" fmla="*/ 7891999 w 12192000"/>
              <a:gd name="connsiteY85" fmla="*/ 0 h 904875"/>
              <a:gd name="connsiteX86" fmla="*/ 7906801 w 12192000"/>
              <a:gd name="connsiteY86" fmla="*/ 0 h 904875"/>
              <a:gd name="connsiteX87" fmla="*/ 7913814 w 12192000"/>
              <a:gd name="connsiteY87" fmla="*/ 34740 h 904875"/>
              <a:gd name="connsiteX88" fmla="*/ 8120062 w 12192000"/>
              <a:gd name="connsiteY88" fmla="*/ 171450 h 904875"/>
              <a:gd name="connsiteX89" fmla="*/ 8326310 w 12192000"/>
              <a:gd name="connsiteY89" fmla="*/ 34740 h 904875"/>
              <a:gd name="connsiteX90" fmla="*/ 8333324 w 12192000"/>
              <a:gd name="connsiteY90" fmla="*/ 0 h 904875"/>
              <a:gd name="connsiteX91" fmla="*/ 8354476 w 12192000"/>
              <a:gd name="connsiteY91" fmla="*/ 0 h 904875"/>
              <a:gd name="connsiteX92" fmla="*/ 8361489 w 12192000"/>
              <a:gd name="connsiteY92" fmla="*/ 34740 h 904875"/>
              <a:gd name="connsiteX93" fmla="*/ 8567737 w 12192000"/>
              <a:gd name="connsiteY93" fmla="*/ 171450 h 904875"/>
              <a:gd name="connsiteX94" fmla="*/ 8773985 w 12192000"/>
              <a:gd name="connsiteY94" fmla="*/ 34740 h 904875"/>
              <a:gd name="connsiteX95" fmla="*/ 8780998 w 12192000"/>
              <a:gd name="connsiteY95" fmla="*/ 0 h 904875"/>
              <a:gd name="connsiteX96" fmla="*/ 8795800 w 12192000"/>
              <a:gd name="connsiteY96" fmla="*/ 0 h 904875"/>
              <a:gd name="connsiteX97" fmla="*/ 8802814 w 12192000"/>
              <a:gd name="connsiteY97" fmla="*/ 34740 h 904875"/>
              <a:gd name="connsiteX98" fmla="*/ 9009062 w 12192000"/>
              <a:gd name="connsiteY98" fmla="*/ 171450 h 904875"/>
              <a:gd name="connsiteX99" fmla="*/ 9215310 w 12192000"/>
              <a:gd name="connsiteY99" fmla="*/ 34740 h 904875"/>
              <a:gd name="connsiteX100" fmla="*/ 9222323 w 12192000"/>
              <a:gd name="connsiteY100" fmla="*/ 0 h 904875"/>
              <a:gd name="connsiteX101" fmla="*/ 9237125 w 12192000"/>
              <a:gd name="connsiteY101" fmla="*/ 0 h 904875"/>
              <a:gd name="connsiteX102" fmla="*/ 9244139 w 12192000"/>
              <a:gd name="connsiteY102" fmla="*/ 34740 h 904875"/>
              <a:gd name="connsiteX103" fmla="*/ 9450387 w 12192000"/>
              <a:gd name="connsiteY103" fmla="*/ 171450 h 904875"/>
              <a:gd name="connsiteX104" fmla="*/ 9656635 w 12192000"/>
              <a:gd name="connsiteY104" fmla="*/ 34740 h 904875"/>
              <a:gd name="connsiteX105" fmla="*/ 9663649 w 12192000"/>
              <a:gd name="connsiteY105" fmla="*/ 0 h 904875"/>
              <a:gd name="connsiteX106" fmla="*/ 9678451 w 12192000"/>
              <a:gd name="connsiteY106" fmla="*/ 0 h 904875"/>
              <a:gd name="connsiteX107" fmla="*/ 9685464 w 12192000"/>
              <a:gd name="connsiteY107" fmla="*/ 34740 h 904875"/>
              <a:gd name="connsiteX108" fmla="*/ 9891712 w 12192000"/>
              <a:gd name="connsiteY108" fmla="*/ 171450 h 904875"/>
              <a:gd name="connsiteX109" fmla="*/ 10097960 w 12192000"/>
              <a:gd name="connsiteY109" fmla="*/ 34740 h 904875"/>
              <a:gd name="connsiteX110" fmla="*/ 10104973 w 12192000"/>
              <a:gd name="connsiteY110" fmla="*/ 0 h 904875"/>
              <a:gd name="connsiteX111" fmla="*/ 10116601 w 12192000"/>
              <a:gd name="connsiteY111" fmla="*/ 0 h 904875"/>
              <a:gd name="connsiteX112" fmla="*/ 10123615 w 12192000"/>
              <a:gd name="connsiteY112" fmla="*/ 34740 h 904875"/>
              <a:gd name="connsiteX113" fmla="*/ 10329862 w 12192000"/>
              <a:gd name="connsiteY113" fmla="*/ 171450 h 904875"/>
              <a:gd name="connsiteX114" fmla="*/ 10536110 w 12192000"/>
              <a:gd name="connsiteY114" fmla="*/ 34740 h 904875"/>
              <a:gd name="connsiteX115" fmla="*/ 10543123 w 12192000"/>
              <a:gd name="connsiteY115" fmla="*/ 0 h 904875"/>
              <a:gd name="connsiteX116" fmla="*/ 10557925 w 12192000"/>
              <a:gd name="connsiteY116" fmla="*/ 0 h 904875"/>
              <a:gd name="connsiteX117" fmla="*/ 10564939 w 12192000"/>
              <a:gd name="connsiteY117" fmla="*/ 34740 h 904875"/>
              <a:gd name="connsiteX118" fmla="*/ 10771187 w 12192000"/>
              <a:gd name="connsiteY118" fmla="*/ 171450 h 904875"/>
              <a:gd name="connsiteX119" fmla="*/ 10977435 w 12192000"/>
              <a:gd name="connsiteY119" fmla="*/ 34740 h 904875"/>
              <a:gd name="connsiteX120" fmla="*/ 10984448 w 12192000"/>
              <a:gd name="connsiteY120" fmla="*/ 0 h 904875"/>
              <a:gd name="connsiteX121" fmla="*/ 10999250 w 12192000"/>
              <a:gd name="connsiteY121" fmla="*/ 0 h 904875"/>
              <a:gd name="connsiteX122" fmla="*/ 11006264 w 12192000"/>
              <a:gd name="connsiteY122" fmla="*/ 34740 h 904875"/>
              <a:gd name="connsiteX123" fmla="*/ 11212512 w 12192000"/>
              <a:gd name="connsiteY123" fmla="*/ 171450 h 904875"/>
              <a:gd name="connsiteX124" fmla="*/ 11418760 w 12192000"/>
              <a:gd name="connsiteY124" fmla="*/ 34740 h 904875"/>
              <a:gd name="connsiteX125" fmla="*/ 11425774 w 12192000"/>
              <a:gd name="connsiteY125" fmla="*/ 0 h 904875"/>
              <a:gd name="connsiteX126" fmla="*/ 11440576 w 12192000"/>
              <a:gd name="connsiteY126" fmla="*/ 0 h 904875"/>
              <a:gd name="connsiteX127" fmla="*/ 11447589 w 12192000"/>
              <a:gd name="connsiteY127" fmla="*/ 34740 h 904875"/>
              <a:gd name="connsiteX128" fmla="*/ 11653837 w 12192000"/>
              <a:gd name="connsiteY128" fmla="*/ 171450 h 904875"/>
              <a:gd name="connsiteX129" fmla="*/ 11860085 w 12192000"/>
              <a:gd name="connsiteY129" fmla="*/ 34740 h 904875"/>
              <a:gd name="connsiteX130" fmla="*/ 11867099 w 12192000"/>
              <a:gd name="connsiteY130" fmla="*/ 0 h 904875"/>
              <a:gd name="connsiteX131" fmla="*/ 11888251 w 12192000"/>
              <a:gd name="connsiteY131" fmla="*/ 0 h 904875"/>
              <a:gd name="connsiteX132" fmla="*/ 11895264 w 12192000"/>
              <a:gd name="connsiteY132" fmla="*/ 34740 h 904875"/>
              <a:gd name="connsiteX133" fmla="*/ 12101512 w 12192000"/>
              <a:gd name="connsiteY133" fmla="*/ 171450 h 904875"/>
              <a:gd name="connsiteX134" fmla="*/ 12168074 w 12192000"/>
              <a:gd name="connsiteY134" fmla="*/ 161387 h 904875"/>
              <a:gd name="connsiteX135" fmla="*/ 12192000 w 12192000"/>
              <a:gd name="connsiteY135" fmla="*/ 149885 h 904875"/>
              <a:gd name="connsiteX136" fmla="*/ 12192000 w 12192000"/>
              <a:gd name="connsiteY136" fmla="*/ 904875 h 904875"/>
              <a:gd name="connsiteX137" fmla="*/ 0 w 12192000"/>
              <a:gd name="connsiteY137" fmla="*/ 904875 h 904875"/>
              <a:gd name="connsiteX138" fmla="*/ 0 w 12192000"/>
              <a:gd name="connsiteY138" fmla="*/ 118560 h 904875"/>
              <a:gd name="connsiteX139" fmla="*/ 16137 w 12192000"/>
              <a:gd name="connsiteY139" fmla="*/ 133222 h 904875"/>
              <a:gd name="connsiteX140" fmla="*/ 141287 w 12192000"/>
              <a:gd name="connsiteY140" fmla="*/ 171450 h 904875"/>
              <a:gd name="connsiteX141" fmla="*/ 347535 w 12192000"/>
              <a:gd name="connsiteY141" fmla="*/ 34740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12192000" h="904875">
                <a:moveTo>
                  <a:pt x="354549" y="0"/>
                </a:moveTo>
                <a:lnTo>
                  <a:pt x="369351" y="0"/>
                </a:lnTo>
                <a:lnTo>
                  <a:pt x="376364" y="34740"/>
                </a:lnTo>
                <a:cubicBezTo>
                  <a:pt x="410345" y="115079"/>
                  <a:pt x="489895" y="171450"/>
                  <a:pt x="582612" y="171450"/>
                </a:cubicBezTo>
                <a:cubicBezTo>
                  <a:pt x="675328" y="171450"/>
                  <a:pt x="754879" y="115079"/>
                  <a:pt x="788860" y="34740"/>
                </a:cubicBezTo>
                <a:lnTo>
                  <a:pt x="795874" y="0"/>
                </a:lnTo>
                <a:lnTo>
                  <a:pt x="810676" y="0"/>
                </a:lnTo>
                <a:lnTo>
                  <a:pt x="817689" y="34740"/>
                </a:lnTo>
                <a:cubicBezTo>
                  <a:pt x="851670" y="115079"/>
                  <a:pt x="931221" y="171450"/>
                  <a:pt x="1023937" y="171450"/>
                </a:cubicBezTo>
                <a:cubicBezTo>
                  <a:pt x="1116653" y="171450"/>
                  <a:pt x="1196204" y="115079"/>
                  <a:pt x="1230185" y="34740"/>
                </a:cubicBezTo>
                <a:lnTo>
                  <a:pt x="1237199" y="0"/>
                </a:lnTo>
                <a:lnTo>
                  <a:pt x="1258351" y="0"/>
                </a:lnTo>
                <a:lnTo>
                  <a:pt x="1265364" y="34740"/>
                </a:lnTo>
                <a:cubicBezTo>
                  <a:pt x="1299345" y="115079"/>
                  <a:pt x="1378896" y="171450"/>
                  <a:pt x="1471612" y="171450"/>
                </a:cubicBezTo>
                <a:cubicBezTo>
                  <a:pt x="1564328" y="171450"/>
                  <a:pt x="1643879" y="115079"/>
                  <a:pt x="1677860" y="34740"/>
                </a:cubicBezTo>
                <a:lnTo>
                  <a:pt x="1684874" y="0"/>
                </a:lnTo>
                <a:lnTo>
                  <a:pt x="1699676" y="0"/>
                </a:lnTo>
                <a:lnTo>
                  <a:pt x="1706689" y="34740"/>
                </a:lnTo>
                <a:cubicBezTo>
                  <a:pt x="1740670" y="115079"/>
                  <a:pt x="1820220" y="171450"/>
                  <a:pt x="1912937" y="171450"/>
                </a:cubicBezTo>
                <a:cubicBezTo>
                  <a:pt x="2005654" y="171450"/>
                  <a:pt x="2085204" y="115079"/>
                  <a:pt x="2119185" y="34740"/>
                </a:cubicBezTo>
                <a:lnTo>
                  <a:pt x="2126199" y="0"/>
                </a:lnTo>
                <a:lnTo>
                  <a:pt x="2141001" y="0"/>
                </a:lnTo>
                <a:lnTo>
                  <a:pt x="2148014" y="34740"/>
                </a:lnTo>
                <a:cubicBezTo>
                  <a:pt x="2181995" y="115079"/>
                  <a:pt x="2261545" y="171450"/>
                  <a:pt x="2354262" y="171450"/>
                </a:cubicBezTo>
                <a:cubicBezTo>
                  <a:pt x="2446978" y="171450"/>
                  <a:pt x="2526529" y="115079"/>
                  <a:pt x="2560510" y="34740"/>
                </a:cubicBezTo>
                <a:lnTo>
                  <a:pt x="2567524" y="0"/>
                </a:lnTo>
                <a:lnTo>
                  <a:pt x="2582326" y="0"/>
                </a:lnTo>
                <a:lnTo>
                  <a:pt x="2589339" y="34740"/>
                </a:lnTo>
                <a:cubicBezTo>
                  <a:pt x="2623320" y="115079"/>
                  <a:pt x="2702871" y="171450"/>
                  <a:pt x="2795587" y="171450"/>
                </a:cubicBezTo>
                <a:cubicBezTo>
                  <a:pt x="2888303" y="171450"/>
                  <a:pt x="2967854" y="115079"/>
                  <a:pt x="3001835" y="34740"/>
                </a:cubicBezTo>
                <a:lnTo>
                  <a:pt x="3008849" y="0"/>
                </a:lnTo>
                <a:lnTo>
                  <a:pt x="3020476" y="0"/>
                </a:lnTo>
                <a:lnTo>
                  <a:pt x="3027490" y="34740"/>
                </a:lnTo>
                <a:cubicBezTo>
                  <a:pt x="3061470" y="115079"/>
                  <a:pt x="3141021" y="171450"/>
                  <a:pt x="3233737" y="171450"/>
                </a:cubicBezTo>
                <a:cubicBezTo>
                  <a:pt x="3326453" y="171450"/>
                  <a:pt x="3406004" y="115079"/>
                  <a:pt x="3439985" y="34740"/>
                </a:cubicBezTo>
                <a:lnTo>
                  <a:pt x="3446999" y="0"/>
                </a:lnTo>
                <a:lnTo>
                  <a:pt x="3461800" y="0"/>
                </a:lnTo>
                <a:lnTo>
                  <a:pt x="3468814" y="34740"/>
                </a:lnTo>
                <a:cubicBezTo>
                  <a:pt x="3502795" y="115079"/>
                  <a:pt x="3582345" y="171450"/>
                  <a:pt x="3675062" y="171450"/>
                </a:cubicBezTo>
                <a:cubicBezTo>
                  <a:pt x="3767779" y="171450"/>
                  <a:pt x="3847329" y="115079"/>
                  <a:pt x="3881310" y="34740"/>
                </a:cubicBezTo>
                <a:lnTo>
                  <a:pt x="3888324" y="0"/>
                </a:lnTo>
                <a:lnTo>
                  <a:pt x="3903126" y="0"/>
                </a:lnTo>
                <a:lnTo>
                  <a:pt x="3910139" y="34740"/>
                </a:lnTo>
                <a:cubicBezTo>
                  <a:pt x="3944120" y="115079"/>
                  <a:pt x="4023670" y="171450"/>
                  <a:pt x="4116387" y="171450"/>
                </a:cubicBezTo>
                <a:cubicBezTo>
                  <a:pt x="4209104" y="171450"/>
                  <a:pt x="4288655" y="115079"/>
                  <a:pt x="4322636" y="34740"/>
                </a:cubicBezTo>
                <a:lnTo>
                  <a:pt x="4329649" y="0"/>
                </a:lnTo>
                <a:lnTo>
                  <a:pt x="4344451" y="0"/>
                </a:lnTo>
                <a:lnTo>
                  <a:pt x="4351465" y="34740"/>
                </a:lnTo>
                <a:cubicBezTo>
                  <a:pt x="4385446" y="115079"/>
                  <a:pt x="4464997" y="171450"/>
                  <a:pt x="4557713" y="171450"/>
                </a:cubicBezTo>
                <a:cubicBezTo>
                  <a:pt x="4650429" y="171450"/>
                  <a:pt x="4729979" y="115079"/>
                  <a:pt x="4763960" y="34740"/>
                </a:cubicBezTo>
                <a:lnTo>
                  <a:pt x="4770974" y="0"/>
                </a:lnTo>
                <a:lnTo>
                  <a:pt x="4792126" y="0"/>
                </a:lnTo>
                <a:lnTo>
                  <a:pt x="4799139" y="34740"/>
                </a:lnTo>
                <a:cubicBezTo>
                  <a:pt x="4833121" y="115079"/>
                  <a:pt x="4912671" y="171450"/>
                  <a:pt x="5005388" y="171450"/>
                </a:cubicBezTo>
                <a:cubicBezTo>
                  <a:pt x="5098104" y="171450"/>
                  <a:pt x="5177655" y="115079"/>
                  <a:pt x="5211637" y="34740"/>
                </a:cubicBezTo>
                <a:lnTo>
                  <a:pt x="5218649" y="0"/>
                </a:lnTo>
                <a:lnTo>
                  <a:pt x="5233451" y="0"/>
                </a:lnTo>
                <a:lnTo>
                  <a:pt x="5240466" y="34740"/>
                </a:lnTo>
                <a:cubicBezTo>
                  <a:pt x="5274447" y="115079"/>
                  <a:pt x="5353996" y="171450"/>
                  <a:pt x="5446713" y="171450"/>
                </a:cubicBezTo>
                <a:cubicBezTo>
                  <a:pt x="5539430" y="171450"/>
                  <a:pt x="5618979" y="115079"/>
                  <a:pt x="5652960" y="34740"/>
                </a:cubicBezTo>
                <a:lnTo>
                  <a:pt x="5659974" y="0"/>
                </a:lnTo>
                <a:lnTo>
                  <a:pt x="5674776" y="0"/>
                </a:lnTo>
                <a:lnTo>
                  <a:pt x="5681790" y="34740"/>
                </a:lnTo>
                <a:cubicBezTo>
                  <a:pt x="5715771" y="115079"/>
                  <a:pt x="5795320" y="171450"/>
                  <a:pt x="5888037" y="171450"/>
                </a:cubicBezTo>
                <a:cubicBezTo>
                  <a:pt x="5980753" y="171450"/>
                  <a:pt x="6060304" y="115079"/>
                  <a:pt x="6094285" y="34740"/>
                </a:cubicBezTo>
                <a:lnTo>
                  <a:pt x="6101299" y="0"/>
                </a:lnTo>
                <a:lnTo>
                  <a:pt x="6116101" y="0"/>
                </a:lnTo>
                <a:lnTo>
                  <a:pt x="6123114" y="34740"/>
                </a:lnTo>
                <a:cubicBezTo>
                  <a:pt x="6157095" y="115079"/>
                  <a:pt x="6236646" y="171450"/>
                  <a:pt x="6329362" y="171450"/>
                </a:cubicBezTo>
                <a:cubicBezTo>
                  <a:pt x="6422079" y="171450"/>
                  <a:pt x="6501630" y="115079"/>
                  <a:pt x="6535610" y="34740"/>
                </a:cubicBezTo>
                <a:lnTo>
                  <a:pt x="6542624" y="0"/>
                </a:lnTo>
                <a:lnTo>
                  <a:pt x="6582826" y="0"/>
                </a:lnTo>
                <a:lnTo>
                  <a:pt x="6589840" y="34740"/>
                </a:lnTo>
                <a:cubicBezTo>
                  <a:pt x="6623820" y="115079"/>
                  <a:pt x="6703371" y="171450"/>
                  <a:pt x="6796087" y="171450"/>
                </a:cubicBezTo>
                <a:cubicBezTo>
                  <a:pt x="6888803" y="171450"/>
                  <a:pt x="6968354" y="115079"/>
                  <a:pt x="7002335" y="34740"/>
                </a:cubicBezTo>
                <a:lnTo>
                  <a:pt x="7009348" y="0"/>
                </a:lnTo>
                <a:lnTo>
                  <a:pt x="7024150" y="0"/>
                </a:lnTo>
                <a:lnTo>
                  <a:pt x="7031164" y="34740"/>
                </a:lnTo>
                <a:cubicBezTo>
                  <a:pt x="7065145" y="115079"/>
                  <a:pt x="7144695" y="171450"/>
                  <a:pt x="7237412" y="171450"/>
                </a:cubicBezTo>
                <a:cubicBezTo>
                  <a:pt x="7330129" y="171450"/>
                  <a:pt x="7409679" y="115079"/>
                  <a:pt x="7443660" y="34740"/>
                </a:cubicBezTo>
                <a:lnTo>
                  <a:pt x="7450673" y="0"/>
                </a:lnTo>
                <a:lnTo>
                  <a:pt x="7465475" y="0"/>
                </a:lnTo>
                <a:lnTo>
                  <a:pt x="7472489" y="34740"/>
                </a:lnTo>
                <a:cubicBezTo>
                  <a:pt x="7506470" y="115079"/>
                  <a:pt x="7586020" y="171450"/>
                  <a:pt x="7678737" y="171450"/>
                </a:cubicBezTo>
                <a:cubicBezTo>
                  <a:pt x="7771453" y="171450"/>
                  <a:pt x="7851004" y="115079"/>
                  <a:pt x="7884985" y="34740"/>
                </a:cubicBezTo>
                <a:lnTo>
                  <a:pt x="7891999" y="0"/>
                </a:lnTo>
                <a:lnTo>
                  <a:pt x="7906801" y="0"/>
                </a:lnTo>
                <a:lnTo>
                  <a:pt x="7913814" y="34740"/>
                </a:lnTo>
                <a:cubicBezTo>
                  <a:pt x="7947795" y="115079"/>
                  <a:pt x="8027346" y="171450"/>
                  <a:pt x="8120062" y="171450"/>
                </a:cubicBezTo>
                <a:cubicBezTo>
                  <a:pt x="8212778" y="171450"/>
                  <a:pt x="8292329" y="115079"/>
                  <a:pt x="8326310" y="34740"/>
                </a:cubicBezTo>
                <a:lnTo>
                  <a:pt x="8333324" y="0"/>
                </a:lnTo>
                <a:lnTo>
                  <a:pt x="8354476" y="0"/>
                </a:lnTo>
                <a:lnTo>
                  <a:pt x="8361489" y="34740"/>
                </a:lnTo>
                <a:cubicBezTo>
                  <a:pt x="8395470" y="115079"/>
                  <a:pt x="8475021" y="171450"/>
                  <a:pt x="8567737" y="171450"/>
                </a:cubicBezTo>
                <a:cubicBezTo>
                  <a:pt x="8660453" y="171450"/>
                  <a:pt x="8740004" y="115079"/>
                  <a:pt x="8773985" y="34740"/>
                </a:cubicBezTo>
                <a:lnTo>
                  <a:pt x="8780998" y="0"/>
                </a:lnTo>
                <a:lnTo>
                  <a:pt x="8795800" y="0"/>
                </a:lnTo>
                <a:lnTo>
                  <a:pt x="8802814" y="34740"/>
                </a:lnTo>
                <a:cubicBezTo>
                  <a:pt x="8836795" y="115079"/>
                  <a:pt x="8916345" y="171450"/>
                  <a:pt x="9009062" y="171450"/>
                </a:cubicBezTo>
                <a:cubicBezTo>
                  <a:pt x="9101779" y="171450"/>
                  <a:pt x="9181329" y="115079"/>
                  <a:pt x="9215310" y="34740"/>
                </a:cubicBezTo>
                <a:lnTo>
                  <a:pt x="9222323" y="0"/>
                </a:lnTo>
                <a:lnTo>
                  <a:pt x="9237125" y="0"/>
                </a:lnTo>
                <a:lnTo>
                  <a:pt x="9244139" y="34740"/>
                </a:lnTo>
                <a:cubicBezTo>
                  <a:pt x="9278120" y="115079"/>
                  <a:pt x="9357670" y="171450"/>
                  <a:pt x="9450387" y="171450"/>
                </a:cubicBezTo>
                <a:cubicBezTo>
                  <a:pt x="9543103" y="171450"/>
                  <a:pt x="9622654" y="115079"/>
                  <a:pt x="9656635" y="34740"/>
                </a:cubicBezTo>
                <a:lnTo>
                  <a:pt x="9663649" y="0"/>
                </a:lnTo>
                <a:lnTo>
                  <a:pt x="9678451" y="0"/>
                </a:lnTo>
                <a:lnTo>
                  <a:pt x="9685464" y="34740"/>
                </a:lnTo>
                <a:cubicBezTo>
                  <a:pt x="9719445" y="115079"/>
                  <a:pt x="9798996" y="171450"/>
                  <a:pt x="9891712" y="171450"/>
                </a:cubicBezTo>
                <a:cubicBezTo>
                  <a:pt x="9984428" y="171450"/>
                  <a:pt x="10063979" y="115079"/>
                  <a:pt x="10097960" y="34740"/>
                </a:cubicBezTo>
                <a:lnTo>
                  <a:pt x="10104973" y="0"/>
                </a:lnTo>
                <a:lnTo>
                  <a:pt x="10116601" y="0"/>
                </a:lnTo>
                <a:lnTo>
                  <a:pt x="10123615" y="34740"/>
                </a:lnTo>
                <a:cubicBezTo>
                  <a:pt x="10157595" y="115079"/>
                  <a:pt x="10237146" y="171450"/>
                  <a:pt x="10329862" y="171450"/>
                </a:cubicBezTo>
                <a:cubicBezTo>
                  <a:pt x="10422578" y="171450"/>
                  <a:pt x="10502129" y="115079"/>
                  <a:pt x="10536110" y="34740"/>
                </a:cubicBezTo>
                <a:lnTo>
                  <a:pt x="10543123" y="0"/>
                </a:lnTo>
                <a:lnTo>
                  <a:pt x="10557925" y="0"/>
                </a:lnTo>
                <a:lnTo>
                  <a:pt x="10564939" y="34740"/>
                </a:lnTo>
                <a:cubicBezTo>
                  <a:pt x="10598920" y="115079"/>
                  <a:pt x="10678470" y="171450"/>
                  <a:pt x="10771187" y="171450"/>
                </a:cubicBezTo>
                <a:cubicBezTo>
                  <a:pt x="10863904" y="171450"/>
                  <a:pt x="10943454" y="115079"/>
                  <a:pt x="10977435" y="34740"/>
                </a:cubicBezTo>
                <a:lnTo>
                  <a:pt x="10984448" y="0"/>
                </a:lnTo>
                <a:lnTo>
                  <a:pt x="10999250" y="0"/>
                </a:lnTo>
                <a:lnTo>
                  <a:pt x="11006264" y="34740"/>
                </a:lnTo>
                <a:cubicBezTo>
                  <a:pt x="11040245" y="115079"/>
                  <a:pt x="11119795" y="171450"/>
                  <a:pt x="11212512" y="171450"/>
                </a:cubicBezTo>
                <a:cubicBezTo>
                  <a:pt x="11305228" y="171450"/>
                  <a:pt x="11384779" y="115079"/>
                  <a:pt x="11418760" y="34740"/>
                </a:cubicBezTo>
                <a:lnTo>
                  <a:pt x="11425774" y="0"/>
                </a:lnTo>
                <a:lnTo>
                  <a:pt x="11440576" y="0"/>
                </a:lnTo>
                <a:lnTo>
                  <a:pt x="11447589" y="34740"/>
                </a:lnTo>
                <a:cubicBezTo>
                  <a:pt x="11481570" y="115079"/>
                  <a:pt x="11561121" y="171450"/>
                  <a:pt x="11653837" y="171450"/>
                </a:cubicBezTo>
                <a:cubicBezTo>
                  <a:pt x="11746553" y="171450"/>
                  <a:pt x="11826104" y="115079"/>
                  <a:pt x="11860085" y="34740"/>
                </a:cubicBezTo>
                <a:lnTo>
                  <a:pt x="11867099" y="0"/>
                </a:lnTo>
                <a:lnTo>
                  <a:pt x="11888251" y="0"/>
                </a:lnTo>
                <a:lnTo>
                  <a:pt x="11895264" y="34740"/>
                </a:lnTo>
                <a:cubicBezTo>
                  <a:pt x="11929245" y="115079"/>
                  <a:pt x="12008796" y="171450"/>
                  <a:pt x="12101512" y="171450"/>
                </a:cubicBezTo>
                <a:cubicBezTo>
                  <a:pt x="12124691" y="171450"/>
                  <a:pt x="12147047" y="167927"/>
                  <a:pt x="12168074" y="161387"/>
                </a:cubicBezTo>
                <a:lnTo>
                  <a:pt x="12192000" y="149885"/>
                </a:lnTo>
                <a:lnTo>
                  <a:pt x="12192000" y="904875"/>
                </a:lnTo>
                <a:lnTo>
                  <a:pt x="0" y="904875"/>
                </a:lnTo>
                <a:lnTo>
                  <a:pt x="0" y="118560"/>
                </a:lnTo>
                <a:lnTo>
                  <a:pt x="16137" y="133222"/>
                </a:lnTo>
                <a:cubicBezTo>
                  <a:pt x="51862" y="157358"/>
                  <a:pt x="94929" y="171450"/>
                  <a:pt x="141287" y="171450"/>
                </a:cubicBezTo>
                <a:cubicBezTo>
                  <a:pt x="234004" y="171450"/>
                  <a:pt x="313554" y="115079"/>
                  <a:pt x="347535" y="34740"/>
                </a:cubicBezTo>
                <a:close/>
              </a:path>
            </a:pathLst>
          </a:custGeom>
          <a:solidFill>
            <a:srgbClr val="19B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文本框 123"/>
          <p:cNvSpPr txBox="1"/>
          <p:nvPr/>
        </p:nvSpPr>
        <p:spPr>
          <a:xfrm>
            <a:off x="5084626" y="383060"/>
            <a:ext cx="14768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FF79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000" b="1" dirty="0">
              <a:solidFill>
                <a:srgbClr val="FF79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43319">
            <a:off x="10356031" y="5508382"/>
            <a:ext cx="1197211" cy="724313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189" name="图片 18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328727">
            <a:off x="5523736" y="5034577"/>
            <a:ext cx="1141811" cy="570906"/>
          </a:xfrm>
          <a:prstGeom prst="rect">
            <a:avLst/>
          </a:prstGeom>
        </p:spPr>
      </p:pic>
      <p:pic>
        <p:nvPicPr>
          <p:cNvPr id="193" name="图片 19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33502" y="580767"/>
            <a:ext cx="363646" cy="369419"/>
          </a:xfrm>
          <a:prstGeom prst="rect">
            <a:avLst/>
          </a:prstGeom>
        </p:spPr>
      </p:pic>
      <p:sp>
        <p:nvSpPr>
          <p:cNvPr id="99" name="任意多边形 98"/>
          <p:cNvSpPr/>
          <p:nvPr/>
        </p:nvSpPr>
        <p:spPr>
          <a:xfrm rot="18722647" flipV="1">
            <a:off x="6815255" y="881963"/>
            <a:ext cx="239749" cy="235638"/>
          </a:xfrm>
          <a:custGeom>
            <a:avLst/>
            <a:gdLst>
              <a:gd name="connsiteX0" fmla="*/ 664947 w 1602043"/>
              <a:gd name="connsiteY0" fmla="*/ 737720 h 1574579"/>
              <a:gd name="connsiteX1" fmla="*/ 664768 w 1602043"/>
              <a:gd name="connsiteY1" fmla="*/ 735394 h 1574579"/>
              <a:gd name="connsiteX2" fmla="*/ 463710 w 1602043"/>
              <a:gd name="connsiteY2" fmla="*/ 487703 h 1574579"/>
              <a:gd name="connsiteX3" fmla="*/ 12050 w 1602043"/>
              <a:gd name="connsiteY3" fmla="*/ 440767 h 1574579"/>
              <a:gd name="connsiteX4" fmla="*/ 368 w 1602043"/>
              <a:gd name="connsiteY4" fmla="*/ 451268 h 1574579"/>
              <a:gd name="connsiteX5" fmla="*/ 0 w 1602043"/>
              <a:gd name="connsiteY5" fmla="*/ 466896 h 1574579"/>
              <a:gd name="connsiteX6" fmla="*/ 344804 w 1602043"/>
              <a:gd name="connsiteY6" fmla="*/ 762380 h 1574579"/>
              <a:gd name="connsiteX7" fmla="*/ 738236 w 1602043"/>
              <a:gd name="connsiteY7" fmla="*/ 661067 h 1574579"/>
              <a:gd name="connsiteX8" fmla="*/ 739653 w 1602043"/>
              <a:gd name="connsiteY8" fmla="*/ 659213 h 1574579"/>
              <a:gd name="connsiteX9" fmla="*/ 754851 w 1602043"/>
              <a:gd name="connsiteY9" fmla="*/ 340553 h 1574579"/>
              <a:gd name="connsiteX10" fmla="*/ 449421 w 1602043"/>
              <a:gd name="connsiteY10" fmla="*/ 4529 h 1574579"/>
              <a:gd name="connsiteX11" fmla="*/ 433713 w 1602043"/>
              <a:gd name="connsiteY11" fmla="*/ 4572 h 1574579"/>
              <a:gd name="connsiteX12" fmla="*/ 423022 w 1602043"/>
              <a:gd name="connsiteY12" fmla="*/ 15977 h 1574579"/>
              <a:gd name="connsiteX13" fmla="*/ 483133 w 1602043"/>
              <a:gd name="connsiteY13" fmla="*/ 466074 h 1574579"/>
              <a:gd name="connsiteX14" fmla="*/ 466870 w 1602043"/>
              <a:gd name="connsiteY14" fmla="*/ 1075684 h 1574579"/>
              <a:gd name="connsiteX15" fmla="*/ 680521 w 1602043"/>
              <a:gd name="connsiteY15" fmla="*/ 838769 h 1574579"/>
              <a:gd name="connsiteX16" fmla="*/ 680820 w 1602043"/>
              <a:gd name="connsiteY16" fmla="*/ 836456 h 1574579"/>
              <a:gd name="connsiteX17" fmla="*/ 362389 w 1602043"/>
              <a:gd name="connsiteY17" fmla="*/ 795202 h 1574579"/>
              <a:gd name="connsiteX18" fmla="*/ 2705 w 1602043"/>
              <a:gd name="connsiteY18" fmla="*/ 1072381 h 1574579"/>
              <a:gd name="connsiteX19" fmla="*/ 2262 w 1602043"/>
              <a:gd name="connsiteY19" fmla="*/ 1088006 h 1574579"/>
              <a:gd name="connsiteX20" fmla="*/ 13382 w 1602043"/>
              <a:gd name="connsiteY20" fmla="*/ 1099101 h 1574579"/>
              <a:gd name="connsiteX21" fmla="*/ 466870 w 1602043"/>
              <a:gd name="connsiteY21" fmla="*/ 1075684 h 1574579"/>
              <a:gd name="connsiteX22" fmla="*/ 1121880 w 1602043"/>
              <a:gd name="connsiteY22" fmla="*/ 418054 h 1574579"/>
              <a:gd name="connsiteX23" fmla="*/ 1125983 w 1602043"/>
              <a:gd name="connsiteY23" fmla="*/ 12262 h 1574579"/>
              <a:gd name="connsiteX24" fmla="*/ 1115576 w 1602043"/>
              <a:gd name="connsiteY24" fmla="*/ 495 h 1574579"/>
              <a:gd name="connsiteX25" fmla="*/ 1099952 w 1602043"/>
              <a:gd name="connsiteY25" fmla="*/ 0 h 1574579"/>
              <a:gd name="connsiteX26" fmla="*/ 801676 w 1602043"/>
              <a:gd name="connsiteY26" fmla="*/ 342391 h 1574579"/>
              <a:gd name="connsiteX27" fmla="*/ 823733 w 1602043"/>
              <a:gd name="connsiteY27" fmla="*/ 662725 h 1574579"/>
              <a:gd name="connsiteX28" fmla="*/ 826061 w 1602043"/>
              <a:gd name="connsiteY28" fmla="*/ 662564 h 1574579"/>
              <a:gd name="connsiteX29" fmla="*/ 1075378 w 1602043"/>
              <a:gd name="connsiteY29" fmla="*/ 463526 h 1574579"/>
              <a:gd name="connsiteX30" fmla="*/ 1121880 w 1602043"/>
              <a:gd name="connsiteY30" fmla="*/ 418054 h 1574579"/>
              <a:gd name="connsiteX31" fmla="*/ 662372 w 1602043"/>
              <a:gd name="connsiteY31" fmla="*/ 1467363 h 1574579"/>
              <a:gd name="connsiteX32" fmla="*/ 756418 w 1602043"/>
              <a:gd name="connsiteY32" fmla="*/ 1240317 h 1574579"/>
              <a:gd name="connsiteX33" fmla="*/ 756418 w 1602043"/>
              <a:gd name="connsiteY33" fmla="*/ 919225 h 1574579"/>
              <a:gd name="connsiteX34" fmla="*/ 754085 w 1602043"/>
              <a:gd name="connsiteY34" fmla="*/ 919225 h 1574579"/>
              <a:gd name="connsiteX35" fmla="*/ 491685 w 1602043"/>
              <a:gd name="connsiteY35" fmla="*/ 1100666 h 1574579"/>
              <a:gd name="connsiteX36" fmla="*/ 410199 w 1602043"/>
              <a:gd name="connsiteY36" fmla="*/ 1547388 h 1574579"/>
              <a:gd name="connsiteX37" fmla="*/ 419773 w 1602043"/>
              <a:gd name="connsiteY37" fmla="*/ 1559841 h 1574579"/>
              <a:gd name="connsiteX38" fmla="*/ 435326 w 1602043"/>
              <a:gd name="connsiteY38" fmla="*/ 1561409 h 1574579"/>
              <a:gd name="connsiteX39" fmla="*/ 662372 w 1602043"/>
              <a:gd name="connsiteY39" fmla="*/ 1467363 h 1574579"/>
              <a:gd name="connsiteX40" fmla="*/ 1534342 w 1602043"/>
              <a:gd name="connsiteY40" fmla="*/ 627354 h 1574579"/>
              <a:gd name="connsiteX41" fmla="*/ 1602043 w 1602043"/>
              <a:gd name="connsiteY41" fmla="*/ 452274 h 1574579"/>
              <a:gd name="connsiteX42" fmla="*/ 1601607 w 1602043"/>
              <a:gd name="connsiteY42" fmla="*/ 436648 h 1574579"/>
              <a:gd name="connsiteX43" fmla="*/ 1589880 w 1602043"/>
              <a:gd name="connsiteY43" fmla="*/ 426197 h 1574579"/>
              <a:gd name="connsiteX44" fmla="*/ 1138428 w 1602043"/>
              <a:gd name="connsiteY44" fmla="*/ 475099 h 1574579"/>
              <a:gd name="connsiteX45" fmla="*/ 938450 w 1602043"/>
              <a:gd name="connsiteY45" fmla="*/ 723664 h 1574579"/>
              <a:gd name="connsiteX46" fmla="*/ 938281 w 1602043"/>
              <a:gd name="connsiteY46" fmla="*/ 725990 h 1574579"/>
              <a:gd name="connsiteX47" fmla="*/ 1258530 w 1602043"/>
              <a:gd name="connsiteY47" fmla="*/ 749256 h 1574579"/>
              <a:gd name="connsiteX48" fmla="*/ 1534342 w 1602043"/>
              <a:gd name="connsiteY48" fmla="*/ 627354 h 1574579"/>
              <a:gd name="connsiteX49" fmla="*/ 1100536 w 1602043"/>
              <a:gd name="connsiteY49" fmla="*/ 1563459 h 1574579"/>
              <a:gd name="connsiteX50" fmla="*/ 1077120 w 1602043"/>
              <a:gd name="connsiteY50" fmla="*/ 1109971 h 1574579"/>
              <a:gd name="connsiteX51" fmla="*/ 840205 w 1602043"/>
              <a:gd name="connsiteY51" fmla="*/ 896320 h 1574579"/>
              <a:gd name="connsiteX52" fmla="*/ 837891 w 1602043"/>
              <a:gd name="connsiteY52" fmla="*/ 896021 h 1574579"/>
              <a:gd name="connsiteX53" fmla="*/ 796638 w 1602043"/>
              <a:gd name="connsiteY53" fmla="*/ 1214452 h 1574579"/>
              <a:gd name="connsiteX54" fmla="*/ 1073816 w 1602043"/>
              <a:gd name="connsiteY54" fmla="*/ 1574136 h 1574579"/>
              <a:gd name="connsiteX55" fmla="*/ 1089442 w 1602043"/>
              <a:gd name="connsiteY55" fmla="*/ 1574579 h 1574579"/>
              <a:gd name="connsiteX56" fmla="*/ 1566797 w 1602043"/>
              <a:gd name="connsiteY56" fmla="*/ 1102341 h 1574579"/>
              <a:gd name="connsiteX57" fmla="*/ 1566823 w 1602043"/>
              <a:gd name="connsiteY57" fmla="*/ 1086709 h 1574579"/>
              <a:gd name="connsiteX58" fmla="*/ 1215608 w 1602043"/>
              <a:gd name="connsiteY58" fmla="*/ 798874 h 1574579"/>
              <a:gd name="connsiteX59" fmla="*/ 896084 w 1602043"/>
              <a:gd name="connsiteY59" fmla="*/ 830564 h 1574579"/>
              <a:gd name="connsiteX60" fmla="*/ 896314 w 1602043"/>
              <a:gd name="connsiteY60" fmla="*/ 832885 h 1574579"/>
              <a:gd name="connsiteX61" fmla="*/ 1102767 w 1602043"/>
              <a:gd name="connsiteY61" fmla="*/ 1076098 h 1574579"/>
              <a:gd name="connsiteX62" fmla="*/ 1555350 w 1602043"/>
              <a:gd name="connsiteY62" fmla="*/ 1113097 h 1574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602043" h="1574579">
                <a:moveTo>
                  <a:pt x="664947" y="737720"/>
                </a:moveTo>
                <a:lnTo>
                  <a:pt x="664768" y="735394"/>
                </a:lnTo>
                <a:lnTo>
                  <a:pt x="463710" y="487703"/>
                </a:lnTo>
                <a:cubicBezTo>
                  <a:pt x="351948" y="350019"/>
                  <a:pt x="149734" y="329005"/>
                  <a:pt x="12050" y="440767"/>
                </a:cubicBezTo>
                <a:lnTo>
                  <a:pt x="368" y="451268"/>
                </a:lnTo>
                <a:lnTo>
                  <a:pt x="0" y="466896"/>
                </a:lnTo>
                <a:cubicBezTo>
                  <a:pt x="13619" y="643707"/>
                  <a:pt x="167993" y="775999"/>
                  <a:pt x="344804" y="762380"/>
                </a:cubicBezTo>
                <a:close/>
                <a:moveTo>
                  <a:pt x="738236" y="661067"/>
                </a:moveTo>
                <a:lnTo>
                  <a:pt x="739653" y="659213"/>
                </a:lnTo>
                <a:lnTo>
                  <a:pt x="754851" y="340553"/>
                </a:lnTo>
                <a:cubicBezTo>
                  <a:pt x="763299" y="163421"/>
                  <a:pt x="626554" y="12977"/>
                  <a:pt x="449421" y="4529"/>
                </a:cubicBezTo>
                <a:lnTo>
                  <a:pt x="433713" y="4572"/>
                </a:lnTo>
                <a:lnTo>
                  <a:pt x="423022" y="15977"/>
                </a:lnTo>
                <a:cubicBezTo>
                  <a:pt x="315330" y="156867"/>
                  <a:pt x="342243" y="358382"/>
                  <a:pt x="483133" y="466074"/>
                </a:cubicBezTo>
                <a:close/>
                <a:moveTo>
                  <a:pt x="466870" y="1075684"/>
                </a:moveTo>
                <a:lnTo>
                  <a:pt x="680521" y="838769"/>
                </a:lnTo>
                <a:lnTo>
                  <a:pt x="680820" y="836456"/>
                </a:lnTo>
                <a:lnTo>
                  <a:pt x="362389" y="795202"/>
                </a:lnTo>
                <a:cubicBezTo>
                  <a:pt x="186525" y="772419"/>
                  <a:pt x="25489" y="896516"/>
                  <a:pt x="2705" y="1072381"/>
                </a:cubicBezTo>
                <a:lnTo>
                  <a:pt x="2262" y="1088006"/>
                </a:lnTo>
                <a:lnTo>
                  <a:pt x="13382" y="1099101"/>
                </a:lnTo>
                <a:cubicBezTo>
                  <a:pt x="145075" y="1217862"/>
                  <a:pt x="348109" y="1207378"/>
                  <a:pt x="466870" y="1075684"/>
                </a:cubicBezTo>
                <a:close/>
                <a:moveTo>
                  <a:pt x="1121880" y="418054"/>
                </a:moveTo>
                <a:cubicBezTo>
                  <a:pt x="1217546" y="303369"/>
                  <a:pt x="1222792" y="133526"/>
                  <a:pt x="1125983" y="12262"/>
                </a:cubicBezTo>
                <a:lnTo>
                  <a:pt x="1115576" y="495"/>
                </a:lnTo>
                <a:lnTo>
                  <a:pt x="1099952" y="0"/>
                </a:lnTo>
                <a:cubicBezTo>
                  <a:pt x="923037" y="12182"/>
                  <a:pt x="789494" y="165475"/>
                  <a:pt x="801676" y="342391"/>
                </a:cubicBezTo>
                <a:lnTo>
                  <a:pt x="823733" y="662725"/>
                </a:lnTo>
                <a:lnTo>
                  <a:pt x="826061" y="662564"/>
                </a:lnTo>
                <a:lnTo>
                  <a:pt x="1075378" y="463526"/>
                </a:lnTo>
                <a:cubicBezTo>
                  <a:pt x="1092701" y="449696"/>
                  <a:pt x="1108213" y="434438"/>
                  <a:pt x="1121880" y="418054"/>
                </a:cubicBezTo>
                <a:close/>
                <a:moveTo>
                  <a:pt x="662372" y="1467363"/>
                </a:moveTo>
                <a:cubicBezTo>
                  <a:pt x="720478" y="1409257"/>
                  <a:pt x="756418" y="1328984"/>
                  <a:pt x="756418" y="1240317"/>
                </a:cubicBezTo>
                <a:lnTo>
                  <a:pt x="756418" y="919225"/>
                </a:lnTo>
                <a:lnTo>
                  <a:pt x="754085" y="919225"/>
                </a:lnTo>
                <a:lnTo>
                  <a:pt x="491685" y="1100666"/>
                </a:lnTo>
                <a:cubicBezTo>
                  <a:pt x="345824" y="1201724"/>
                  <a:pt x="309342" y="1401528"/>
                  <a:pt x="410199" y="1547388"/>
                </a:cubicBezTo>
                <a:lnTo>
                  <a:pt x="419773" y="1559841"/>
                </a:lnTo>
                <a:lnTo>
                  <a:pt x="435326" y="1561409"/>
                </a:lnTo>
                <a:cubicBezTo>
                  <a:pt x="523993" y="1561409"/>
                  <a:pt x="604266" y="1525469"/>
                  <a:pt x="662372" y="1467363"/>
                </a:cubicBezTo>
                <a:close/>
                <a:moveTo>
                  <a:pt x="1534342" y="627354"/>
                </a:moveTo>
                <a:cubicBezTo>
                  <a:pt x="1572585" y="578751"/>
                  <a:pt x="1597225" y="518599"/>
                  <a:pt x="1602043" y="452274"/>
                </a:cubicBezTo>
                <a:lnTo>
                  <a:pt x="1601607" y="436648"/>
                </a:lnTo>
                <a:lnTo>
                  <a:pt x="1589880" y="426197"/>
                </a:lnTo>
                <a:cubicBezTo>
                  <a:pt x="1451711" y="315036"/>
                  <a:pt x="1249589" y="336930"/>
                  <a:pt x="1138428" y="475099"/>
                </a:cubicBezTo>
                <a:lnTo>
                  <a:pt x="938450" y="723664"/>
                </a:lnTo>
                <a:lnTo>
                  <a:pt x="938281" y="725990"/>
                </a:lnTo>
                <a:lnTo>
                  <a:pt x="1258530" y="749256"/>
                </a:lnTo>
                <a:cubicBezTo>
                  <a:pt x="1369072" y="757287"/>
                  <a:pt x="1470602" y="708360"/>
                  <a:pt x="1534342" y="627354"/>
                </a:cubicBezTo>
                <a:close/>
                <a:moveTo>
                  <a:pt x="1100536" y="1563459"/>
                </a:moveTo>
                <a:cubicBezTo>
                  <a:pt x="1219297" y="1431766"/>
                  <a:pt x="1208814" y="1228732"/>
                  <a:pt x="1077120" y="1109971"/>
                </a:cubicBezTo>
                <a:lnTo>
                  <a:pt x="840205" y="896320"/>
                </a:lnTo>
                <a:lnTo>
                  <a:pt x="837891" y="896021"/>
                </a:lnTo>
                <a:lnTo>
                  <a:pt x="796638" y="1214452"/>
                </a:lnTo>
                <a:cubicBezTo>
                  <a:pt x="773854" y="1390317"/>
                  <a:pt x="897951" y="1551353"/>
                  <a:pt x="1073816" y="1574136"/>
                </a:cubicBezTo>
                <a:lnTo>
                  <a:pt x="1089442" y="1574579"/>
                </a:lnTo>
                <a:close/>
                <a:moveTo>
                  <a:pt x="1566797" y="1102341"/>
                </a:moveTo>
                <a:lnTo>
                  <a:pt x="1566823" y="1086709"/>
                </a:lnTo>
                <a:cubicBezTo>
                  <a:pt x="1549320" y="910241"/>
                  <a:pt x="1392077" y="781372"/>
                  <a:pt x="1215608" y="798874"/>
                </a:cubicBezTo>
                <a:lnTo>
                  <a:pt x="896084" y="830564"/>
                </a:lnTo>
                <a:lnTo>
                  <a:pt x="896314" y="832885"/>
                </a:lnTo>
                <a:lnTo>
                  <a:pt x="1102767" y="1076098"/>
                </a:lnTo>
                <a:cubicBezTo>
                  <a:pt x="1217527" y="1211292"/>
                  <a:pt x="1420176" y="1227857"/>
                  <a:pt x="1555350" y="1113097"/>
                </a:cubicBezTo>
                <a:close/>
              </a:path>
            </a:pathLst>
          </a:custGeom>
          <a:solidFill>
            <a:srgbClr val="7DD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2700000">
            <a:off x="4773509" y="927193"/>
            <a:ext cx="272576" cy="272576"/>
          </a:xfrm>
          <a:custGeom>
            <a:avLst/>
            <a:gdLst>
              <a:gd name="connsiteX0" fmla="*/ 1036280 w 1818013"/>
              <a:gd name="connsiteY0" fmla="*/ 1035314 h 1818012"/>
              <a:gd name="connsiteX1" fmla="*/ 1050212 w 1818013"/>
              <a:gd name="connsiteY1" fmla="*/ 1032236 h 1818012"/>
              <a:gd name="connsiteX2" fmla="*/ 1383806 w 1818013"/>
              <a:gd name="connsiteY2" fmla="*/ 1203145 h 1818012"/>
              <a:gd name="connsiteX3" fmla="*/ 1554715 w 1818013"/>
              <a:gd name="connsiteY3" fmla="*/ 1536739 h 1818012"/>
              <a:gd name="connsiteX4" fmla="*/ 1551288 w 1818013"/>
              <a:gd name="connsiteY4" fmla="*/ 1552254 h 1818012"/>
              <a:gd name="connsiteX5" fmla="*/ 1537356 w 1818013"/>
              <a:gd name="connsiteY5" fmla="*/ 1555332 h 1818012"/>
              <a:gd name="connsiteX6" fmla="*/ 1203761 w 1818013"/>
              <a:gd name="connsiteY6" fmla="*/ 1384423 h 1818012"/>
              <a:gd name="connsiteX7" fmla="*/ 1032852 w 1818013"/>
              <a:gd name="connsiteY7" fmla="*/ 1050828 h 1818012"/>
              <a:gd name="connsiteX8" fmla="*/ 896295 w 1818013"/>
              <a:gd name="connsiteY8" fmla="*/ 1096862 h 1818012"/>
              <a:gd name="connsiteX9" fmla="*/ 909690 w 1818013"/>
              <a:gd name="connsiteY9" fmla="*/ 1088315 h 1818012"/>
              <a:gd name="connsiteX10" fmla="*/ 921718 w 1818013"/>
              <a:gd name="connsiteY10" fmla="*/ 1095990 h 1818012"/>
              <a:gd name="connsiteX11" fmla="*/ 1036754 w 1818013"/>
              <a:gd name="connsiteY11" fmla="*/ 1452728 h 1818012"/>
              <a:gd name="connsiteX12" fmla="*/ 921718 w 1818013"/>
              <a:gd name="connsiteY12" fmla="*/ 1809465 h 1818012"/>
              <a:gd name="connsiteX13" fmla="*/ 908324 w 1818013"/>
              <a:gd name="connsiteY13" fmla="*/ 1818012 h 1818012"/>
              <a:gd name="connsiteX14" fmla="*/ 896296 w 1818013"/>
              <a:gd name="connsiteY14" fmla="*/ 1810337 h 1818012"/>
              <a:gd name="connsiteX15" fmla="*/ 781260 w 1818013"/>
              <a:gd name="connsiteY15" fmla="*/ 1453599 h 1818012"/>
              <a:gd name="connsiteX16" fmla="*/ 896295 w 1818013"/>
              <a:gd name="connsiteY16" fmla="*/ 1096862 h 1818012"/>
              <a:gd name="connsiteX17" fmla="*/ 1095989 w 1818013"/>
              <a:gd name="connsiteY17" fmla="*/ 896295 h 1818012"/>
              <a:gd name="connsiteX18" fmla="*/ 1452727 w 1818013"/>
              <a:gd name="connsiteY18" fmla="*/ 781260 h 1818012"/>
              <a:gd name="connsiteX19" fmla="*/ 1809466 w 1818013"/>
              <a:gd name="connsiteY19" fmla="*/ 896295 h 1818012"/>
              <a:gd name="connsiteX20" fmla="*/ 1818013 w 1818013"/>
              <a:gd name="connsiteY20" fmla="*/ 909690 h 1818012"/>
              <a:gd name="connsiteX21" fmla="*/ 1810338 w 1818013"/>
              <a:gd name="connsiteY21" fmla="*/ 921718 h 1818012"/>
              <a:gd name="connsiteX22" fmla="*/ 1453600 w 1818013"/>
              <a:gd name="connsiteY22" fmla="*/ 1036753 h 1818012"/>
              <a:gd name="connsiteX23" fmla="*/ 1096861 w 1818013"/>
              <a:gd name="connsiteY23" fmla="*/ 921718 h 1818012"/>
              <a:gd name="connsiteX24" fmla="*/ 1088315 w 1818013"/>
              <a:gd name="connsiteY24" fmla="*/ 908323 h 1818012"/>
              <a:gd name="connsiteX25" fmla="*/ 1203145 w 1818013"/>
              <a:gd name="connsiteY25" fmla="*/ 434206 h 1818012"/>
              <a:gd name="connsiteX26" fmla="*/ 1536740 w 1818013"/>
              <a:gd name="connsiteY26" fmla="*/ 263297 h 1818012"/>
              <a:gd name="connsiteX27" fmla="*/ 1552255 w 1818013"/>
              <a:gd name="connsiteY27" fmla="*/ 266725 h 1818012"/>
              <a:gd name="connsiteX28" fmla="*/ 1555333 w 1818013"/>
              <a:gd name="connsiteY28" fmla="*/ 280657 h 1818012"/>
              <a:gd name="connsiteX29" fmla="*/ 1384424 w 1818013"/>
              <a:gd name="connsiteY29" fmla="*/ 614251 h 1818012"/>
              <a:gd name="connsiteX30" fmla="*/ 1050829 w 1818013"/>
              <a:gd name="connsiteY30" fmla="*/ 785161 h 1818012"/>
              <a:gd name="connsiteX31" fmla="*/ 1035314 w 1818013"/>
              <a:gd name="connsiteY31" fmla="*/ 781733 h 1818012"/>
              <a:gd name="connsiteX32" fmla="*/ 1032236 w 1818013"/>
              <a:gd name="connsiteY32" fmla="*/ 767801 h 1818012"/>
              <a:gd name="connsiteX33" fmla="*/ 1203145 w 1818013"/>
              <a:gd name="connsiteY33" fmla="*/ 434206 h 1818012"/>
              <a:gd name="connsiteX34" fmla="*/ 433591 w 1818013"/>
              <a:gd name="connsiteY34" fmla="*/ 1203761 h 1818012"/>
              <a:gd name="connsiteX35" fmla="*/ 767185 w 1818013"/>
              <a:gd name="connsiteY35" fmla="*/ 1032852 h 1818012"/>
              <a:gd name="connsiteX36" fmla="*/ 782700 w 1818013"/>
              <a:gd name="connsiteY36" fmla="*/ 1036280 h 1818012"/>
              <a:gd name="connsiteX37" fmla="*/ 785778 w 1818013"/>
              <a:gd name="connsiteY37" fmla="*/ 1050212 h 1818012"/>
              <a:gd name="connsiteX38" fmla="*/ 614869 w 1818013"/>
              <a:gd name="connsiteY38" fmla="*/ 1383806 h 1818012"/>
              <a:gd name="connsiteX39" fmla="*/ 281274 w 1818013"/>
              <a:gd name="connsiteY39" fmla="*/ 1554715 h 1818012"/>
              <a:gd name="connsiteX40" fmla="*/ 265759 w 1818013"/>
              <a:gd name="connsiteY40" fmla="*/ 1551288 h 1818012"/>
              <a:gd name="connsiteX41" fmla="*/ 262681 w 1818013"/>
              <a:gd name="connsiteY41" fmla="*/ 1537356 h 1818012"/>
              <a:gd name="connsiteX42" fmla="*/ 433591 w 1818013"/>
              <a:gd name="connsiteY42" fmla="*/ 1203761 h 1818012"/>
              <a:gd name="connsiteX43" fmla="*/ 896295 w 1818013"/>
              <a:gd name="connsiteY43" fmla="*/ 8547 h 1818012"/>
              <a:gd name="connsiteX44" fmla="*/ 909689 w 1818013"/>
              <a:gd name="connsiteY44" fmla="*/ 0 h 1818012"/>
              <a:gd name="connsiteX45" fmla="*/ 921717 w 1818013"/>
              <a:gd name="connsiteY45" fmla="*/ 7675 h 1818012"/>
              <a:gd name="connsiteX46" fmla="*/ 1036753 w 1818013"/>
              <a:gd name="connsiteY46" fmla="*/ 364413 h 1818012"/>
              <a:gd name="connsiteX47" fmla="*/ 921717 w 1818013"/>
              <a:gd name="connsiteY47" fmla="*/ 721151 h 1818012"/>
              <a:gd name="connsiteX48" fmla="*/ 908323 w 1818013"/>
              <a:gd name="connsiteY48" fmla="*/ 729698 h 1818012"/>
              <a:gd name="connsiteX49" fmla="*/ 896295 w 1818013"/>
              <a:gd name="connsiteY49" fmla="*/ 722023 h 1818012"/>
              <a:gd name="connsiteX50" fmla="*/ 781259 w 1818013"/>
              <a:gd name="connsiteY50" fmla="*/ 365285 h 1818012"/>
              <a:gd name="connsiteX51" fmla="*/ 896295 w 1818013"/>
              <a:gd name="connsiteY51" fmla="*/ 8547 h 1818012"/>
              <a:gd name="connsiteX52" fmla="*/ 7675 w 1818013"/>
              <a:gd name="connsiteY52" fmla="*/ 896295 h 1818012"/>
              <a:gd name="connsiteX53" fmla="*/ 364413 w 1818013"/>
              <a:gd name="connsiteY53" fmla="*/ 781259 h 1818012"/>
              <a:gd name="connsiteX54" fmla="*/ 721151 w 1818013"/>
              <a:gd name="connsiteY54" fmla="*/ 896295 h 1818012"/>
              <a:gd name="connsiteX55" fmla="*/ 729698 w 1818013"/>
              <a:gd name="connsiteY55" fmla="*/ 909689 h 1818012"/>
              <a:gd name="connsiteX56" fmla="*/ 722023 w 1818013"/>
              <a:gd name="connsiteY56" fmla="*/ 921717 h 1818012"/>
              <a:gd name="connsiteX57" fmla="*/ 365285 w 1818013"/>
              <a:gd name="connsiteY57" fmla="*/ 1036753 h 1818012"/>
              <a:gd name="connsiteX58" fmla="*/ 8547 w 1818013"/>
              <a:gd name="connsiteY58" fmla="*/ 921717 h 1818012"/>
              <a:gd name="connsiteX59" fmla="*/ 0 w 1818013"/>
              <a:gd name="connsiteY59" fmla="*/ 908322 h 1818012"/>
              <a:gd name="connsiteX60" fmla="*/ 266725 w 1818013"/>
              <a:gd name="connsiteY60" fmla="*/ 265759 h 1818012"/>
              <a:gd name="connsiteX61" fmla="*/ 280657 w 1818013"/>
              <a:gd name="connsiteY61" fmla="*/ 262681 h 1818012"/>
              <a:gd name="connsiteX62" fmla="*/ 614251 w 1818013"/>
              <a:gd name="connsiteY62" fmla="*/ 433590 h 1818012"/>
              <a:gd name="connsiteX63" fmla="*/ 785160 w 1818013"/>
              <a:gd name="connsiteY63" fmla="*/ 767184 h 1818012"/>
              <a:gd name="connsiteX64" fmla="*/ 781733 w 1818013"/>
              <a:gd name="connsiteY64" fmla="*/ 782699 h 1818012"/>
              <a:gd name="connsiteX65" fmla="*/ 767801 w 1818013"/>
              <a:gd name="connsiteY65" fmla="*/ 785777 h 1818012"/>
              <a:gd name="connsiteX66" fmla="*/ 434206 w 1818013"/>
              <a:gd name="connsiteY66" fmla="*/ 614868 h 1818012"/>
              <a:gd name="connsiteX67" fmla="*/ 263297 w 1818013"/>
              <a:gd name="connsiteY67" fmla="*/ 281273 h 1818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818013" h="1818012">
                <a:moveTo>
                  <a:pt x="1036280" y="1035314"/>
                </a:moveTo>
                <a:lnTo>
                  <a:pt x="1050212" y="1032236"/>
                </a:lnTo>
                <a:cubicBezTo>
                  <a:pt x="1139573" y="1025994"/>
                  <a:pt x="1270409" y="1089747"/>
                  <a:pt x="1383806" y="1203145"/>
                </a:cubicBezTo>
                <a:cubicBezTo>
                  <a:pt x="1497204" y="1316542"/>
                  <a:pt x="1560957" y="1447378"/>
                  <a:pt x="1554715" y="1536739"/>
                </a:cubicBezTo>
                <a:lnTo>
                  <a:pt x="1551288" y="1552254"/>
                </a:lnTo>
                <a:lnTo>
                  <a:pt x="1537356" y="1555332"/>
                </a:lnTo>
                <a:cubicBezTo>
                  <a:pt x="1447994" y="1561574"/>
                  <a:pt x="1317159" y="1497820"/>
                  <a:pt x="1203761" y="1384423"/>
                </a:cubicBezTo>
                <a:cubicBezTo>
                  <a:pt x="1090364" y="1271025"/>
                  <a:pt x="1026610" y="1140190"/>
                  <a:pt x="1032852" y="1050828"/>
                </a:cubicBezTo>
                <a:close/>
                <a:moveTo>
                  <a:pt x="896295" y="1096862"/>
                </a:moveTo>
                <a:lnTo>
                  <a:pt x="909690" y="1088315"/>
                </a:lnTo>
                <a:lnTo>
                  <a:pt x="921718" y="1095990"/>
                </a:lnTo>
                <a:cubicBezTo>
                  <a:pt x="989320" y="1154764"/>
                  <a:pt x="1036753" y="1292360"/>
                  <a:pt x="1036754" y="1452728"/>
                </a:cubicBezTo>
                <a:cubicBezTo>
                  <a:pt x="1036754" y="1613095"/>
                  <a:pt x="989320" y="1750691"/>
                  <a:pt x="921718" y="1809465"/>
                </a:cubicBezTo>
                <a:lnTo>
                  <a:pt x="908324" y="1818012"/>
                </a:lnTo>
                <a:lnTo>
                  <a:pt x="896296" y="1810337"/>
                </a:lnTo>
                <a:cubicBezTo>
                  <a:pt x="828694" y="1751563"/>
                  <a:pt x="781260" y="1613967"/>
                  <a:pt x="781260" y="1453599"/>
                </a:cubicBezTo>
                <a:cubicBezTo>
                  <a:pt x="781259" y="1293231"/>
                  <a:pt x="828694" y="1155636"/>
                  <a:pt x="896295" y="1096862"/>
                </a:cubicBezTo>
                <a:close/>
                <a:moveTo>
                  <a:pt x="1095989" y="896295"/>
                </a:moveTo>
                <a:cubicBezTo>
                  <a:pt x="1154764" y="828693"/>
                  <a:pt x="1292359" y="781260"/>
                  <a:pt x="1452727" y="781260"/>
                </a:cubicBezTo>
                <a:cubicBezTo>
                  <a:pt x="1613096" y="781260"/>
                  <a:pt x="1750691" y="828693"/>
                  <a:pt x="1809466" y="896295"/>
                </a:cubicBezTo>
                <a:lnTo>
                  <a:pt x="1818013" y="909690"/>
                </a:lnTo>
                <a:lnTo>
                  <a:pt x="1810338" y="921718"/>
                </a:lnTo>
                <a:cubicBezTo>
                  <a:pt x="1751563" y="989320"/>
                  <a:pt x="1613968" y="1036754"/>
                  <a:pt x="1453600" y="1036753"/>
                </a:cubicBezTo>
                <a:cubicBezTo>
                  <a:pt x="1293231" y="1036754"/>
                  <a:pt x="1155636" y="989320"/>
                  <a:pt x="1096861" y="921718"/>
                </a:cubicBezTo>
                <a:lnTo>
                  <a:pt x="1088315" y="908323"/>
                </a:lnTo>
                <a:close/>
                <a:moveTo>
                  <a:pt x="1203145" y="434206"/>
                </a:moveTo>
                <a:cubicBezTo>
                  <a:pt x="1316543" y="320809"/>
                  <a:pt x="1447379" y="257055"/>
                  <a:pt x="1536740" y="263297"/>
                </a:cubicBezTo>
                <a:lnTo>
                  <a:pt x="1552255" y="266725"/>
                </a:lnTo>
                <a:lnTo>
                  <a:pt x="1555333" y="280657"/>
                </a:lnTo>
                <a:cubicBezTo>
                  <a:pt x="1561575" y="370018"/>
                  <a:pt x="1497821" y="500854"/>
                  <a:pt x="1384424" y="614251"/>
                </a:cubicBezTo>
                <a:cubicBezTo>
                  <a:pt x="1271026" y="727649"/>
                  <a:pt x="1140190" y="791403"/>
                  <a:pt x="1050829" y="785161"/>
                </a:cubicBezTo>
                <a:lnTo>
                  <a:pt x="1035314" y="781733"/>
                </a:lnTo>
                <a:lnTo>
                  <a:pt x="1032236" y="767801"/>
                </a:lnTo>
                <a:cubicBezTo>
                  <a:pt x="1025994" y="678439"/>
                  <a:pt x="1089748" y="547604"/>
                  <a:pt x="1203145" y="434206"/>
                </a:cubicBezTo>
                <a:close/>
                <a:moveTo>
                  <a:pt x="433591" y="1203761"/>
                </a:moveTo>
                <a:cubicBezTo>
                  <a:pt x="546988" y="1090364"/>
                  <a:pt x="677824" y="1026610"/>
                  <a:pt x="767185" y="1032852"/>
                </a:cubicBezTo>
                <a:lnTo>
                  <a:pt x="782700" y="1036280"/>
                </a:lnTo>
                <a:lnTo>
                  <a:pt x="785778" y="1050212"/>
                </a:lnTo>
                <a:cubicBezTo>
                  <a:pt x="792020" y="1139573"/>
                  <a:pt x="728266" y="1270409"/>
                  <a:pt x="614869" y="1383806"/>
                </a:cubicBezTo>
                <a:cubicBezTo>
                  <a:pt x="501471" y="1497203"/>
                  <a:pt x="370635" y="1560958"/>
                  <a:pt x="281274" y="1554715"/>
                </a:cubicBezTo>
                <a:lnTo>
                  <a:pt x="265759" y="1551288"/>
                </a:lnTo>
                <a:lnTo>
                  <a:pt x="262681" y="1537356"/>
                </a:lnTo>
                <a:cubicBezTo>
                  <a:pt x="256439" y="1447994"/>
                  <a:pt x="320193" y="1317159"/>
                  <a:pt x="433591" y="1203761"/>
                </a:cubicBezTo>
                <a:close/>
                <a:moveTo>
                  <a:pt x="896295" y="8547"/>
                </a:moveTo>
                <a:lnTo>
                  <a:pt x="909689" y="0"/>
                </a:lnTo>
                <a:lnTo>
                  <a:pt x="921717" y="7675"/>
                </a:lnTo>
                <a:cubicBezTo>
                  <a:pt x="989319" y="66450"/>
                  <a:pt x="1036753" y="204045"/>
                  <a:pt x="1036753" y="364413"/>
                </a:cubicBezTo>
                <a:cubicBezTo>
                  <a:pt x="1036753" y="524781"/>
                  <a:pt x="989319" y="662377"/>
                  <a:pt x="921717" y="721151"/>
                </a:cubicBezTo>
                <a:lnTo>
                  <a:pt x="908323" y="729698"/>
                </a:lnTo>
                <a:lnTo>
                  <a:pt x="896295" y="722023"/>
                </a:lnTo>
                <a:cubicBezTo>
                  <a:pt x="828693" y="663248"/>
                  <a:pt x="781259" y="525653"/>
                  <a:pt x="781259" y="365285"/>
                </a:cubicBezTo>
                <a:cubicBezTo>
                  <a:pt x="781259" y="204917"/>
                  <a:pt x="828693" y="67321"/>
                  <a:pt x="896295" y="8547"/>
                </a:cubicBezTo>
                <a:close/>
                <a:moveTo>
                  <a:pt x="7675" y="896295"/>
                </a:moveTo>
                <a:cubicBezTo>
                  <a:pt x="66450" y="828692"/>
                  <a:pt x="204045" y="781259"/>
                  <a:pt x="364413" y="781259"/>
                </a:cubicBezTo>
                <a:cubicBezTo>
                  <a:pt x="524781" y="781259"/>
                  <a:pt x="662377" y="828693"/>
                  <a:pt x="721151" y="896295"/>
                </a:cubicBezTo>
                <a:lnTo>
                  <a:pt x="729698" y="909689"/>
                </a:lnTo>
                <a:lnTo>
                  <a:pt x="722023" y="921717"/>
                </a:lnTo>
                <a:cubicBezTo>
                  <a:pt x="663248" y="989319"/>
                  <a:pt x="525653" y="1036753"/>
                  <a:pt x="365285" y="1036753"/>
                </a:cubicBezTo>
                <a:cubicBezTo>
                  <a:pt x="204917" y="1036753"/>
                  <a:pt x="67321" y="989319"/>
                  <a:pt x="8547" y="921717"/>
                </a:cubicBezTo>
                <a:lnTo>
                  <a:pt x="0" y="908322"/>
                </a:lnTo>
                <a:close/>
                <a:moveTo>
                  <a:pt x="266725" y="265759"/>
                </a:moveTo>
                <a:lnTo>
                  <a:pt x="280657" y="262681"/>
                </a:lnTo>
                <a:cubicBezTo>
                  <a:pt x="370018" y="256439"/>
                  <a:pt x="500854" y="320192"/>
                  <a:pt x="614251" y="433590"/>
                </a:cubicBezTo>
                <a:cubicBezTo>
                  <a:pt x="727649" y="546987"/>
                  <a:pt x="791402" y="677823"/>
                  <a:pt x="785160" y="767184"/>
                </a:cubicBezTo>
                <a:lnTo>
                  <a:pt x="781733" y="782699"/>
                </a:lnTo>
                <a:lnTo>
                  <a:pt x="767801" y="785777"/>
                </a:lnTo>
                <a:cubicBezTo>
                  <a:pt x="678439" y="792019"/>
                  <a:pt x="547604" y="728265"/>
                  <a:pt x="434206" y="614868"/>
                </a:cubicBezTo>
                <a:cubicBezTo>
                  <a:pt x="320809" y="501471"/>
                  <a:pt x="257055" y="370635"/>
                  <a:pt x="263297" y="281273"/>
                </a:cubicBezTo>
                <a:close/>
              </a:path>
            </a:pathLst>
          </a:custGeom>
          <a:solidFill>
            <a:srgbClr val="C8D1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任意多边形 144"/>
          <p:cNvSpPr/>
          <p:nvPr/>
        </p:nvSpPr>
        <p:spPr>
          <a:xfrm rot="10800000" flipV="1">
            <a:off x="7229915" y="1428775"/>
            <a:ext cx="167093" cy="167093"/>
          </a:xfrm>
          <a:custGeom>
            <a:avLst/>
            <a:gdLst>
              <a:gd name="connsiteX0" fmla="*/ 145908 w 251216"/>
              <a:gd name="connsiteY0" fmla="*/ 0 h 251216"/>
              <a:gd name="connsiteX1" fmla="*/ 105308 w 251216"/>
              <a:gd name="connsiteY1" fmla="*/ 0 h 251216"/>
              <a:gd name="connsiteX2" fmla="*/ 95157 w 251216"/>
              <a:gd name="connsiteY2" fmla="*/ 10151 h 251216"/>
              <a:gd name="connsiteX3" fmla="*/ 95157 w 251216"/>
              <a:gd name="connsiteY3" fmla="*/ 41629 h 251216"/>
              <a:gd name="connsiteX4" fmla="*/ 72548 w 251216"/>
              <a:gd name="connsiteY4" fmla="*/ 17187 h 251216"/>
              <a:gd name="connsiteX5" fmla="*/ 58204 w 251216"/>
              <a:gd name="connsiteY5" fmla="*/ 16629 h 251216"/>
              <a:gd name="connsiteX6" fmla="*/ 28400 w 251216"/>
              <a:gd name="connsiteY6" fmla="*/ 44198 h 251216"/>
              <a:gd name="connsiteX7" fmla="*/ 27841 w 251216"/>
              <a:gd name="connsiteY7" fmla="*/ 58542 h 251216"/>
              <a:gd name="connsiteX8" fmla="*/ 61712 w 251216"/>
              <a:gd name="connsiteY8" fmla="*/ 95158 h 251216"/>
              <a:gd name="connsiteX9" fmla="*/ 10151 w 251216"/>
              <a:gd name="connsiteY9" fmla="*/ 95158 h 251216"/>
              <a:gd name="connsiteX10" fmla="*/ 0 w 251216"/>
              <a:gd name="connsiteY10" fmla="*/ 105308 h 251216"/>
              <a:gd name="connsiteX11" fmla="*/ 0 w 251216"/>
              <a:gd name="connsiteY11" fmla="*/ 145908 h 251216"/>
              <a:gd name="connsiteX12" fmla="*/ 10151 w 251216"/>
              <a:gd name="connsiteY12" fmla="*/ 156059 h 251216"/>
              <a:gd name="connsiteX13" fmla="*/ 47607 w 251216"/>
              <a:gd name="connsiteY13" fmla="*/ 156059 h 251216"/>
              <a:gd name="connsiteX14" fmla="*/ 23164 w 251216"/>
              <a:gd name="connsiteY14" fmla="*/ 178669 h 251216"/>
              <a:gd name="connsiteX15" fmla="*/ 22605 w 251216"/>
              <a:gd name="connsiteY15" fmla="*/ 193013 h 251216"/>
              <a:gd name="connsiteX16" fmla="*/ 50175 w 251216"/>
              <a:gd name="connsiteY16" fmla="*/ 222817 h 251216"/>
              <a:gd name="connsiteX17" fmla="*/ 64519 w 251216"/>
              <a:gd name="connsiteY17" fmla="*/ 223376 h 251216"/>
              <a:gd name="connsiteX18" fmla="*/ 95157 w 251216"/>
              <a:gd name="connsiteY18" fmla="*/ 195034 h 251216"/>
              <a:gd name="connsiteX19" fmla="*/ 95157 w 251216"/>
              <a:gd name="connsiteY19" fmla="*/ 241066 h 251216"/>
              <a:gd name="connsiteX20" fmla="*/ 105308 w 251216"/>
              <a:gd name="connsiteY20" fmla="*/ 251216 h 251216"/>
              <a:gd name="connsiteX21" fmla="*/ 145908 w 251216"/>
              <a:gd name="connsiteY21" fmla="*/ 251216 h 251216"/>
              <a:gd name="connsiteX22" fmla="*/ 156058 w 251216"/>
              <a:gd name="connsiteY22" fmla="*/ 241066 h 251216"/>
              <a:gd name="connsiteX23" fmla="*/ 156058 w 251216"/>
              <a:gd name="connsiteY23" fmla="*/ 197149 h 251216"/>
              <a:gd name="connsiteX24" fmla="*/ 184646 w 251216"/>
              <a:gd name="connsiteY24" fmla="*/ 228054 h 251216"/>
              <a:gd name="connsiteX25" fmla="*/ 198990 w 251216"/>
              <a:gd name="connsiteY25" fmla="*/ 228612 h 251216"/>
              <a:gd name="connsiteX26" fmla="*/ 228794 w 251216"/>
              <a:gd name="connsiteY26" fmla="*/ 201042 h 251216"/>
              <a:gd name="connsiteX27" fmla="*/ 229352 w 251216"/>
              <a:gd name="connsiteY27" fmla="*/ 186698 h 251216"/>
              <a:gd name="connsiteX28" fmla="*/ 201009 w 251216"/>
              <a:gd name="connsiteY28" fmla="*/ 156059 h 251216"/>
              <a:gd name="connsiteX29" fmla="*/ 241066 w 251216"/>
              <a:gd name="connsiteY29" fmla="*/ 156059 h 251216"/>
              <a:gd name="connsiteX30" fmla="*/ 251216 w 251216"/>
              <a:gd name="connsiteY30" fmla="*/ 145908 h 251216"/>
              <a:gd name="connsiteX31" fmla="*/ 251216 w 251216"/>
              <a:gd name="connsiteY31" fmla="*/ 105308 h 251216"/>
              <a:gd name="connsiteX32" fmla="*/ 241066 w 251216"/>
              <a:gd name="connsiteY32" fmla="*/ 95158 h 251216"/>
              <a:gd name="connsiteX33" fmla="*/ 203127 w 251216"/>
              <a:gd name="connsiteY33" fmla="*/ 95158 h 251216"/>
              <a:gd name="connsiteX34" fmla="*/ 234030 w 251216"/>
              <a:gd name="connsiteY34" fmla="*/ 66571 h 251216"/>
              <a:gd name="connsiteX35" fmla="*/ 234589 w 251216"/>
              <a:gd name="connsiteY35" fmla="*/ 52227 h 251216"/>
              <a:gd name="connsiteX36" fmla="*/ 207019 w 251216"/>
              <a:gd name="connsiteY36" fmla="*/ 22423 h 251216"/>
              <a:gd name="connsiteX37" fmla="*/ 192675 w 251216"/>
              <a:gd name="connsiteY37" fmla="*/ 21865 h 251216"/>
              <a:gd name="connsiteX38" fmla="*/ 156058 w 251216"/>
              <a:gd name="connsiteY38" fmla="*/ 55737 h 251216"/>
              <a:gd name="connsiteX39" fmla="*/ 156058 w 251216"/>
              <a:gd name="connsiteY39" fmla="*/ 10151 h 251216"/>
              <a:gd name="connsiteX40" fmla="*/ 145908 w 251216"/>
              <a:gd name="connsiteY40" fmla="*/ 0 h 25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51216" h="251216">
                <a:moveTo>
                  <a:pt x="145908" y="0"/>
                </a:moveTo>
                <a:lnTo>
                  <a:pt x="105308" y="0"/>
                </a:lnTo>
                <a:cubicBezTo>
                  <a:pt x="99702" y="0"/>
                  <a:pt x="95157" y="4545"/>
                  <a:pt x="95157" y="10151"/>
                </a:cubicBezTo>
                <a:lnTo>
                  <a:pt x="95157" y="41629"/>
                </a:lnTo>
                <a:lnTo>
                  <a:pt x="72548" y="17187"/>
                </a:lnTo>
                <a:cubicBezTo>
                  <a:pt x="68741" y="13072"/>
                  <a:pt x="62319" y="12822"/>
                  <a:pt x="58204" y="16629"/>
                </a:cubicBezTo>
                <a:lnTo>
                  <a:pt x="28400" y="44198"/>
                </a:lnTo>
                <a:cubicBezTo>
                  <a:pt x="24285" y="48005"/>
                  <a:pt x="24035" y="54427"/>
                  <a:pt x="27841" y="58542"/>
                </a:cubicBezTo>
                <a:lnTo>
                  <a:pt x="61712" y="95158"/>
                </a:lnTo>
                <a:lnTo>
                  <a:pt x="10151" y="95158"/>
                </a:lnTo>
                <a:cubicBezTo>
                  <a:pt x="4545" y="95158"/>
                  <a:pt x="0" y="99702"/>
                  <a:pt x="0" y="105308"/>
                </a:cubicBezTo>
                <a:lnTo>
                  <a:pt x="0" y="145908"/>
                </a:lnTo>
                <a:cubicBezTo>
                  <a:pt x="0" y="151514"/>
                  <a:pt x="4545" y="156059"/>
                  <a:pt x="10151" y="156059"/>
                </a:cubicBezTo>
                <a:lnTo>
                  <a:pt x="47607" y="156059"/>
                </a:lnTo>
                <a:lnTo>
                  <a:pt x="23164" y="178669"/>
                </a:lnTo>
                <a:cubicBezTo>
                  <a:pt x="19049" y="182476"/>
                  <a:pt x="18799" y="188898"/>
                  <a:pt x="22605" y="193013"/>
                </a:cubicBezTo>
                <a:lnTo>
                  <a:pt x="50175" y="222817"/>
                </a:lnTo>
                <a:cubicBezTo>
                  <a:pt x="53982" y="226932"/>
                  <a:pt x="60404" y="227182"/>
                  <a:pt x="64519" y="223376"/>
                </a:cubicBezTo>
                <a:lnTo>
                  <a:pt x="95157" y="195034"/>
                </a:lnTo>
                <a:lnTo>
                  <a:pt x="95157" y="241066"/>
                </a:lnTo>
                <a:cubicBezTo>
                  <a:pt x="95157" y="246672"/>
                  <a:pt x="99702" y="251216"/>
                  <a:pt x="105308" y="251216"/>
                </a:cubicBezTo>
                <a:lnTo>
                  <a:pt x="145908" y="251216"/>
                </a:lnTo>
                <a:cubicBezTo>
                  <a:pt x="151514" y="251216"/>
                  <a:pt x="156058" y="246672"/>
                  <a:pt x="156058" y="241066"/>
                </a:cubicBezTo>
                <a:lnTo>
                  <a:pt x="156058" y="197149"/>
                </a:lnTo>
                <a:lnTo>
                  <a:pt x="184646" y="228054"/>
                </a:lnTo>
                <a:cubicBezTo>
                  <a:pt x="188453" y="232169"/>
                  <a:pt x="194875" y="232419"/>
                  <a:pt x="198990" y="228612"/>
                </a:cubicBezTo>
                <a:lnTo>
                  <a:pt x="228794" y="201042"/>
                </a:lnTo>
                <a:cubicBezTo>
                  <a:pt x="232909" y="197236"/>
                  <a:pt x="233159" y="190814"/>
                  <a:pt x="229352" y="186698"/>
                </a:cubicBezTo>
                <a:lnTo>
                  <a:pt x="201009" y="156059"/>
                </a:lnTo>
                <a:lnTo>
                  <a:pt x="241066" y="156059"/>
                </a:lnTo>
                <a:cubicBezTo>
                  <a:pt x="246672" y="156059"/>
                  <a:pt x="251216" y="151514"/>
                  <a:pt x="251216" y="145908"/>
                </a:cubicBezTo>
                <a:lnTo>
                  <a:pt x="251216" y="105308"/>
                </a:lnTo>
                <a:cubicBezTo>
                  <a:pt x="251216" y="99702"/>
                  <a:pt x="246672" y="95158"/>
                  <a:pt x="241066" y="95158"/>
                </a:cubicBezTo>
                <a:lnTo>
                  <a:pt x="203127" y="95158"/>
                </a:lnTo>
                <a:lnTo>
                  <a:pt x="234030" y="66571"/>
                </a:lnTo>
                <a:cubicBezTo>
                  <a:pt x="238146" y="62764"/>
                  <a:pt x="238396" y="56342"/>
                  <a:pt x="234589" y="52227"/>
                </a:cubicBezTo>
                <a:lnTo>
                  <a:pt x="207019" y="22423"/>
                </a:lnTo>
                <a:cubicBezTo>
                  <a:pt x="203212" y="18308"/>
                  <a:pt x="196790" y="18058"/>
                  <a:pt x="192675" y="21865"/>
                </a:cubicBezTo>
                <a:lnTo>
                  <a:pt x="156058" y="55737"/>
                </a:lnTo>
                <a:lnTo>
                  <a:pt x="156058" y="10151"/>
                </a:lnTo>
                <a:cubicBezTo>
                  <a:pt x="156058" y="4545"/>
                  <a:pt x="151514" y="0"/>
                  <a:pt x="145908" y="0"/>
                </a:cubicBezTo>
                <a:close/>
              </a:path>
            </a:pathLst>
          </a:custGeom>
          <a:solidFill>
            <a:srgbClr val="7DD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任意多边形 145"/>
          <p:cNvSpPr/>
          <p:nvPr/>
        </p:nvSpPr>
        <p:spPr>
          <a:xfrm rot="10800000" flipV="1">
            <a:off x="3947138" y="1198114"/>
            <a:ext cx="167093" cy="167093"/>
          </a:xfrm>
          <a:custGeom>
            <a:avLst/>
            <a:gdLst>
              <a:gd name="connsiteX0" fmla="*/ 145908 w 251216"/>
              <a:gd name="connsiteY0" fmla="*/ 0 h 251216"/>
              <a:gd name="connsiteX1" fmla="*/ 105308 w 251216"/>
              <a:gd name="connsiteY1" fmla="*/ 0 h 251216"/>
              <a:gd name="connsiteX2" fmla="*/ 95157 w 251216"/>
              <a:gd name="connsiteY2" fmla="*/ 10151 h 251216"/>
              <a:gd name="connsiteX3" fmla="*/ 95157 w 251216"/>
              <a:gd name="connsiteY3" fmla="*/ 41629 h 251216"/>
              <a:gd name="connsiteX4" fmla="*/ 72548 w 251216"/>
              <a:gd name="connsiteY4" fmla="*/ 17187 h 251216"/>
              <a:gd name="connsiteX5" fmla="*/ 58204 w 251216"/>
              <a:gd name="connsiteY5" fmla="*/ 16629 h 251216"/>
              <a:gd name="connsiteX6" fmla="*/ 28400 w 251216"/>
              <a:gd name="connsiteY6" fmla="*/ 44198 h 251216"/>
              <a:gd name="connsiteX7" fmla="*/ 27841 w 251216"/>
              <a:gd name="connsiteY7" fmla="*/ 58542 h 251216"/>
              <a:gd name="connsiteX8" fmla="*/ 61712 w 251216"/>
              <a:gd name="connsiteY8" fmla="*/ 95158 h 251216"/>
              <a:gd name="connsiteX9" fmla="*/ 10151 w 251216"/>
              <a:gd name="connsiteY9" fmla="*/ 95158 h 251216"/>
              <a:gd name="connsiteX10" fmla="*/ 0 w 251216"/>
              <a:gd name="connsiteY10" fmla="*/ 105308 h 251216"/>
              <a:gd name="connsiteX11" fmla="*/ 0 w 251216"/>
              <a:gd name="connsiteY11" fmla="*/ 145908 h 251216"/>
              <a:gd name="connsiteX12" fmla="*/ 10151 w 251216"/>
              <a:gd name="connsiteY12" fmla="*/ 156059 h 251216"/>
              <a:gd name="connsiteX13" fmla="*/ 47607 w 251216"/>
              <a:gd name="connsiteY13" fmla="*/ 156059 h 251216"/>
              <a:gd name="connsiteX14" fmla="*/ 23164 w 251216"/>
              <a:gd name="connsiteY14" fmla="*/ 178669 h 251216"/>
              <a:gd name="connsiteX15" fmla="*/ 22605 w 251216"/>
              <a:gd name="connsiteY15" fmla="*/ 193013 h 251216"/>
              <a:gd name="connsiteX16" fmla="*/ 50175 w 251216"/>
              <a:gd name="connsiteY16" fmla="*/ 222817 h 251216"/>
              <a:gd name="connsiteX17" fmla="*/ 64519 w 251216"/>
              <a:gd name="connsiteY17" fmla="*/ 223376 h 251216"/>
              <a:gd name="connsiteX18" fmla="*/ 95157 w 251216"/>
              <a:gd name="connsiteY18" fmla="*/ 195034 h 251216"/>
              <a:gd name="connsiteX19" fmla="*/ 95157 w 251216"/>
              <a:gd name="connsiteY19" fmla="*/ 241066 h 251216"/>
              <a:gd name="connsiteX20" fmla="*/ 105308 w 251216"/>
              <a:gd name="connsiteY20" fmla="*/ 251216 h 251216"/>
              <a:gd name="connsiteX21" fmla="*/ 145908 w 251216"/>
              <a:gd name="connsiteY21" fmla="*/ 251216 h 251216"/>
              <a:gd name="connsiteX22" fmla="*/ 156058 w 251216"/>
              <a:gd name="connsiteY22" fmla="*/ 241066 h 251216"/>
              <a:gd name="connsiteX23" fmla="*/ 156058 w 251216"/>
              <a:gd name="connsiteY23" fmla="*/ 197149 h 251216"/>
              <a:gd name="connsiteX24" fmla="*/ 184646 w 251216"/>
              <a:gd name="connsiteY24" fmla="*/ 228054 h 251216"/>
              <a:gd name="connsiteX25" fmla="*/ 198990 w 251216"/>
              <a:gd name="connsiteY25" fmla="*/ 228612 h 251216"/>
              <a:gd name="connsiteX26" fmla="*/ 228794 w 251216"/>
              <a:gd name="connsiteY26" fmla="*/ 201042 h 251216"/>
              <a:gd name="connsiteX27" fmla="*/ 229352 w 251216"/>
              <a:gd name="connsiteY27" fmla="*/ 186698 h 251216"/>
              <a:gd name="connsiteX28" fmla="*/ 201009 w 251216"/>
              <a:gd name="connsiteY28" fmla="*/ 156059 h 251216"/>
              <a:gd name="connsiteX29" fmla="*/ 241066 w 251216"/>
              <a:gd name="connsiteY29" fmla="*/ 156059 h 251216"/>
              <a:gd name="connsiteX30" fmla="*/ 251216 w 251216"/>
              <a:gd name="connsiteY30" fmla="*/ 145908 h 251216"/>
              <a:gd name="connsiteX31" fmla="*/ 251216 w 251216"/>
              <a:gd name="connsiteY31" fmla="*/ 105308 h 251216"/>
              <a:gd name="connsiteX32" fmla="*/ 241066 w 251216"/>
              <a:gd name="connsiteY32" fmla="*/ 95158 h 251216"/>
              <a:gd name="connsiteX33" fmla="*/ 203127 w 251216"/>
              <a:gd name="connsiteY33" fmla="*/ 95158 h 251216"/>
              <a:gd name="connsiteX34" fmla="*/ 234030 w 251216"/>
              <a:gd name="connsiteY34" fmla="*/ 66571 h 251216"/>
              <a:gd name="connsiteX35" fmla="*/ 234589 w 251216"/>
              <a:gd name="connsiteY35" fmla="*/ 52227 h 251216"/>
              <a:gd name="connsiteX36" fmla="*/ 207019 w 251216"/>
              <a:gd name="connsiteY36" fmla="*/ 22423 h 251216"/>
              <a:gd name="connsiteX37" fmla="*/ 192675 w 251216"/>
              <a:gd name="connsiteY37" fmla="*/ 21865 h 251216"/>
              <a:gd name="connsiteX38" fmla="*/ 156058 w 251216"/>
              <a:gd name="connsiteY38" fmla="*/ 55737 h 251216"/>
              <a:gd name="connsiteX39" fmla="*/ 156058 w 251216"/>
              <a:gd name="connsiteY39" fmla="*/ 10151 h 251216"/>
              <a:gd name="connsiteX40" fmla="*/ 145908 w 251216"/>
              <a:gd name="connsiteY40" fmla="*/ 0 h 25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51216" h="251216">
                <a:moveTo>
                  <a:pt x="145908" y="0"/>
                </a:moveTo>
                <a:lnTo>
                  <a:pt x="105308" y="0"/>
                </a:lnTo>
                <a:cubicBezTo>
                  <a:pt x="99702" y="0"/>
                  <a:pt x="95157" y="4545"/>
                  <a:pt x="95157" y="10151"/>
                </a:cubicBezTo>
                <a:lnTo>
                  <a:pt x="95157" y="41629"/>
                </a:lnTo>
                <a:lnTo>
                  <a:pt x="72548" y="17187"/>
                </a:lnTo>
                <a:cubicBezTo>
                  <a:pt x="68741" y="13072"/>
                  <a:pt x="62319" y="12822"/>
                  <a:pt x="58204" y="16629"/>
                </a:cubicBezTo>
                <a:lnTo>
                  <a:pt x="28400" y="44198"/>
                </a:lnTo>
                <a:cubicBezTo>
                  <a:pt x="24285" y="48005"/>
                  <a:pt x="24035" y="54427"/>
                  <a:pt x="27841" y="58542"/>
                </a:cubicBezTo>
                <a:lnTo>
                  <a:pt x="61712" y="95158"/>
                </a:lnTo>
                <a:lnTo>
                  <a:pt x="10151" y="95158"/>
                </a:lnTo>
                <a:cubicBezTo>
                  <a:pt x="4545" y="95158"/>
                  <a:pt x="0" y="99702"/>
                  <a:pt x="0" y="105308"/>
                </a:cubicBezTo>
                <a:lnTo>
                  <a:pt x="0" y="145908"/>
                </a:lnTo>
                <a:cubicBezTo>
                  <a:pt x="0" y="151514"/>
                  <a:pt x="4545" y="156059"/>
                  <a:pt x="10151" y="156059"/>
                </a:cubicBezTo>
                <a:lnTo>
                  <a:pt x="47607" y="156059"/>
                </a:lnTo>
                <a:lnTo>
                  <a:pt x="23164" y="178669"/>
                </a:lnTo>
                <a:cubicBezTo>
                  <a:pt x="19049" y="182476"/>
                  <a:pt x="18799" y="188898"/>
                  <a:pt x="22605" y="193013"/>
                </a:cubicBezTo>
                <a:lnTo>
                  <a:pt x="50175" y="222817"/>
                </a:lnTo>
                <a:cubicBezTo>
                  <a:pt x="53982" y="226932"/>
                  <a:pt x="60404" y="227182"/>
                  <a:pt x="64519" y="223376"/>
                </a:cubicBezTo>
                <a:lnTo>
                  <a:pt x="95157" y="195034"/>
                </a:lnTo>
                <a:lnTo>
                  <a:pt x="95157" y="241066"/>
                </a:lnTo>
                <a:cubicBezTo>
                  <a:pt x="95157" y="246672"/>
                  <a:pt x="99702" y="251216"/>
                  <a:pt x="105308" y="251216"/>
                </a:cubicBezTo>
                <a:lnTo>
                  <a:pt x="145908" y="251216"/>
                </a:lnTo>
                <a:cubicBezTo>
                  <a:pt x="151514" y="251216"/>
                  <a:pt x="156058" y="246672"/>
                  <a:pt x="156058" y="241066"/>
                </a:cubicBezTo>
                <a:lnTo>
                  <a:pt x="156058" y="197149"/>
                </a:lnTo>
                <a:lnTo>
                  <a:pt x="184646" y="228054"/>
                </a:lnTo>
                <a:cubicBezTo>
                  <a:pt x="188453" y="232169"/>
                  <a:pt x="194875" y="232419"/>
                  <a:pt x="198990" y="228612"/>
                </a:cubicBezTo>
                <a:lnTo>
                  <a:pt x="228794" y="201042"/>
                </a:lnTo>
                <a:cubicBezTo>
                  <a:pt x="232909" y="197236"/>
                  <a:pt x="233159" y="190814"/>
                  <a:pt x="229352" y="186698"/>
                </a:cubicBezTo>
                <a:lnTo>
                  <a:pt x="201009" y="156059"/>
                </a:lnTo>
                <a:lnTo>
                  <a:pt x="241066" y="156059"/>
                </a:lnTo>
                <a:cubicBezTo>
                  <a:pt x="246672" y="156059"/>
                  <a:pt x="251216" y="151514"/>
                  <a:pt x="251216" y="145908"/>
                </a:cubicBezTo>
                <a:lnTo>
                  <a:pt x="251216" y="105308"/>
                </a:lnTo>
                <a:cubicBezTo>
                  <a:pt x="251216" y="99702"/>
                  <a:pt x="246672" y="95158"/>
                  <a:pt x="241066" y="95158"/>
                </a:cubicBezTo>
                <a:lnTo>
                  <a:pt x="203127" y="95158"/>
                </a:lnTo>
                <a:lnTo>
                  <a:pt x="234030" y="66571"/>
                </a:lnTo>
                <a:cubicBezTo>
                  <a:pt x="238146" y="62764"/>
                  <a:pt x="238396" y="56342"/>
                  <a:pt x="234589" y="52227"/>
                </a:cubicBezTo>
                <a:lnTo>
                  <a:pt x="207019" y="22423"/>
                </a:lnTo>
                <a:cubicBezTo>
                  <a:pt x="203212" y="18308"/>
                  <a:pt x="196790" y="18058"/>
                  <a:pt x="192675" y="21865"/>
                </a:cubicBezTo>
                <a:lnTo>
                  <a:pt x="156058" y="55737"/>
                </a:lnTo>
                <a:lnTo>
                  <a:pt x="156058" y="10151"/>
                </a:lnTo>
                <a:cubicBezTo>
                  <a:pt x="156058" y="4545"/>
                  <a:pt x="151514" y="0"/>
                  <a:pt x="145908" y="0"/>
                </a:cubicBezTo>
                <a:close/>
              </a:path>
            </a:pathLst>
          </a:custGeom>
          <a:solidFill>
            <a:srgbClr val="91F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1390804" y="1776570"/>
            <a:ext cx="1172591" cy="1179462"/>
            <a:chOff x="1267237" y="4149067"/>
            <a:chExt cx="1172591" cy="1179462"/>
          </a:xfrm>
        </p:grpSpPr>
        <p:sp>
          <p:nvSpPr>
            <p:cNvPr id="148" name="五角星 2"/>
            <p:cNvSpPr/>
            <p:nvPr/>
          </p:nvSpPr>
          <p:spPr>
            <a:xfrm rot="1013228">
              <a:off x="1267237" y="4149067"/>
              <a:ext cx="1172591" cy="1179462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0BEEF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extrusionH="76200" contourW="31750" prstMaterial="plastic">
              <a:bevelT w="438150" h="158750" prst="angle"/>
              <a:bevelB w="88900"/>
              <a:extrusionClr>
                <a:srgbClr val="0DDBF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1496257" y="4521472"/>
              <a:ext cx="72968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n w="25400">
                    <a:solidFill>
                      <a:srgbClr val="FF8FA7"/>
                    </a:solidFill>
                  </a:ln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01</a:t>
              </a:r>
              <a:endParaRPr lang="zh-CN" altLang="en-US" sz="3200" dirty="0">
                <a:ln w="25400">
                  <a:solidFill>
                    <a:srgbClr val="FF8FA7"/>
                  </a:solidFill>
                </a:ln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287746" y="3033409"/>
            <a:ext cx="1133041" cy="1139680"/>
            <a:chOff x="4287746" y="3033409"/>
            <a:chExt cx="1133041" cy="1139680"/>
          </a:xfrm>
        </p:grpSpPr>
        <p:sp>
          <p:nvSpPr>
            <p:cNvPr id="156" name="五角星 2"/>
            <p:cNvSpPr/>
            <p:nvPr/>
          </p:nvSpPr>
          <p:spPr>
            <a:xfrm rot="20712691">
              <a:off x="4287746" y="3033409"/>
              <a:ext cx="1133041" cy="113968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85E80E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extrusionH="76200" contourW="31750">
              <a:bevelT w="438150" h="158750" prst="angle"/>
              <a:bevelB w="88900"/>
              <a:extrusionClr>
                <a:srgbClr val="0DDBF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4493999" y="3307130"/>
              <a:ext cx="72968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n w="25400">
                    <a:solidFill>
                      <a:schemeClr val="bg1"/>
                    </a:solidFill>
                  </a:ln>
                  <a:solidFill>
                    <a:srgbClr val="F5AF0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02</a:t>
              </a:r>
              <a:endParaRPr lang="zh-CN" altLang="en-US" sz="3200" dirty="0">
                <a:ln w="25400">
                  <a:solidFill>
                    <a:schemeClr val="bg1"/>
                  </a:solidFill>
                </a:ln>
                <a:solidFill>
                  <a:srgbClr val="F5AF0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103746" y="2312031"/>
            <a:ext cx="1172591" cy="1179462"/>
            <a:chOff x="7103746" y="2312031"/>
            <a:chExt cx="1172591" cy="1179462"/>
          </a:xfrm>
        </p:grpSpPr>
        <p:sp>
          <p:nvSpPr>
            <p:cNvPr id="158" name="五角星 2"/>
            <p:cNvSpPr/>
            <p:nvPr/>
          </p:nvSpPr>
          <p:spPr>
            <a:xfrm rot="21134272">
              <a:off x="7103746" y="2312031"/>
              <a:ext cx="1172591" cy="1179462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FC000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extrusionH="76200" contourW="31750" prstMaterial="plastic">
              <a:bevelT w="438150" h="158750" prst="angle"/>
              <a:bevelB w="88900"/>
              <a:extrusionClr>
                <a:srgbClr val="0DDBF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文本框 159"/>
            <p:cNvSpPr txBox="1"/>
            <p:nvPr/>
          </p:nvSpPr>
          <p:spPr>
            <a:xfrm>
              <a:off x="7342314" y="2649400"/>
              <a:ext cx="72968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n w="25400">
                    <a:solidFill>
                      <a:schemeClr val="bg1"/>
                    </a:solidFill>
                  </a:ln>
                  <a:solidFill>
                    <a:srgbClr val="76CE0C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03</a:t>
              </a:r>
              <a:endParaRPr lang="zh-CN" altLang="en-US" sz="3200" dirty="0">
                <a:ln w="25400">
                  <a:solidFill>
                    <a:schemeClr val="bg1"/>
                  </a:solidFill>
                </a:ln>
                <a:solidFill>
                  <a:srgbClr val="76CE0C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10558" y="2773348"/>
            <a:ext cx="1172591" cy="1179462"/>
            <a:chOff x="10110558" y="2773348"/>
            <a:chExt cx="1172591" cy="1179462"/>
          </a:xfrm>
        </p:grpSpPr>
        <p:sp>
          <p:nvSpPr>
            <p:cNvPr id="159" name="五角星 2"/>
            <p:cNvSpPr/>
            <p:nvPr/>
          </p:nvSpPr>
          <p:spPr>
            <a:xfrm rot="1517109">
              <a:off x="10110558" y="2773348"/>
              <a:ext cx="1172591" cy="1179462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F5B76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extrusionH="76200" contourW="31750">
              <a:bevelT w="438150" h="158750" prst="angle"/>
              <a:bevelB w="88900"/>
              <a:extrusionClr>
                <a:srgbClr val="FF798F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10315548" y="3143073"/>
              <a:ext cx="72968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n w="25400">
                    <a:solidFill>
                      <a:schemeClr val="bg1"/>
                    </a:solidFill>
                  </a:ln>
                  <a:solidFill>
                    <a:srgbClr val="19B4C9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04</a:t>
              </a:r>
              <a:endParaRPr lang="zh-CN" altLang="en-US" sz="3200" dirty="0">
                <a:ln w="25400">
                  <a:solidFill>
                    <a:schemeClr val="bg1"/>
                  </a:solidFill>
                </a:ln>
                <a:solidFill>
                  <a:srgbClr val="19B4C9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1173891" y="1581666"/>
            <a:ext cx="1643449" cy="1643449"/>
          </a:xfrm>
          <a:prstGeom prst="ellipse">
            <a:avLst/>
          </a:prstGeom>
          <a:noFill/>
          <a:ln>
            <a:solidFill>
              <a:srgbClr val="19B4C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十字星 37"/>
          <p:cNvSpPr/>
          <p:nvPr/>
        </p:nvSpPr>
        <p:spPr>
          <a:xfrm rot="20953261">
            <a:off x="2364764" y="1595408"/>
            <a:ext cx="317500" cy="317500"/>
          </a:xfrm>
          <a:prstGeom prst="star4">
            <a:avLst/>
          </a:prstGeom>
          <a:solidFill>
            <a:srgbClr val="06E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4020064" y="2833818"/>
            <a:ext cx="1643449" cy="1643449"/>
          </a:xfrm>
          <a:prstGeom prst="ellipse">
            <a:avLst/>
          </a:prstGeom>
          <a:noFill/>
          <a:ln>
            <a:solidFill>
              <a:srgbClr val="76CE0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9823622" y="2557852"/>
            <a:ext cx="1643449" cy="1643449"/>
          </a:xfrm>
          <a:prstGeom prst="ellipse">
            <a:avLst/>
          </a:prstGeom>
          <a:noFill/>
          <a:ln>
            <a:solidFill>
              <a:srgbClr val="FF5B7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163" grpId="0" animBg="1"/>
      <p:bldP spid="163" grpId="1" animBg="1"/>
      <p:bldP spid="28" grpId="0"/>
      <p:bldP spid="35" grpId="0"/>
      <p:bldP spid="36" grpId="0"/>
      <p:bldP spid="37" grpId="0"/>
      <p:bldP spid="39" grpId="0" animBg="1"/>
      <p:bldP spid="40" grpId="0" animBg="1"/>
      <p:bldP spid="41" grpId="0" animBg="1"/>
      <p:bldP spid="42" grpId="0" animBg="1"/>
      <p:bldP spid="43" grpId="0" animBg="1"/>
      <p:bldP spid="124" grpId="0"/>
      <p:bldP spid="99" grpId="0" animBg="1"/>
      <p:bldP spid="100" grpId="0" animBg="1"/>
      <p:bldP spid="145" grpId="0" animBg="1"/>
      <p:bldP spid="146" grpId="0" animBg="1"/>
      <p:bldP spid="55" grpId="0" animBg="1"/>
      <p:bldP spid="55" grpId="1" animBg="1"/>
      <p:bldP spid="38" grpId="0" animBg="1"/>
      <p:bldP spid="162" grpId="0" animBg="1"/>
      <p:bldP spid="162" grpId="1" animBg="1"/>
      <p:bldP spid="164" grpId="0" animBg="1"/>
      <p:bldP spid="16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09360" y="368630"/>
            <a:ext cx="1688489" cy="1246917"/>
            <a:chOff x="1209360" y="368630"/>
            <a:chExt cx="1688489" cy="1246917"/>
          </a:xfrm>
        </p:grpSpPr>
        <p:sp>
          <p:nvSpPr>
            <p:cNvPr id="66" name="梯形 96"/>
            <p:cNvSpPr/>
            <p:nvPr/>
          </p:nvSpPr>
          <p:spPr>
            <a:xfrm rot="4183552">
              <a:off x="1497595" y="377809"/>
              <a:ext cx="949503" cy="1525973"/>
            </a:xfrm>
            <a:custGeom>
              <a:avLst/>
              <a:gdLst/>
              <a:ahLst/>
              <a:cxnLst/>
              <a:rect l="l" t="t" r="r" b="b"/>
              <a:pathLst>
                <a:path w="1638954" h="2632273">
                  <a:moveTo>
                    <a:pt x="460131" y="0"/>
                  </a:moveTo>
                  <a:lnTo>
                    <a:pt x="985333" y="24657"/>
                  </a:lnTo>
                  <a:cubicBezTo>
                    <a:pt x="904127" y="674964"/>
                    <a:pt x="987214" y="1517335"/>
                    <a:pt x="1638954" y="2440233"/>
                  </a:cubicBezTo>
                  <a:lnTo>
                    <a:pt x="1063128" y="2071125"/>
                  </a:lnTo>
                  <a:lnTo>
                    <a:pt x="678579" y="2632273"/>
                  </a:lnTo>
                  <a:lnTo>
                    <a:pt x="262163" y="2020459"/>
                  </a:lnTo>
                  <a:cubicBezTo>
                    <a:pt x="141403" y="2335233"/>
                    <a:pt x="143936" y="2337566"/>
                    <a:pt x="68760" y="2596304"/>
                  </a:cubicBezTo>
                  <a:cubicBezTo>
                    <a:pt x="-118888" y="1450551"/>
                    <a:pt x="99284" y="691656"/>
                    <a:pt x="46013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梯形 96"/>
            <p:cNvSpPr/>
            <p:nvPr/>
          </p:nvSpPr>
          <p:spPr>
            <a:xfrm rot="4183552">
              <a:off x="1975809" y="737509"/>
              <a:ext cx="198553" cy="840519"/>
            </a:xfrm>
            <a:custGeom>
              <a:avLst/>
              <a:gdLst/>
              <a:ahLst/>
              <a:cxnLst/>
              <a:rect l="l" t="t" r="r" b="b"/>
              <a:pathLst>
                <a:path w="420536" h="1778648">
                  <a:moveTo>
                    <a:pt x="21975" y="0"/>
                  </a:moveTo>
                  <a:lnTo>
                    <a:pt x="139673" y="5525"/>
                  </a:lnTo>
                  <a:cubicBezTo>
                    <a:pt x="77745" y="501457"/>
                    <a:pt x="111365" y="1109088"/>
                    <a:pt x="420536" y="1778648"/>
                  </a:cubicBezTo>
                  <a:lnTo>
                    <a:pt x="279766" y="1771733"/>
                  </a:lnTo>
                  <a:cubicBezTo>
                    <a:pt x="2200" y="1106360"/>
                    <a:pt x="-33067" y="500890"/>
                    <a:pt x="21975" y="0"/>
                  </a:cubicBezTo>
                  <a:close/>
                </a:path>
              </a:pathLst>
            </a:custGeom>
            <a:solidFill>
              <a:srgbClr val="73E0E3"/>
            </a:solidFill>
            <a:ln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 rot="21335217">
              <a:off x="2104640" y="368630"/>
              <a:ext cx="793209" cy="804045"/>
              <a:chOff x="7973451" y="5027358"/>
              <a:chExt cx="1573291" cy="1594779"/>
            </a:xfrm>
          </p:grpSpPr>
          <p:sp>
            <p:nvSpPr>
              <p:cNvPr id="73" name="五角星 2"/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五角星 2"/>
              <p:cNvSpPr/>
              <p:nvPr/>
            </p:nvSpPr>
            <p:spPr>
              <a:xfrm rot="20480842">
                <a:off x="7973451" y="504184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66675">
                <a:solidFill>
                  <a:srgbClr val="19B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2208828" y="550833"/>
              <a:ext cx="66236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n w="25400">
                    <a:solidFill>
                      <a:srgbClr val="0FB9C1"/>
                    </a:solidFill>
                  </a:ln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01</a:t>
              </a:r>
              <a:endParaRPr lang="zh-CN" altLang="en-US" sz="2800" dirty="0">
                <a:ln w="25400">
                  <a:solidFill>
                    <a:srgbClr val="0FB9C1"/>
                  </a:solidFill>
                </a:ln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09407" y="53557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9B4C9"/>
                </a:solidFill>
                <a:latin typeface="楷体" panose="02010609060101010101" charset="-122"/>
                <a:ea typeface="楷体" panose="02010609060101010101" charset="-122"/>
              </a:rPr>
              <a:t>班级情况介绍</a:t>
            </a:r>
            <a:endParaRPr lang="zh-CN" altLang="en-US" sz="3600" b="1" dirty="0">
              <a:solidFill>
                <a:srgbClr val="19B4C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67305" y="1710055"/>
            <a:ext cx="7938135" cy="12954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上课积极举手发言的小朋友：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陈垚钧、罗钧杰、彭昱皓、方铭豪、黄子姗、霍佳雯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334714" y="6326777"/>
            <a:ext cx="4086225" cy="285750"/>
          </a:xfrm>
          <a:prstGeom prst="ellipse">
            <a:avLst/>
          </a:prstGeom>
          <a:gradFill flip="none" rotWithShape="1">
            <a:gsLst>
              <a:gs pos="17000">
                <a:schemeClr val="bg2">
                  <a:lumMod val="75000"/>
                </a:schemeClr>
              </a:gs>
              <a:gs pos="81000">
                <a:schemeClr val="bg2">
                  <a:alpha val="1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五角星 2"/>
          <p:cNvSpPr/>
          <p:nvPr/>
        </p:nvSpPr>
        <p:spPr>
          <a:xfrm rot="2259766" flipH="1">
            <a:off x="6566232" y="4668261"/>
            <a:ext cx="738260" cy="74258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五角星 2"/>
          <p:cNvSpPr/>
          <p:nvPr/>
        </p:nvSpPr>
        <p:spPr>
          <a:xfrm rot="21106526" flipH="1">
            <a:off x="5348318" y="5704954"/>
            <a:ext cx="312357" cy="31418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13CCD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五角星 2"/>
          <p:cNvSpPr/>
          <p:nvPr/>
        </p:nvSpPr>
        <p:spPr>
          <a:xfrm rot="19307103" flipH="1">
            <a:off x="1585609" y="5082637"/>
            <a:ext cx="551982" cy="55521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92D05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/>
          <p:cNvSpPr/>
          <p:nvPr/>
        </p:nvSpPr>
        <p:spPr>
          <a:xfrm rot="541158">
            <a:off x="886914" y="5593352"/>
            <a:ext cx="2000250" cy="1419225"/>
          </a:xfrm>
          <a:prstGeom prst="arc">
            <a:avLst>
              <a:gd name="adj1" fmla="val 16718226"/>
              <a:gd name="adj2" fmla="val 21445253"/>
            </a:avLst>
          </a:prstGeom>
          <a:ln w="22225">
            <a:solidFill>
              <a:srgbClr val="B9E64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6239964" y="5048794"/>
            <a:ext cx="1543050" cy="1543050"/>
          </a:xfrm>
          <a:prstGeom prst="arc">
            <a:avLst>
              <a:gd name="adj1" fmla="val 9684536"/>
              <a:gd name="adj2" fmla="val 14684036"/>
            </a:avLst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弧形 63"/>
          <p:cNvSpPr/>
          <p:nvPr/>
        </p:nvSpPr>
        <p:spPr>
          <a:xfrm rot="2196345">
            <a:off x="4663712" y="5771062"/>
            <a:ext cx="1543050" cy="1543050"/>
          </a:xfrm>
          <a:prstGeom prst="arc">
            <a:avLst>
              <a:gd name="adj1" fmla="val 9684536"/>
              <a:gd name="adj2" fmla="val 11865879"/>
            </a:avLst>
          </a:prstGeom>
          <a:ln w="19050">
            <a:solidFill>
              <a:srgbClr val="0CD8E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/>
          <p:cNvCxnSpPr/>
          <p:nvPr/>
        </p:nvCxnSpPr>
        <p:spPr>
          <a:xfrm>
            <a:off x="3265714" y="1254034"/>
            <a:ext cx="2873829" cy="0"/>
          </a:xfrm>
          <a:prstGeom prst="line">
            <a:avLst/>
          </a:prstGeom>
          <a:ln>
            <a:solidFill>
              <a:srgbClr val="19B4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五角星 2"/>
          <p:cNvSpPr/>
          <p:nvPr/>
        </p:nvSpPr>
        <p:spPr>
          <a:xfrm rot="20665174" flipH="1">
            <a:off x="8413671" y="4317419"/>
            <a:ext cx="391543" cy="3938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0CD8E2"/>
          </a:solidFill>
          <a:ln w="63500">
            <a:solidFill>
              <a:schemeClr val="bg1"/>
            </a:solidFill>
          </a:ln>
          <a:effectLst>
            <a:outerShdw blurRad="114300" dist="762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五角星 2"/>
          <p:cNvSpPr/>
          <p:nvPr/>
        </p:nvSpPr>
        <p:spPr>
          <a:xfrm rot="1682830" flipH="1">
            <a:off x="10972267" y="1813954"/>
            <a:ext cx="583518" cy="5869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solidFill>
              <a:schemeClr val="bg1"/>
            </a:solidFill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431567" y="1144872"/>
            <a:ext cx="1853019" cy="1147900"/>
            <a:chOff x="3578653" y="963450"/>
            <a:chExt cx="2147023" cy="1330028"/>
          </a:xfrm>
        </p:grpSpPr>
        <p:sp>
          <p:nvSpPr>
            <p:cNvPr id="76" name="任意多边形 75"/>
            <p:cNvSpPr/>
            <p:nvPr/>
          </p:nvSpPr>
          <p:spPr>
            <a:xfrm rot="21387068">
              <a:off x="3582462" y="96345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21387068">
              <a:off x="3578653" y="97107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rgbClr val="84F6FC"/>
            </a:solidFill>
            <a:ln w="38100">
              <a:solidFill>
                <a:srgbClr val="84F6FC"/>
              </a:solidFill>
            </a:ln>
            <a:effectLst>
              <a:innerShdw blurRad="304800">
                <a:srgbClr val="13CFE3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3715825" y="1417320"/>
              <a:ext cx="307535" cy="322776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2068830 w 2526030"/>
                <a:gd name="connsiteY0-2" fmla="*/ 1634490 h 1762661"/>
                <a:gd name="connsiteX1-3" fmla="*/ 457200 w 2526030"/>
                <a:gd name="connsiteY1-4" fmla="*/ 1634490 h 1762661"/>
                <a:gd name="connsiteX2-5" fmla="*/ 0 w 2526030"/>
                <a:gd name="connsiteY2-6" fmla="*/ 1177290 h 1762661"/>
                <a:gd name="connsiteX3-7" fmla="*/ 133911 w 2526030"/>
                <a:gd name="connsiteY3-8" fmla="*/ 854001 h 1762661"/>
                <a:gd name="connsiteX4-9" fmla="*/ 148841 w 2526030"/>
                <a:gd name="connsiteY4-10" fmla="*/ 841682 h 1762661"/>
                <a:gd name="connsiteX5-11" fmla="*/ 137160 w 2526030"/>
                <a:gd name="connsiteY5-12" fmla="*/ 725805 h 1762661"/>
                <a:gd name="connsiteX6-13" fmla="*/ 862965 w 2526030"/>
                <a:gd name="connsiteY6-14" fmla="*/ 0 h 1762661"/>
                <a:gd name="connsiteX7-15" fmla="*/ 1464814 w 2526030"/>
                <a:gd name="connsiteY7-16" fmla="*/ 320001 h 1762661"/>
                <a:gd name="connsiteX8-17" fmla="*/ 1476869 w 2526030"/>
                <a:gd name="connsiteY8-18" fmla="*/ 342210 h 1762661"/>
                <a:gd name="connsiteX9-19" fmla="*/ 1513419 w 2526030"/>
                <a:gd name="connsiteY9-20" fmla="*/ 325159 h 1762661"/>
                <a:gd name="connsiteX10-21" fmla="*/ 1693545 w 2526030"/>
                <a:gd name="connsiteY10-22" fmla="*/ 293370 h 1762661"/>
                <a:gd name="connsiteX11-23" fmla="*/ 2206777 w 2526030"/>
                <a:gd name="connsiteY11-24" fmla="*/ 711666 h 1762661"/>
                <a:gd name="connsiteX12-25" fmla="*/ 2210100 w 2526030"/>
                <a:gd name="connsiteY12-26" fmla="*/ 744629 h 1762661"/>
                <a:gd name="connsiteX13-27" fmla="*/ 2246793 w 2526030"/>
                <a:gd name="connsiteY13-28" fmla="*/ 756019 h 1762661"/>
                <a:gd name="connsiteX14-29" fmla="*/ 2526030 w 2526030"/>
                <a:gd name="connsiteY14-30" fmla="*/ 1177290 h 1762661"/>
                <a:gd name="connsiteX15-31" fmla="*/ 2197001 w 2526030"/>
                <a:gd name="connsiteY15-32" fmla="*/ 1762661 h 1762661"/>
                <a:gd name="connsiteX0-33" fmla="*/ 457200 w 2526030"/>
                <a:gd name="connsiteY0-34" fmla="*/ 1634490 h 1762661"/>
                <a:gd name="connsiteX1-35" fmla="*/ 0 w 2526030"/>
                <a:gd name="connsiteY1-36" fmla="*/ 1177290 h 1762661"/>
                <a:gd name="connsiteX2-37" fmla="*/ 133911 w 2526030"/>
                <a:gd name="connsiteY2-38" fmla="*/ 854001 h 1762661"/>
                <a:gd name="connsiteX3-39" fmla="*/ 148841 w 2526030"/>
                <a:gd name="connsiteY3-40" fmla="*/ 841682 h 1762661"/>
                <a:gd name="connsiteX4-41" fmla="*/ 137160 w 2526030"/>
                <a:gd name="connsiteY4-42" fmla="*/ 725805 h 1762661"/>
                <a:gd name="connsiteX5-43" fmla="*/ 862965 w 2526030"/>
                <a:gd name="connsiteY5-44" fmla="*/ 0 h 1762661"/>
                <a:gd name="connsiteX6-45" fmla="*/ 1464814 w 2526030"/>
                <a:gd name="connsiteY6-46" fmla="*/ 320001 h 1762661"/>
                <a:gd name="connsiteX7-47" fmla="*/ 1476869 w 2526030"/>
                <a:gd name="connsiteY7-48" fmla="*/ 342210 h 1762661"/>
                <a:gd name="connsiteX8-49" fmla="*/ 1513419 w 2526030"/>
                <a:gd name="connsiteY8-50" fmla="*/ 325159 h 1762661"/>
                <a:gd name="connsiteX9-51" fmla="*/ 1693545 w 2526030"/>
                <a:gd name="connsiteY9-52" fmla="*/ 293370 h 1762661"/>
                <a:gd name="connsiteX10-53" fmla="*/ 2206777 w 2526030"/>
                <a:gd name="connsiteY10-54" fmla="*/ 711666 h 1762661"/>
                <a:gd name="connsiteX11-55" fmla="*/ 2210100 w 2526030"/>
                <a:gd name="connsiteY11-56" fmla="*/ 744629 h 1762661"/>
                <a:gd name="connsiteX12-57" fmla="*/ 2246793 w 2526030"/>
                <a:gd name="connsiteY12-58" fmla="*/ 756019 h 1762661"/>
                <a:gd name="connsiteX13-59" fmla="*/ 2526030 w 2526030"/>
                <a:gd name="connsiteY13-60" fmla="*/ 1177290 h 1762661"/>
                <a:gd name="connsiteX14-61" fmla="*/ 2197001 w 2526030"/>
                <a:gd name="connsiteY14-62" fmla="*/ 1762661 h 1762661"/>
                <a:gd name="connsiteX0-63" fmla="*/ 457200 w 2526030"/>
                <a:gd name="connsiteY0-64" fmla="*/ 1634490 h 1634490"/>
                <a:gd name="connsiteX1-65" fmla="*/ 0 w 2526030"/>
                <a:gd name="connsiteY1-66" fmla="*/ 1177290 h 1634490"/>
                <a:gd name="connsiteX2-67" fmla="*/ 133911 w 2526030"/>
                <a:gd name="connsiteY2-68" fmla="*/ 854001 h 1634490"/>
                <a:gd name="connsiteX3-69" fmla="*/ 148841 w 2526030"/>
                <a:gd name="connsiteY3-70" fmla="*/ 841682 h 1634490"/>
                <a:gd name="connsiteX4-71" fmla="*/ 137160 w 2526030"/>
                <a:gd name="connsiteY4-72" fmla="*/ 725805 h 1634490"/>
                <a:gd name="connsiteX5-73" fmla="*/ 862965 w 2526030"/>
                <a:gd name="connsiteY5-74" fmla="*/ 0 h 1634490"/>
                <a:gd name="connsiteX6-75" fmla="*/ 1464814 w 2526030"/>
                <a:gd name="connsiteY6-76" fmla="*/ 320001 h 1634490"/>
                <a:gd name="connsiteX7-77" fmla="*/ 1476869 w 2526030"/>
                <a:gd name="connsiteY7-78" fmla="*/ 342210 h 1634490"/>
                <a:gd name="connsiteX8-79" fmla="*/ 1513419 w 2526030"/>
                <a:gd name="connsiteY8-80" fmla="*/ 325159 h 1634490"/>
                <a:gd name="connsiteX9-81" fmla="*/ 1693545 w 2526030"/>
                <a:gd name="connsiteY9-82" fmla="*/ 293370 h 1634490"/>
                <a:gd name="connsiteX10-83" fmla="*/ 2206777 w 2526030"/>
                <a:gd name="connsiteY10-84" fmla="*/ 711666 h 1634490"/>
                <a:gd name="connsiteX11-85" fmla="*/ 2210100 w 2526030"/>
                <a:gd name="connsiteY11-86" fmla="*/ 744629 h 1634490"/>
                <a:gd name="connsiteX12-87" fmla="*/ 2246793 w 2526030"/>
                <a:gd name="connsiteY12-88" fmla="*/ 756019 h 1634490"/>
                <a:gd name="connsiteX13-89" fmla="*/ 2526030 w 2526030"/>
                <a:gd name="connsiteY13-90" fmla="*/ 1177290 h 1634490"/>
                <a:gd name="connsiteX0-91" fmla="*/ 457200 w 2246793"/>
                <a:gd name="connsiteY0-92" fmla="*/ 1634490 h 1634490"/>
                <a:gd name="connsiteX1-93" fmla="*/ 0 w 2246793"/>
                <a:gd name="connsiteY1-94" fmla="*/ 1177290 h 1634490"/>
                <a:gd name="connsiteX2-95" fmla="*/ 133911 w 2246793"/>
                <a:gd name="connsiteY2-96" fmla="*/ 854001 h 1634490"/>
                <a:gd name="connsiteX3-97" fmla="*/ 148841 w 2246793"/>
                <a:gd name="connsiteY3-98" fmla="*/ 841682 h 1634490"/>
                <a:gd name="connsiteX4-99" fmla="*/ 137160 w 2246793"/>
                <a:gd name="connsiteY4-100" fmla="*/ 725805 h 1634490"/>
                <a:gd name="connsiteX5-101" fmla="*/ 862965 w 2246793"/>
                <a:gd name="connsiteY5-102" fmla="*/ 0 h 1634490"/>
                <a:gd name="connsiteX6-103" fmla="*/ 1464814 w 2246793"/>
                <a:gd name="connsiteY6-104" fmla="*/ 320001 h 1634490"/>
                <a:gd name="connsiteX7-105" fmla="*/ 1476869 w 2246793"/>
                <a:gd name="connsiteY7-106" fmla="*/ 342210 h 1634490"/>
                <a:gd name="connsiteX8-107" fmla="*/ 1513419 w 2246793"/>
                <a:gd name="connsiteY8-108" fmla="*/ 325159 h 1634490"/>
                <a:gd name="connsiteX9-109" fmla="*/ 1693545 w 2246793"/>
                <a:gd name="connsiteY9-110" fmla="*/ 293370 h 1634490"/>
                <a:gd name="connsiteX10-111" fmla="*/ 2206777 w 2246793"/>
                <a:gd name="connsiteY10-112" fmla="*/ 711666 h 1634490"/>
                <a:gd name="connsiteX11-113" fmla="*/ 2210100 w 2246793"/>
                <a:gd name="connsiteY11-114" fmla="*/ 744629 h 1634490"/>
                <a:gd name="connsiteX12-115" fmla="*/ 2246793 w 2246793"/>
                <a:gd name="connsiteY12-116" fmla="*/ 756019 h 1634490"/>
                <a:gd name="connsiteX0-117" fmla="*/ 457200 w 2210100"/>
                <a:gd name="connsiteY0-118" fmla="*/ 1634490 h 1634490"/>
                <a:gd name="connsiteX1-119" fmla="*/ 0 w 2210100"/>
                <a:gd name="connsiteY1-120" fmla="*/ 1177290 h 1634490"/>
                <a:gd name="connsiteX2-121" fmla="*/ 133911 w 2210100"/>
                <a:gd name="connsiteY2-122" fmla="*/ 854001 h 1634490"/>
                <a:gd name="connsiteX3-123" fmla="*/ 148841 w 2210100"/>
                <a:gd name="connsiteY3-124" fmla="*/ 841682 h 1634490"/>
                <a:gd name="connsiteX4-125" fmla="*/ 137160 w 2210100"/>
                <a:gd name="connsiteY4-126" fmla="*/ 725805 h 1634490"/>
                <a:gd name="connsiteX5-127" fmla="*/ 862965 w 2210100"/>
                <a:gd name="connsiteY5-128" fmla="*/ 0 h 1634490"/>
                <a:gd name="connsiteX6-129" fmla="*/ 1464814 w 2210100"/>
                <a:gd name="connsiteY6-130" fmla="*/ 320001 h 1634490"/>
                <a:gd name="connsiteX7-131" fmla="*/ 1476869 w 2210100"/>
                <a:gd name="connsiteY7-132" fmla="*/ 342210 h 1634490"/>
                <a:gd name="connsiteX8-133" fmla="*/ 1513419 w 2210100"/>
                <a:gd name="connsiteY8-134" fmla="*/ 325159 h 1634490"/>
                <a:gd name="connsiteX9-135" fmla="*/ 1693545 w 2210100"/>
                <a:gd name="connsiteY9-136" fmla="*/ 293370 h 1634490"/>
                <a:gd name="connsiteX10-137" fmla="*/ 2206777 w 2210100"/>
                <a:gd name="connsiteY10-138" fmla="*/ 711666 h 1634490"/>
                <a:gd name="connsiteX11-139" fmla="*/ 2210100 w 2210100"/>
                <a:gd name="connsiteY11-140" fmla="*/ 744629 h 1634490"/>
                <a:gd name="connsiteX0-141" fmla="*/ 457200 w 2206777"/>
                <a:gd name="connsiteY0-142" fmla="*/ 1634490 h 1634490"/>
                <a:gd name="connsiteX1-143" fmla="*/ 0 w 2206777"/>
                <a:gd name="connsiteY1-144" fmla="*/ 1177290 h 1634490"/>
                <a:gd name="connsiteX2-145" fmla="*/ 133911 w 2206777"/>
                <a:gd name="connsiteY2-146" fmla="*/ 854001 h 1634490"/>
                <a:gd name="connsiteX3-147" fmla="*/ 148841 w 2206777"/>
                <a:gd name="connsiteY3-148" fmla="*/ 841682 h 1634490"/>
                <a:gd name="connsiteX4-149" fmla="*/ 137160 w 2206777"/>
                <a:gd name="connsiteY4-150" fmla="*/ 725805 h 1634490"/>
                <a:gd name="connsiteX5-151" fmla="*/ 862965 w 2206777"/>
                <a:gd name="connsiteY5-152" fmla="*/ 0 h 1634490"/>
                <a:gd name="connsiteX6-153" fmla="*/ 1464814 w 2206777"/>
                <a:gd name="connsiteY6-154" fmla="*/ 320001 h 1634490"/>
                <a:gd name="connsiteX7-155" fmla="*/ 1476869 w 2206777"/>
                <a:gd name="connsiteY7-156" fmla="*/ 342210 h 1634490"/>
                <a:gd name="connsiteX8-157" fmla="*/ 1513419 w 2206777"/>
                <a:gd name="connsiteY8-158" fmla="*/ 325159 h 1634490"/>
                <a:gd name="connsiteX9-159" fmla="*/ 1693545 w 2206777"/>
                <a:gd name="connsiteY9-160" fmla="*/ 293370 h 1634490"/>
                <a:gd name="connsiteX10-161" fmla="*/ 2206777 w 2206777"/>
                <a:gd name="connsiteY10-162" fmla="*/ 711666 h 1634490"/>
                <a:gd name="connsiteX0-163" fmla="*/ 457200 w 1693545"/>
                <a:gd name="connsiteY0-164" fmla="*/ 1634490 h 1634490"/>
                <a:gd name="connsiteX1-165" fmla="*/ 0 w 1693545"/>
                <a:gd name="connsiteY1-166" fmla="*/ 1177290 h 1634490"/>
                <a:gd name="connsiteX2-167" fmla="*/ 133911 w 1693545"/>
                <a:gd name="connsiteY2-168" fmla="*/ 854001 h 1634490"/>
                <a:gd name="connsiteX3-169" fmla="*/ 148841 w 1693545"/>
                <a:gd name="connsiteY3-170" fmla="*/ 841682 h 1634490"/>
                <a:gd name="connsiteX4-171" fmla="*/ 137160 w 1693545"/>
                <a:gd name="connsiteY4-172" fmla="*/ 725805 h 1634490"/>
                <a:gd name="connsiteX5-173" fmla="*/ 862965 w 1693545"/>
                <a:gd name="connsiteY5-174" fmla="*/ 0 h 1634490"/>
                <a:gd name="connsiteX6-175" fmla="*/ 1464814 w 1693545"/>
                <a:gd name="connsiteY6-176" fmla="*/ 320001 h 1634490"/>
                <a:gd name="connsiteX7-177" fmla="*/ 1476869 w 1693545"/>
                <a:gd name="connsiteY7-178" fmla="*/ 342210 h 1634490"/>
                <a:gd name="connsiteX8-179" fmla="*/ 1513419 w 1693545"/>
                <a:gd name="connsiteY8-180" fmla="*/ 325159 h 1634490"/>
                <a:gd name="connsiteX9-181" fmla="*/ 1693545 w 1693545"/>
                <a:gd name="connsiteY9-182" fmla="*/ 293370 h 1634490"/>
                <a:gd name="connsiteX0-183" fmla="*/ 457200 w 1513419"/>
                <a:gd name="connsiteY0-184" fmla="*/ 1634490 h 1634490"/>
                <a:gd name="connsiteX1-185" fmla="*/ 0 w 1513419"/>
                <a:gd name="connsiteY1-186" fmla="*/ 1177290 h 1634490"/>
                <a:gd name="connsiteX2-187" fmla="*/ 133911 w 1513419"/>
                <a:gd name="connsiteY2-188" fmla="*/ 854001 h 1634490"/>
                <a:gd name="connsiteX3-189" fmla="*/ 148841 w 1513419"/>
                <a:gd name="connsiteY3-190" fmla="*/ 841682 h 1634490"/>
                <a:gd name="connsiteX4-191" fmla="*/ 137160 w 1513419"/>
                <a:gd name="connsiteY4-192" fmla="*/ 725805 h 1634490"/>
                <a:gd name="connsiteX5-193" fmla="*/ 862965 w 1513419"/>
                <a:gd name="connsiteY5-194" fmla="*/ 0 h 1634490"/>
                <a:gd name="connsiteX6-195" fmla="*/ 1464814 w 1513419"/>
                <a:gd name="connsiteY6-196" fmla="*/ 320001 h 1634490"/>
                <a:gd name="connsiteX7-197" fmla="*/ 1476869 w 1513419"/>
                <a:gd name="connsiteY7-198" fmla="*/ 342210 h 1634490"/>
                <a:gd name="connsiteX8-199" fmla="*/ 1513419 w 1513419"/>
                <a:gd name="connsiteY8-200" fmla="*/ 325159 h 1634490"/>
                <a:gd name="connsiteX0-201" fmla="*/ 457200 w 1476868"/>
                <a:gd name="connsiteY0-202" fmla="*/ 1634490 h 1634490"/>
                <a:gd name="connsiteX1-203" fmla="*/ 0 w 1476868"/>
                <a:gd name="connsiteY1-204" fmla="*/ 1177290 h 1634490"/>
                <a:gd name="connsiteX2-205" fmla="*/ 133911 w 1476868"/>
                <a:gd name="connsiteY2-206" fmla="*/ 854001 h 1634490"/>
                <a:gd name="connsiteX3-207" fmla="*/ 148841 w 1476868"/>
                <a:gd name="connsiteY3-208" fmla="*/ 841682 h 1634490"/>
                <a:gd name="connsiteX4-209" fmla="*/ 137160 w 1476868"/>
                <a:gd name="connsiteY4-210" fmla="*/ 725805 h 1634490"/>
                <a:gd name="connsiteX5-211" fmla="*/ 862965 w 1476868"/>
                <a:gd name="connsiteY5-212" fmla="*/ 0 h 1634490"/>
                <a:gd name="connsiteX6-213" fmla="*/ 1464814 w 1476868"/>
                <a:gd name="connsiteY6-214" fmla="*/ 320001 h 1634490"/>
                <a:gd name="connsiteX7-215" fmla="*/ 1476869 w 1476868"/>
                <a:gd name="connsiteY7-216" fmla="*/ 342210 h 1634490"/>
                <a:gd name="connsiteX0-217" fmla="*/ 0 w 1476869"/>
                <a:gd name="connsiteY0-218" fmla="*/ 1177290 h 1177289"/>
                <a:gd name="connsiteX1-219" fmla="*/ 133911 w 1476869"/>
                <a:gd name="connsiteY1-220" fmla="*/ 854001 h 1177289"/>
                <a:gd name="connsiteX2-221" fmla="*/ 148841 w 1476869"/>
                <a:gd name="connsiteY2-222" fmla="*/ 841682 h 1177289"/>
                <a:gd name="connsiteX3-223" fmla="*/ 137160 w 1476869"/>
                <a:gd name="connsiteY3-224" fmla="*/ 725805 h 1177289"/>
                <a:gd name="connsiteX4-225" fmla="*/ 862965 w 1476869"/>
                <a:gd name="connsiteY4-226" fmla="*/ 0 h 1177289"/>
                <a:gd name="connsiteX5-227" fmla="*/ 1464814 w 1476869"/>
                <a:gd name="connsiteY5-228" fmla="*/ 320001 h 1177289"/>
                <a:gd name="connsiteX6-229" fmla="*/ 1476869 w 1476869"/>
                <a:gd name="connsiteY6-230" fmla="*/ 342210 h 1177289"/>
                <a:gd name="connsiteX0-231" fmla="*/ 0 w 1342958"/>
                <a:gd name="connsiteY0-232" fmla="*/ 854001 h 854000"/>
                <a:gd name="connsiteX1-233" fmla="*/ 14930 w 1342958"/>
                <a:gd name="connsiteY1-234" fmla="*/ 841682 h 854000"/>
                <a:gd name="connsiteX2-235" fmla="*/ 3249 w 1342958"/>
                <a:gd name="connsiteY2-236" fmla="*/ 725805 h 854000"/>
                <a:gd name="connsiteX3-237" fmla="*/ 729054 w 1342958"/>
                <a:gd name="connsiteY3-238" fmla="*/ 0 h 854000"/>
                <a:gd name="connsiteX4-239" fmla="*/ 1330903 w 1342958"/>
                <a:gd name="connsiteY4-240" fmla="*/ 320001 h 854000"/>
                <a:gd name="connsiteX5-241" fmla="*/ 1342958 w 1342958"/>
                <a:gd name="connsiteY5-242" fmla="*/ 342210 h 854000"/>
                <a:gd name="connsiteX0-243" fmla="*/ 0 w 1342958"/>
                <a:gd name="connsiteY0-244" fmla="*/ 854001 h 854001"/>
                <a:gd name="connsiteX1-245" fmla="*/ 3249 w 1342958"/>
                <a:gd name="connsiteY1-246" fmla="*/ 725805 h 854001"/>
                <a:gd name="connsiteX2-247" fmla="*/ 729054 w 1342958"/>
                <a:gd name="connsiteY2-248" fmla="*/ 0 h 854001"/>
                <a:gd name="connsiteX3-249" fmla="*/ 1330903 w 1342958"/>
                <a:gd name="connsiteY3-250" fmla="*/ 320001 h 854001"/>
                <a:gd name="connsiteX4-251" fmla="*/ 1342958 w 1342958"/>
                <a:gd name="connsiteY4-252" fmla="*/ 342210 h 854001"/>
                <a:gd name="connsiteX0-253" fmla="*/ 0 w 1339709"/>
                <a:gd name="connsiteY0-254" fmla="*/ 725805 h 725805"/>
                <a:gd name="connsiteX1-255" fmla="*/ 725805 w 1339709"/>
                <a:gd name="connsiteY1-256" fmla="*/ 0 h 725805"/>
                <a:gd name="connsiteX2-257" fmla="*/ 1327654 w 1339709"/>
                <a:gd name="connsiteY2-258" fmla="*/ 320001 h 725805"/>
                <a:gd name="connsiteX3-259" fmla="*/ 1339709 w 1339709"/>
                <a:gd name="connsiteY3-260" fmla="*/ 342210 h 725805"/>
                <a:gd name="connsiteX0-261" fmla="*/ 0 w 1327654"/>
                <a:gd name="connsiteY0-262" fmla="*/ 725805 h 725805"/>
                <a:gd name="connsiteX1-263" fmla="*/ 725805 w 1327654"/>
                <a:gd name="connsiteY1-264" fmla="*/ 0 h 725805"/>
                <a:gd name="connsiteX2-265" fmla="*/ 1327654 w 1327654"/>
                <a:gd name="connsiteY2-266" fmla="*/ 320001 h 725805"/>
                <a:gd name="connsiteX0-267" fmla="*/ 0 w 725805"/>
                <a:gd name="connsiteY0-268" fmla="*/ 725805 h 725805"/>
                <a:gd name="connsiteX1-269" fmla="*/ 725805 w 725805"/>
                <a:gd name="connsiteY1-270" fmla="*/ 0 h 725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725805" h="725805">
                  <a:moveTo>
                    <a:pt x="0" y="725805"/>
                  </a:moveTo>
                  <a:cubicBezTo>
                    <a:pt x="0" y="324954"/>
                    <a:pt x="324954" y="0"/>
                    <a:pt x="725805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497830" y="1470937"/>
              <a:ext cx="134757" cy="495023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457200 w 2526030"/>
                <a:gd name="connsiteY0-2" fmla="*/ 1634490 h 1762661"/>
                <a:gd name="connsiteX1-3" fmla="*/ 0 w 2526030"/>
                <a:gd name="connsiteY1-4" fmla="*/ 1177290 h 1762661"/>
                <a:gd name="connsiteX2-5" fmla="*/ 133911 w 2526030"/>
                <a:gd name="connsiteY2-6" fmla="*/ 854001 h 1762661"/>
                <a:gd name="connsiteX3-7" fmla="*/ 148841 w 2526030"/>
                <a:gd name="connsiteY3-8" fmla="*/ 841682 h 1762661"/>
                <a:gd name="connsiteX4-9" fmla="*/ 137160 w 2526030"/>
                <a:gd name="connsiteY4-10" fmla="*/ 725805 h 1762661"/>
                <a:gd name="connsiteX5-11" fmla="*/ 862965 w 2526030"/>
                <a:gd name="connsiteY5-12" fmla="*/ 0 h 1762661"/>
                <a:gd name="connsiteX6-13" fmla="*/ 1464814 w 2526030"/>
                <a:gd name="connsiteY6-14" fmla="*/ 320001 h 1762661"/>
                <a:gd name="connsiteX7-15" fmla="*/ 1476869 w 2526030"/>
                <a:gd name="connsiteY7-16" fmla="*/ 342210 h 1762661"/>
                <a:gd name="connsiteX8-17" fmla="*/ 1513419 w 2526030"/>
                <a:gd name="connsiteY8-18" fmla="*/ 325159 h 1762661"/>
                <a:gd name="connsiteX9-19" fmla="*/ 1693545 w 2526030"/>
                <a:gd name="connsiteY9-20" fmla="*/ 293370 h 1762661"/>
                <a:gd name="connsiteX10-21" fmla="*/ 2206777 w 2526030"/>
                <a:gd name="connsiteY10-22" fmla="*/ 711666 h 1762661"/>
                <a:gd name="connsiteX11-23" fmla="*/ 2210100 w 2526030"/>
                <a:gd name="connsiteY11-24" fmla="*/ 744629 h 1762661"/>
                <a:gd name="connsiteX12-25" fmla="*/ 2246793 w 2526030"/>
                <a:gd name="connsiteY12-26" fmla="*/ 756019 h 1762661"/>
                <a:gd name="connsiteX13-27" fmla="*/ 2526030 w 2526030"/>
                <a:gd name="connsiteY13-28" fmla="*/ 1177290 h 1762661"/>
                <a:gd name="connsiteX14-29" fmla="*/ 2068830 w 2526030"/>
                <a:gd name="connsiteY14-30" fmla="*/ 1634490 h 1762661"/>
                <a:gd name="connsiteX15-31" fmla="*/ 585371 w 2526030"/>
                <a:gd name="connsiteY15-32" fmla="*/ 1762661 h 1762661"/>
                <a:gd name="connsiteX0-33" fmla="*/ 457200 w 2526030"/>
                <a:gd name="connsiteY0-34" fmla="*/ 1634490 h 1634490"/>
                <a:gd name="connsiteX1-35" fmla="*/ 0 w 2526030"/>
                <a:gd name="connsiteY1-36" fmla="*/ 1177290 h 1634490"/>
                <a:gd name="connsiteX2-37" fmla="*/ 133911 w 2526030"/>
                <a:gd name="connsiteY2-38" fmla="*/ 854001 h 1634490"/>
                <a:gd name="connsiteX3-39" fmla="*/ 148841 w 2526030"/>
                <a:gd name="connsiteY3-40" fmla="*/ 841682 h 1634490"/>
                <a:gd name="connsiteX4-41" fmla="*/ 137160 w 2526030"/>
                <a:gd name="connsiteY4-42" fmla="*/ 725805 h 1634490"/>
                <a:gd name="connsiteX5-43" fmla="*/ 862965 w 2526030"/>
                <a:gd name="connsiteY5-44" fmla="*/ 0 h 1634490"/>
                <a:gd name="connsiteX6-45" fmla="*/ 1464814 w 2526030"/>
                <a:gd name="connsiteY6-46" fmla="*/ 320001 h 1634490"/>
                <a:gd name="connsiteX7-47" fmla="*/ 1476869 w 2526030"/>
                <a:gd name="connsiteY7-48" fmla="*/ 342210 h 1634490"/>
                <a:gd name="connsiteX8-49" fmla="*/ 1513419 w 2526030"/>
                <a:gd name="connsiteY8-50" fmla="*/ 325159 h 1634490"/>
                <a:gd name="connsiteX9-51" fmla="*/ 1693545 w 2526030"/>
                <a:gd name="connsiteY9-52" fmla="*/ 293370 h 1634490"/>
                <a:gd name="connsiteX10-53" fmla="*/ 2206777 w 2526030"/>
                <a:gd name="connsiteY10-54" fmla="*/ 711666 h 1634490"/>
                <a:gd name="connsiteX11-55" fmla="*/ 2210100 w 2526030"/>
                <a:gd name="connsiteY11-56" fmla="*/ 744629 h 1634490"/>
                <a:gd name="connsiteX12-57" fmla="*/ 2246793 w 2526030"/>
                <a:gd name="connsiteY12-58" fmla="*/ 756019 h 1634490"/>
                <a:gd name="connsiteX13-59" fmla="*/ 2526030 w 2526030"/>
                <a:gd name="connsiteY13-60" fmla="*/ 1177290 h 1634490"/>
                <a:gd name="connsiteX14-61" fmla="*/ 2068830 w 2526030"/>
                <a:gd name="connsiteY14-62" fmla="*/ 1634490 h 1634490"/>
                <a:gd name="connsiteX0-63" fmla="*/ 0 w 2526030"/>
                <a:gd name="connsiteY0-64" fmla="*/ 1177290 h 1634490"/>
                <a:gd name="connsiteX1-65" fmla="*/ 133911 w 2526030"/>
                <a:gd name="connsiteY1-66" fmla="*/ 854001 h 1634490"/>
                <a:gd name="connsiteX2-67" fmla="*/ 148841 w 2526030"/>
                <a:gd name="connsiteY2-68" fmla="*/ 841682 h 1634490"/>
                <a:gd name="connsiteX3-69" fmla="*/ 137160 w 2526030"/>
                <a:gd name="connsiteY3-70" fmla="*/ 725805 h 1634490"/>
                <a:gd name="connsiteX4-71" fmla="*/ 862965 w 2526030"/>
                <a:gd name="connsiteY4-72" fmla="*/ 0 h 1634490"/>
                <a:gd name="connsiteX5-73" fmla="*/ 1464814 w 2526030"/>
                <a:gd name="connsiteY5-74" fmla="*/ 320001 h 1634490"/>
                <a:gd name="connsiteX6-75" fmla="*/ 1476869 w 2526030"/>
                <a:gd name="connsiteY6-76" fmla="*/ 342210 h 1634490"/>
                <a:gd name="connsiteX7-77" fmla="*/ 1513419 w 2526030"/>
                <a:gd name="connsiteY7-78" fmla="*/ 325159 h 1634490"/>
                <a:gd name="connsiteX8-79" fmla="*/ 1693545 w 2526030"/>
                <a:gd name="connsiteY8-80" fmla="*/ 293370 h 1634490"/>
                <a:gd name="connsiteX9-81" fmla="*/ 2206777 w 2526030"/>
                <a:gd name="connsiteY9-82" fmla="*/ 711666 h 1634490"/>
                <a:gd name="connsiteX10-83" fmla="*/ 2210100 w 2526030"/>
                <a:gd name="connsiteY10-84" fmla="*/ 744629 h 1634490"/>
                <a:gd name="connsiteX11-85" fmla="*/ 2246793 w 2526030"/>
                <a:gd name="connsiteY11-86" fmla="*/ 756019 h 1634490"/>
                <a:gd name="connsiteX12-87" fmla="*/ 2526030 w 2526030"/>
                <a:gd name="connsiteY12-88" fmla="*/ 1177290 h 1634490"/>
                <a:gd name="connsiteX13-89" fmla="*/ 2068830 w 2526030"/>
                <a:gd name="connsiteY13-90" fmla="*/ 1634490 h 1634490"/>
                <a:gd name="connsiteX0-91" fmla="*/ 0 w 2392119"/>
                <a:gd name="connsiteY0-92" fmla="*/ 854001 h 1634490"/>
                <a:gd name="connsiteX1-93" fmla="*/ 14930 w 2392119"/>
                <a:gd name="connsiteY1-94" fmla="*/ 841682 h 1634490"/>
                <a:gd name="connsiteX2-95" fmla="*/ 3249 w 2392119"/>
                <a:gd name="connsiteY2-96" fmla="*/ 725805 h 1634490"/>
                <a:gd name="connsiteX3-97" fmla="*/ 729054 w 2392119"/>
                <a:gd name="connsiteY3-98" fmla="*/ 0 h 1634490"/>
                <a:gd name="connsiteX4-99" fmla="*/ 1330903 w 2392119"/>
                <a:gd name="connsiteY4-100" fmla="*/ 320001 h 1634490"/>
                <a:gd name="connsiteX5-101" fmla="*/ 1342958 w 2392119"/>
                <a:gd name="connsiteY5-102" fmla="*/ 342210 h 1634490"/>
                <a:gd name="connsiteX6-103" fmla="*/ 1379508 w 2392119"/>
                <a:gd name="connsiteY6-104" fmla="*/ 325159 h 1634490"/>
                <a:gd name="connsiteX7-105" fmla="*/ 1559634 w 2392119"/>
                <a:gd name="connsiteY7-106" fmla="*/ 293370 h 1634490"/>
                <a:gd name="connsiteX8-107" fmla="*/ 2072866 w 2392119"/>
                <a:gd name="connsiteY8-108" fmla="*/ 711666 h 1634490"/>
                <a:gd name="connsiteX9-109" fmla="*/ 2076189 w 2392119"/>
                <a:gd name="connsiteY9-110" fmla="*/ 744629 h 1634490"/>
                <a:gd name="connsiteX10-111" fmla="*/ 2112882 w 2392119"/>
                <a:gd name="connsiteY10-112" fmla="*/ 756019 h 1634490"/>
                <a:gd name="connsiteX11-113" fmla="*/ 2392119 w 2392119"/>
                <a:gd name="connsiteY11-114" fmla="*/ 1177290 h 1634490"/>
                <a:gd name="connsiteX12-115" fmla="*/ 1934919 w 2392119"/>
                <a:gd name="connsiteY12-116" fmla="*/ 1634490 h 1634490"/>
                <a:gd name="connsiteX0-117" fmla="*/ 0 w 2392119"/>
                <a:gd name="connsiteY0-118" fmla="*/ 854001 h 1634490"/>
                <a:gd name="connsiteX1-119" fmla="*/ 3249 w 2392119"/>
                <a:gd name="connsiteY1-120" fmla="*/ 725805 h 1634490"/>
                <a:gd name="connsiteX2-121" fmla="*/ 729054 w 2392119"/>
                <a:gd name="connsiteY2-122" fmla="*/ 0 h 1634490"/>
                <a:gd name="connsiteX3-123" fmla="*/ 1330903 w 2392119"/>
                <a:gd name="connsiteY3-124" fmla="*/ 320001 h 1634490"/>
                <a:gd name="connsiteX4-125" fmla="*/ 1342958 w 2392119"/>
                <a:gd name="connsiteY4-126" fmla="*/ 342210 h 1634490"/>
                <a:gd name="connsiteX5-127" fmla="*/ 1379508 w 2392119"/>
                <a:gd name="connsiteY5-128" fmla="*/ 325159 h 1634490"/>
                <a:gd name="connsiteX6-129" fmla="*/ 1559634 w 2392119"/>
                <a:gd name="connsiteY6-130" fmla="*/ 293370 h 1634490"/>
                <a:gd name="connsiteX7-131" fmla="*/ 2072866 w 2392119"/>
                <a:gd name="connsiteY7-132" fmla="*/ 711666 h 1634490"/>
                <a:gd name="connsiteX8-133" fmla="*/ 2076189 w 2392119"/>
                <a:gd name="connsiteY8-134" fmla="*/ 744629 h 1634490"/>
                <a:gd name="connsiteX9-135" fmla="*/ 2112882 w 2392119"/>
                <a:gd name="connsiteY9-136" fmla="*/ 756019 h 1634490"/>
                <a:gd name="connsiteX10-137" fmla="*/ 2392119 w 2392119"/>
                <a:gd name="connsiteY10-138" fmla="*/ 1177290 h 1634490"/>
                <a:gd name="connsiteX11-139" fmla="*/ 1934919 w 2392119"/>
                <a:gd name="connsiteY11-140" fmla="*/ 1634490 h 1634490"/>
                <a:gd name="connsiteX0-141" fmla="*/ 0 w 2392119"/>
                <a:gd name="connsiteY0-142" fmla="*/ 854001 h 1634490"/>
                <a:gd name="connsiteX1-143" fmla="*/ 729054 w 2392119"/>
                <a:gd name="connsiteY1-144" fmla="*/ 0 h 1634490"/>
                <a:gd name="connsiteX2-145" fmla="*/ 1330903 w 2392119"/>
                <a:gd name="connsiteY2-146" fmla="*/ 320001 h 1634490"/>
                <a:gd name="connsiteX3-147" fmla="*/ 1342958 w 2392119"/>
                <a:gd name="connsiteY3-148" fmla="*/ 342210 h 1634490"/>
                <a:gd name="connsiteX4-149" fmla="*/ 1379508 w 2392119"/>
                <a:gd name="connsiteY4-150" fmla="*/ 325159 h 1634490"/>
                <a:gd name="connsiteX5-151" fmla="*/ 1559634 w 2392119"/>
                <a:gd name="connsiteY5-152" fmla="*/ 293370 h 1634490"/>
                <a:gd name="connsiteX6-153" fmla="*/ 2072866 w 2392119"/>
                <a:gd name="connsiteY6-154" fmla="*/ 711666 h 1634490"/>
                <a:gd name="connsiteX7-155" fmla="*/ 2076189 w 2392119"/>
                <a:gd name="connsiteY7-156" fmla="*/ 744629 h 1634490"/>
                <a:gd name="connsiteX8-157" fmla="*/ 2112882 w 2392119"/>
                <a:gd name="connsiteY8-158" fmla="*/ 756019 h 1634490"/>
                <a:gd name="connsiteX9-159" fmla="*/ 2392119 w 2392119"/>
                <a:gd name="connsiteY9-160" fmla="*/ 1177290 h 1634490"/>
                <a:gd name="connsiteX10-161" fmla="*/ 1934919 w 2392119"/>
                <a:gd name="connsiteY10-162" fmla="*/ 1634490 h 1634490"/>
                <a:gd name="connsiteX0-163" fmla="*/ -1 w 1663064"/>
                <a:gd name="connsiteY0-164" fmla="*/ 0 h 1634490"/>
                <a:gd name="connsiteX1-165" fmla="*/ 601848 w 1663064"/>
                <a:gd name="connsiteY1-166" fmla="*/ 320001 h 1634490"/>
                <a:gd name="connsiteX2-167" fmla="*/ 613903 w 1663064"/>
                <a:gd name="connsiteY2-168" fmla="*/ 342210 h 1634490"/>
                <a:gd name="connsiteX3-169" fmla="*/ 650453 w 1663064"/>
                <a:gd name="connsiteY3-170" fmla="*/ 325159 h 1634490"/>
                <a:gd name="connsiteX4-171" fmla="*/ 830579 w 1663064"/>
                <a:gd name="connsiteY4-172" fmla="*/ 293370 h 1634490"/>
                <a:gd name="connsiteX5-173" fmla="*/ 1343811 w 1663064"/>
                <a:gd name="connsiteY5-174" fmla="*/ 711666 h 1634490"/>
                <a:gd name="connsiteX6-175" fmla="*/ 1347134 w 1663064"/>
                <a:gd name="connsiteY6-176" fmla="*/ 744629 h 1634490"/>
                <a:gd name="connsiteX7-177" fmla="*/ 1383827 w 1663064"/>
                <a:gd name="connsiteY7-178" fmla="*/ 756019 h 1634490"/>
                <a:gd name="connsiteX8-179" fmla="*/ 1663064 w 1663064"/>
                <a:gd name="connsiteY8-180" fmla="*/ 1177290 h 1634490"/>
                <a:gd name="connsiteX9-181" fmla="*/ 1205864 w 1663064"/>
                <a:gd name="connsiteY9-182" fmla="*/ 1634490 h 1634490"/>
                <a:gd name="connsiteX0-183" fmla="*/ 0 w 1061216"/>
                <a:gd name="connsiteY0-184" fmla="*/ 26631 h 1341120"/>
                <a:gd name="connsiteX1-185" fmla="*/ 12055 w 1061216"/>
                <a:gd name="connsiteY1-186" fmla="*/ 48840 h 1341120"/>
                <a:gd name="connsiteX2-187" fmla="*/ 48605 w 1061216"/>
                <a:gd name="connsiteY2-188" fmla="*/ 31789 h 1341120"/>
                <a:gd name="connsiteX3-189" fmla="*/ 228731 w 1061216"/>
                <a:gd name="connsiteY3-190" fmla="*/ 0 h 1341120"/>
                <a:gd name="connsiteX4-191" fmla="*/ 741963 w 1061216"/>
                <a:gd name="connsiteY4-192" fmla="*/ 418296 h 1341120"/>
                <a:gd name="connsiteX5-193" fmla="*/ 745286 w 1061216"/>
                <a:gd name="connsiteY5-194" fmla="*/ 451259 h 1341120"/>
                <a:gd name="connsiteX6-195" fmla="*/ 781979 w 1061216"/>
                <a:gd name="connsiteY6-196" fmla="*/ 462649 h 1341120"/>
                <a:gd name="connsiteX7-197" fmla="*/ 1061216 w 1061216"/>
                <a:gd name="connsiteY7-198" fmla="*/ 883920 h 1341120"/>
                <a:gd name="connsiteX8-199" fmla="*/ 604016 w 1061216"/>
                <a:gd name="connsiteY8-200" fmla="*/ 1341120 h 1341120"/>
                <a:gd name="connsiteX0-201" fmla="*/ 0 w 1061216"/>
                <a:gd name="connsiteY0-202" fmla="*/ 26631 h 1341120"/>
                <a:gd name="connsiteX1-203" fmla="*/ 12055 w 1061216"/>
                <a:gd name="connsiteY1-204" fmla="*/ 48840 h 1341120"/>
                <a:gd name="connsiteX2-205" fmla="*/ 228731 w 1061216"/>
                <a:gd name="connsiteY2-206" fmla="*/ 0 h 1341120"/>
                <a:gd name="connsiteX3-207" fmla="*/ 741963 w 1061216"/>
                <a:gd name="connsiteY3-208" fmla="*/ 418296 h 1341120"/>
                <a:gd name="connsiteX4-209" fmla="*/ 745286 w 1061216"/>
                <a:gd name="connsiteY4-210" fmla="*/ 451259 h 1341120"/>
                <a:gd name="connsiteX5-211" fmla="*/ 781979 w 1061216"/>
                <a:gd name="connsiteY5-212" fmla="*/ 462649 h 1341120"/>
                <a:gd name="connsiteX6-213" fmla="*/ 1061216 w 1061216"/>
                <a:gd name="connsiteY6-214" fmla="*/ 883920 h 1341120"/>
                <a:gd name="connsiteX7-215" fmla="*/ 604016 w 1061216"/>
                <a:gd name="connsiteY7-216" fmla="*/ 1341120 h 1341120"/>
                <a:gd name="connsiteX0-217" fmla="*/ 0 w 1061216"/>
                <a:gd name="connsiteY0-218" fmla="*/ 26631 h 1341120"/>
                <a:gd name="connsiteX1-219" fmla="*/ 228731 w 1061216"/>
                <a:gd name="connsiteY1-220" fmla="*/ 0 h 1341120"/>
                <a:gd name="connsiteX2-221" fmla="*/ 741963 w 1061216"/>
                <a:gd name="connsiteY2-222" fmla="*/ 418296 h 1341120"/>
                <a:gd name="connsiteX3-223" fmla="*/ 745286 w 1061216"/>
                <a:gd name="connsiteY3-224" fmla="*/ 451259 h 1341120"/>
                <a:gd name="connsiteX4-225" fmla="*/ 781979 w 1061216"/>
                <a:gd name="connsiteY4-226" fmla="*/ 462649 h 1341120"/>
                <a:gd name="connsiteX5-227" fmla="*/ 1061216 w 1061216"/>
                <a:gd name="connsiteY5-228" fmla="*/ 883920 h 1341120"/>
                <a:gd name="connsiteX6-229" fmla="*/ 604016 w 1061216"/>
                <a:gd name="connsiteY6-230" fmla="*/ 1341120 h 1341120"/>
                <a:gd name="connsiteX0-231" fmla="*/ 0 w 832485"/>
                <a:gd name="connsiteY0-232" fmla="*/ 0 h 1341120"/>
                <a:gd name="connsiteX1-233" fmla="*/ 513232 w 832485"/>
                <a:gd name="connsiteY1-234" fmla="*/ 418296 h 1341120"/>
                <a:gd name="connsiteX2-235" fmla="*/ 516555 w 832485"/>
                <a:gd name="connsiteY2-236" fmla="*/ 451259 h 1341120"/>
                <a:gd name="connsiteX3-237" fmla="*/ 553248 w 832485"/>
                <a:gd name="connsiteY3-238" fmla="*/ 462649 h 1341120"/>
                <a:gd name="connsiteX4-239" fmla="*/ 832485 w 832485"/>
                <a:gd name="connsiteY4-240" fmla="*/ 883920 h 1341120"/>
                <a:gd name="connsiteX5-241" fmla="*/ 375285 w 832485"/>
                <a:gd name="connsiteY5-242" fmla="*/ 1341120 h 1341120"/>
                <a:gd name="connsiteX0-243" fmla="*/ 137948 w 457201"/>
                <a:gd name="connsiteY0-244" fmla="*/ 0 h 922824"/>
                <a:gd name="connsiteX1-245" fmla="*/ 141271 w 457201"/>
                <a:gd name="connsiteY1-246" fmla="*/ 32963 h 922824"/>
                <a:gd name="connsiteX2-247" fmla="*/ 177964 w 457201"/>
                <a:gd name="connsiteY2-248" fmla="*/ 44353 h 922824"/>
                <a:gd name="connsiteX3-249" fmla="*/ 457201 w 457201"/>
                <a:gd name="connsiteY3-250" fmla="*/ 465624 h 922824"/>
                <a:gd name="connsiteX4-251" fmla="*/ 1 w 457201"/>
                <a:gd name="connsiteY4-252" fmla="*/ 922824 h 9228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201" h="922824">
                  <a:moveTo>
                    <a:pt x="137948" y="0"/>
                  </a:moveTo>
                  <a:lnTo>
                    <a:pt x="141271" y="32963"/>
                  </a:lnTo>
                  <a:lnTo>
                    <a:pt x="177964" y="44353"/>
                  </a:lnTo>
                  <a:cubicBezTo>
                    <a:pt x="342060" y="113760"/>
                    <a:pt x="457201" y="276245"/>
                    <a:pt x="457201" y="465624"/>
                  </a:cubicBezTo>
                  <a:cubicBezTo>
                    <a:pt x="457201" y="718129"/>
                    <a:pt x="252506" y="922824"/>
                    <a:pt x="1" y="922824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2503805" y="3119755"/>
            <a:ext cx="7938135" cy="129540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规则意识较强的小朋友：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文筱筱、陆知雨、赵书贤、王子聪、杨诺妍、任馨蕊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03805" y="4514215"/>
            <a:ext cx="7938135" cy="129540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自理能力较强的小朋友：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朱晋阳、范梓冉、张艺娆、李筱筱、孙昊宇、钟佳琦。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1"/>
      <p:bldP spid="12" grpId="0"/>
      <p:bldP spid="13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70" grpId="0" animBg="1"/>
      <p:bldP spid="70" grpId="2" animBg="1"/>
      <p:bldP spid="70" grpId="3" animBg="1"/>
      <p:bldP spid="69" grpId="0" animBg="1"/>
      <p:bldP spid="69" grpId="2" animBg="1"/>
      <p:bldP spid="69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09360" y="368630"/>
            <a:ext cx="1688489" cy="1246917"/>
            <a:chOff x="1209360" y="368630"/>
            <a:chExt cx="1688489" cy="1246917"/>
          </a:xfrm>
        </p:grpSpPr>
        <p:sp>
          <p:nvSpPr>
            <p:cNvPr id="66" name="梯形 96"/>
            <p:cNvSpPr/>
            <p:nvPr/>
          </p:nvSpPr>
          <p:spPr>
            <a:xfrm rot="4183552">
              <a:off x="1497595" y="377809"/>
              <a:ext cx="949503" cy="1525973"/>
            </a:xfrm>
            <a:custGeom>
              <a:avLst/>
              <a:gdLst/>
              <a:ahLst/>
              <a:cxnLst/>
              <a:rect l="l" t="t" r="r" b="b"/>
              <a:pathLst>
                <a:path w="1638954" h="2632273">
                  <a:moveTo>
                    <a:pt x="460131" y="0"/>
                  </a:moveTo>
                  <a:lnTo>
                    <a:pt x="985333" y="24657"/>
                  </a:lnTo>
                  <a:cubicBezTo>
                    <a:pt x="904127" y="674964"/>
                    <a:pt x="987214" y="1517335"/>
                    <a:pt x="1638954" y="2440233"/>
                  </a:cubicBezTo>
                  <a:lnTo>
                    <a:pt x="1063128" y="2071125"/>
                  </a:lnTo>
                  <a:lnTo>
                    <a:pt x="678579" y="2632273"/>
                  </a:lnTo>
                  <a:lnTo>
                    <a:pt x="262163" y="2020459"/>
                  </a:lnTo>
                  <a:cubicBezTo>
                    <a:pt x="141403" y="2335233"/>
                    <a:pt x="143936" y="2337566"/>
                    <a:pt x="68760" y="2596304"/>
                  </a:cubicBezTo>
                  <a:cubicBezTo>
                    <a:pt x="-118888" y="1450551"/>
                    <a:pt x="99284" y="691656"/>
                    <a:pt x="46013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梯形 96"/>
            <p:cNvSpPr/>
            <p:nvPr/>
          </p:nvSpPr>
          <p:spPr>
            <a:xfrm rot="4183552">
              <a:off x="1975809" y="737509"/>
              <a:ext cx="198553" cy="840519"/>
            </a:xfrm>
            <a:custGeom>
              <a:avLst/>
              <a:gdLst/>
              <a:ahLst/>
              <a:cxnLst/>
              <a:rect l="l" t="t" r="r" b="b"/>
              <a:pathLst>
                <a:path w="420536" h="1778648">
                  <a:moveTo>
                    <a:pt x="21975" y="0"/>
                  </a:moveTo>
                  <a:lnTo>
                    <a:pt x="139673" y="5525"/>
                  </a:lnTo>
                  <a:cubicBezTo>
                    <a:pt x="77745" y="501457"/>
                    <a:pt x="111365" y="1109088"/>
                    <a:pt x="420536" y="1778648"/>
                  </a:cubicBezTo>
                  <a:lnTo>
                    <a:pt x="279766" y="1771733"/>
                  </a:lnTo>
                  <a:cubicBezTo>
                    <a:pt x="2200" y="1106360"/>
                    <a:pt x="-33067" y="500890"/>
                    <a:pt x="21975" y="0"/>
                  </a:cubicBezTo>
                  <a:close/>
                </a:path>
              </a:pathLst>
            </a:custGeom>
            <a:solidFill>
              <a:srgbClr val="73E0E3"/>
            </a:solidFill>
            <a:ln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 rot="21335217">
              <a:off x="2104640" y="368630"/>
              <a:ext cx="793209" cy="804045"/>
              <a:chOff x="7973451" y="5027358"/>
              <a:chExt cx="1573291" cy="1594779"/>
            </a:xfrm>
          </p:grpSpPr>
          <p:sp>
            <p:nvSpPr>
              <p:cNvPr id="73" name="五角星 2"/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五角星 2"/>
              <p:cNvSpPr/>
              <p:nvPr/>
            </p:nvSpPr>
            <p:spPr>
              <a:xfrm rot="20480842">
                <a:off x="7973451" y="504184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66675">
                <a:solidFill>
                  <a:srgbClr val="19B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2208828" y="550833"/>
              <a:ext cx="66236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n w="25400">
                    <a:solidFill>
                      <a:srgbClr val="0FB9C1"/>
                    </a:solidFill>
                  </a:ln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01</a:t>
              </a:r>
              <a:endParaRPr lang="zh-CN" altLang="en-US" sz="2800" dirty="0">
                <a:ln w="25400">
                  <a:solidFill>
                    <a:srgbClr val="0FB9C1"/>
                  </a:solidFill>
                </a:ln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09407" y="53557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9B4C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班级情况介绍</a:t>
            </a:r>
            <a:endParaRPr lang="zh-CN" altLang="en-US" sz="3600" b="1" dirty="0">
              <a:solidFill>
                <a:srgbClr val="19B4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4455" y="1850390"/>
            <a:ext cx="7938135" cy="12954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运动能力发展较好的小朋友：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孙加乐、耿雨航、袁梓涵、蔡宸宇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334714" y="6326777"/>
            <a:ext cx="4086225" cy="285750"/>
          </a:xfrm>
          <a:prstGeom prst="ellipse">
            <a:avLst/>
          </a:prstGeom>
          <a:gradFill flip="none" rotWithShape="1">
            <a:gsLst>
              <a:gs pos="17000">
                <a:schemeClr val="bg2">
                  <a:lumMod val="75000"/>
                </a:schemeClr>
              </a:gs>
              <a:gs pos="81000">
                <a:schemeClr val="bg2">
                  <a:alpha val="1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五角星 2"/>
          <p:cNvSpPr/>
          <p:nvPr/>
        </p:nvSpPr>
        <p:spPr>
          <a:xfrm rot="2259766" flipH="1">
            <a:off x="6566232" y="4668261"/>
            <a:ext cx="738260" cy="74258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五角星 2"/>
          <p:cNvSpPr/>
          <p:nvPr/>
        </p:nvSpPr>
        <p:spPr>
          <a:xfrm rot="21106526" flipH="1">
            <a:off x="5348318" y="5704954"/>
            <a:ext cx="312357" cy="31418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13CCD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五角星 2"/>
          <p:cNvSpPr/>
          <p:nvPr/>
        </p:nvSpPr>
        <p:spPr>
          <a:xfrm rot="19307103" flipH="1">
            <a:off x="1585609" y="5082637"/>
            <a:ext cx="551982" cy="55521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92D05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/>
          <p:cNvSpPr/>
          <p:nvPr/>
        </p:nvSpPr>
        <p:spPr>
          <a:xfrm rot="541158">
            <a:off x="886914" y="5593352"/>
            <a:ext cx="2000250" cy="1419225"/>
          </a:xfrm>
          <a:prstGeom prst="arc">
            <a:avLst>
              <a:gd name="adj1" fmla="val 16718226"/>
              <a:gd name="adj2" fmla="val 21445253"/>
            </a:avLst>
          </a:prstGeom>
          <a:ln w="22225">
            <a:solidFill>
              <a:srgbClr val="B9E64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6239964" y="5048794"/>
            <a:ext cx="1543050" cy="1543050"/>
          </a:xfrm>
          <a:prstGeom prst="arc">
            <a:avLst>
              <a:gd name="adj1" fmla="val 9684536"/>
              <a:gd name="adj2" fmla="val 14684036"/>
            </a:avLst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弧形 63"/>
          <p:cNvSpPr/>
          <p:nvPr/>
        </p:nvSpPr>
        <p:spPr>
          <a:xfrm rot="2196345">
            <a:off x="4663712" y="5771062"/>
            <a:ext cx="1543050" cy="1543050"/>
          </a:xfrm>
          <a:prstGeom prst="arc">
            <a:avLst>
              <a:gd name="adj1" fmla="val 9684536"/>
              <a:gd name="adj2" fmla="val 11865879"/>
            </a:avLst>
          </a:prstGeom>
          <a:ln w="19050">
            <a:solidFill>
              <a:srgbClr val="0CD8E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/>
          <p:cNvCxnSpPr/>
          <p:nvPr/>
        </p:nvCxnSpPr>
        <p:spPr>
          <a:xfrm>
            <a:off x="3265714" y="1254034"/>
            <a:ext cx="2873829" cy="0"/>
          </a:xfrm>
          <a:prstGeom prst="line">
            <a:avLst/>
          </a:prstGeom>
          <a:ln>
            <a:solidFill>
              <a:srgbClr val="19B4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五角星 2"/>
          <p:cNvSpPr/>
          <p:nvPr/>
        </p:nvSpPr>
        <p:spPr>
          <a:xfrm rot="20665174" flipH="1">
            <a:off x="8413671" y="4317419"/>
            <a:ext cx="391543" cy="3938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0CD8E2"/>
          </a:solidFill>
          <a:ln w="63500">
            <a:solidFill>
              <a:schemeClr val="bg1"/>
            </a:solidFill>
          </a:ln>
          <a:effectLst>
            <a:outerShdw blurRad="114300" dist="762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五角星 2"/>
          <p:cNvSpPr/>
          <p:nvPr/>
        </p:nvSpPr>
        <p:spPr>
          <a:xfrm rot="1682830" flipH="1">
            <a:off x="10972267" y="1813954"/>
            <a:ext cx="583518" cy="5869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solidFill>
              <a:schemeClr val="bg1"/>
            </a:solidFill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431567" y="1144872"/>
            <a:ext cx="1853019" cy="1147900"/>
            <a:chOff x="3578653" y="963450"/>
            <a:chExt cx="2147023" cy="1330028"/>
          </a:xfrm>
        </p:grpSpPr>
        <p:sp>
          <p:nvSpPr>
            <p:cNvPr id="76" name="任意多边形 75"/>
            <p:cNvSpPr/>
            <p:nvPr/>
          </p:nvSpPr>
          <p:spPr>
            <a:xfrm rot="21387068">
              <a:off x="3582462" y="96345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21387068">
              <a:off x="3578653" y="97107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rgbClr val="84F6FC"/>
            </a:solidFill>
            <a:ln w="38100">
              <a:solidFill>
                <a:srgbClr val="84F6FC"/>
              </a:solidFill>
            </a:ln>
            <a:effectLst>
              <a:innerShdw blurRad="304800">
                <a:srgbClr val="13CFE3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3715825" y="1417320"/>
              <a:ext cx="307535" cy="322776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2068830 w 2526030"/>
                <a:gd name="connsiteY0-2" fmla="*/ 1634490 h 1762661"/>
                <a:gd name="connsiteX1-3" fmla="*/ 457200 w 2526030"/>
                <a:gd name="connsiteY1-4" fmla="*/ 1634490 h 1762661"/>
                <a:gd name="connsiteX2-5" fmla="*/ 0 w 2526030"/>
                <a:gd name="connsiteY2-6" fmla="*/ 1177290 h 1762661"/>
                <a:gd name="connsiteX3-7" fmla="*/ 133911 w 2526030"/>
                <a:gd name="connsiteY3-8" fmla="*/ 854001 h 1762661"/>
                <a:gd name="connsiteX4-9" fmla="*/ 148841 w 2526030"/>
                <a:gd name="connsiteY4-10" fmla="*/ 841682 h 1762661"/>
                <a:gd name="connsiteX5-11" fmla="*/ 137160 w 2526030"/>
                <a:gd name="connsiteY5-12" fmla="*/ 725805 h 1762661"/>
                <a:gd name="connsiteX6-13" fmla="*/ 862965 w 2526030"/>
                <a:gd name="connsiteY6-14" fmla="*/ 0 h 1762661"/>
                <a:gd name="connsiteX7-15" fmla="*/ 1464814 w 2526030"/>
                <a:gd name="connsiteY7-16" fmla="*/ 320001 h 1762661"/>
                <a:gd name="connsiteX8-17" fmla="*/ 1476869 w 2526030"/>
                <a:gd name="connsiteY8-18" fmla="*/ 342210 h 1762661"/>
                <a:gd name="connsiteX9-19" fmla="*/ 1513419 w 2526030"/>
                <a:gd name="connsiteY9-20" fmla="*/ 325159 h 1762661"/>
                <a:gd name="connsiteX10-21" fmla="*/ 1693545 w 2526030"/>
                <a:gd name="connsiteY10-22" fmla="*/ 293370 h 1762661"/>
                <a:gd name="connsiteX11-23" fmla="*/ 2206777 w 2526030"/>
                <a:gd name="connsiteY11-24" fmla="*/ 711666 h 1762661"/>
                <a:gd name="connsiteX12-25" fmla="*/ 2210100 w 2526030"/>
                <a:gd name="connsiteY12-26" fmla="*/ 744629 h 1762661"/>
                <a:gd name="connsiteX13-27" fmla="*/ 2246793 w 2526030"/>
                <a:gd name="connsiteY13-28" fmla="*/ 756019 h 1762661"/>
                <a:gd name="connsiteX14-29" fmla="*/ 2526030 w 2526030"/>
                <a:gd name="connsiteY14-30" fmla="*/ 1177290 h 1762661"/>
                <a:gd name="connsiteX15-31" fmla="*/ 2197001 w 2526030"/>
                <a:gd name="connsiteY15-32" fmla="*/ 1762661 h 1762661"/>
                <a:gd name="connsiteX0-33" fmla="*/ 457200 w 2526030"/>
                <a:gd name="connsiteY0-34" fmla="*/ 1634490 h 1762661"/>
                <a:gd name="connsiteX1-35" fmla="*/ 0 w 2526030"/>
                <a:gd name="connsiteY1-36" fmla="*/ 1177290 h 1762661"/>
                <a:gd name="connsiteX2-37" fmla="*/ 133911 w 2526030"/>
                <a:gd name="connsiteY2-38" fmla="*/ 854001 h 1762661"/>
                <a:gd name="connsiteX3-39" fmla="*/ 148841 w 2526030"/>
                <a:gd name="connsiteY3-40" fmla="*/ 841682 h 1762661"/>
                <a:gd name="connsiteX4-41" fmla="*/ 137160 w 2526030"/>
                <a:gd name="connsiteY4-42" fmla="*/ 725805 h 1762661"/>
                <a:gd name="connsiteX5-43" fmla="*/ 862965 w 2526030"/>
                <a:gd name="connsiteY5-44" fmla="*/ 0 h 1762661"/>
                <a:gd name="connsiteX6-45" fmla="*/ 1464814 w 2526030"/>
                <a:gd name="connsiteY6-46" fmla="*/ 320001 h 1762661"/>
                <a:gd name="connsiteX7-47" fmla="*/ 1476869 w 2526030"/>
                <a:gd name="connsiteY7-48" fmla="*/ 342210 h 1762661"/>
                <a:gd name="connsiteX8-49" fmla="*/ 1513419 w 2526030"/>
                <a:gd name="connsiteY8-50" fmla="*/ 325159 h 1762661"/>
                <a:gd name="connsiteX9-51" fmla="*/ 1693545 w 2526030"/>
                <a:gd name="connsiteY9-52" fmla="*/ 293370 h 1762661"/>
                <a:gd name="connsiteX10-53" fmla="*/ 2206777 w 2526030"/>
                <a:gd name="connsiteY10-54" fmla="*/ 711666 h 1762661"/>
                <a:gd name="connsiteX11-55" fmla="*/ 2210100 w 2526030"/>
                <a:gd name="connsiteY11-56" fmla="*/ 744629 h 1762661"/>
                <a:gd name="connsiteX12-57" fmla="*/ 2246793 w 2526030"/>
                <a:gd name="connsiteY12-58" fmla="*/ 756019 h 1762661"/>
                <a:gd name="connsiteX13-59" fmla="*/ 2526030 w 2526030"/>
                <a:gd name="connsiteY13-60" fmla="*/ 1177290 h 1762661"/>
                <a:gd name="connsiteX14-61" fmla="*/ 2197001 w 2526030"/>
                <a:gd name="connsiteY14-62" fmla="*/ 1762661 h 1762661"/>
                <a:gd name="connsiteX0-63" fmla="*/ 457200 w 2526030"/>
                <a:gd name="connsiteY0-64" fmla="*/ 1634490 h 1634490"/>
                <a:gd name="connsiteX1-65" fmla="*/ 0 w 2526030"/>
                <a:gd name="connsiteY1-66" fmla="*/ 1177290 h 1634490"/>
                <a:gd name="connsiteX2-67" fmla="*/ 133911 w 2526030"/>
                <a:gd name="connsiteY2-68" fmla="*/ 854001 h 1634490"/>
                <a:gd name="connsiteX3-69" fmla="*/ 148841 w 2526030"/>
                <a:gd name="connsiteY3-70" fmla="*/ 841682 h 1634490"/>
                <a:gd name="connsiteX4-71" fmla="*/ 137160 w 2526030"/>
                <a:gd name="connsiteY4-72" fmla="*/ 725805 h 1634490"/>
                <a:gd name="connsiteX5-73" fmla="*/ 862965 w 2526030"/>
                <a:gd name="connsiteY5-74" fmla="*/ 0 h 1634490"/>
                <a:gd name="connsiteX6-75" fmla="*/ 1464814 w 2526030"/>
                <a:gd name="connsiteY6-76" fmla="*/ 320001 h 1634490"/>
                <a:gd name="connsiteX7-77" fmla="*/ 1476869 w 2526030"/>
                <a:gd name="connsiteY7-78" fmla="*/ 342210 h 1634490"/>
                <a:gd name="connsiteX8-79" fmla="*/ 1513419 w 2526030"/>
                <a:gd name="connsiteY8-80" fmla="*/ 325159 h 1634490"/>
                <a:gd name="connsiteX9-81" fmla="*/ 1693545 w 2526030"/>
                <a:gd name="connsiteY9-82" fmla="*/ 293370 h 1634490"/>
                <a:gd name="connsiteX10-83" fmla="*/ 2206777 w 2526030"/>
                <a:gd name="connsiteY10-84" fmla="*/ 711666 h 1634490"/>
                <a:gd name="connsiteX11-85" fmla="*/ 2210100 w 2526030"/>
                <a:gd name="connsiteY11-86" fmla="*/ 744629 h 1634490"/>
                <a:gd name="connsiteX12-87" fmla="*/ 2246793 w 2526030"/>
                <a:gd name="connsiteY12-88" fmla="*/ 756019 h 1634490"/>
                <a:gd name="connsiteX13-89" fmla="*/ 2526030 w 2526030"/>
                <a:gd name="connsiteY13-90" fmla="*/ 1177290 h 1634490"/>
                <a:gd name="connsiteX0-91" fmla="*/ 457200 w 2246793"/>
                <a:gd name="connsiteY0-92" fmla="*/ 1634490 h 1634490"/>
                <a:gd name="connsiteX1-93" fmla="*/ 0 w 2246793"/>
                <a:gd name="connsiteY1-94" fmla="*/ 1177290 h 1634490"/>
                <a:gd name="connsiteX2-95" fmla="*/ 133911 w 2246793"/>
                <a:gd name="connsiteY2-96" fmla="*/ 854001 h 1634490"/>
                <a:gd name="connsiteX3-97" fmla="*/ 148841 w 2246793"/>
                <a:gd name="connsiteY3-98" fmla="*/ 841682 h 1634490"/>
                <a:gd name="connsiteX4-99" fmla="*/ 137160 w 2246793"/>
                <a:gd name="connsiteY4-100" fmla="*/ 725805 h 1634490"/>
                <a:gd name="connsiteX5-101" fmla="*/ 862965 w 2246793"/>
                <a:gd name="connsiteY5-102" fmla="*/ 0 h 1634490"/>
                <a:gd name="connsiteX6-103" fmla="*/ 1464814 w 2246793"/>
                <a:gd name="connsiteY6-104" fmla="*/ 320001 h 1634490"/>
                <a:gd name="connsiteX7-105" fmla="*/ 1476869 w 2246793"/>
                <a:gd name="connsiteY7-106" fmla="*/ 342210 h 1634490"/>
                <a:gd name="connsiteX8-107" fmla="*/ 1513419 w 2246793"/>
                <a:gd name="connsiteY8-108" fmla="*/ 325159 h 1634490"/>
                <a:gd name="connsiteX9-109" fmla="*/ 1693545 w 2246793"/>
                <a:gd name="connsiteY9-110" fmla="*/ 293370 h 1634490"/>
                <a:gd name="connsiteX10-111" fmla="*/ 2206777 w 2246793"/>
                <a:gd name="connsiteY10-112" fmla="*/ 711666 h 1634490"/>
                <a:gd name="connsiteX11-113" fmla="*/ 2210100 w 2246793"/>
                <a:gd name="connsiteY11-114" fmla="*/ 744629 h 1634490"/>
                <a:gd name="connsiteX12-115" fmla="*/ 2246793 w 2246793"/>
                <a:gd name="connsiteY12-116" fmla="*/ 756019 h 1634490"/>
                <a:gd name="connsiteX0-117" fmla="*/ 457200 w 2210100"/>
                <a:gd name="connsiteY0-118" fmla="*/ 1634490 h 1634490"/>
                <a:gd name="connsiteX1-119" fmla="*/ 0 w 2210100"/>
                <a:gd name="connsiteY1-120" fmla="*/ 1177290 h 1634490"/>
                <a:gd name="connsiteX2-121" fmla="*/ 133911 w 2210100"/>
                <a:gd name="connsiteY2-122" fmla="*/ 854001 h 1634490"/>
                <a:gd name="connsiteX3-123" fmla="*/ 148841 w 2210100"/>
                <a:gd name="connsiteY3-124" fmla="*/ 841682 h 1634490"/>
                <a:gd name="connsiteX4-125" fmla="*/ 137160 w 2210100"/>
                <a:gd name="connsiteY4-126" fmla="*/ 725805 h 1634490"/>
                <a:gd name="connsiteX5-127" fmla="*/ 862965 w 2210100"/>
                <a:gd name="connsiteY5-128" fmla="*/ 0 h 1634490"/>
                <a:gd name="connsiteX6-129" fmla="*/ 1464814 w 2210100"/>
                <a:gd name="connsiteY6-130" fmla="*/ 320001 h 1634490"/>
                <a:gd name="connsiteX7-131" fmla="*/ 1476869 w 2210100"/>
                <a:gd name="connsiteY7-132" fmla="*/ 342210 h 1634490"/>
                <a:gd name="connsiteX8-133" fmla="*/ 1513419 w 2210100"/>
                <a:gd name="connsiteY8-134" fmla="*/ 325159 h 1634490"/>
                <a:gd name="connsiteX9-135" fmla="*/ 1693545 w 2210100"/>
                <a:gd name="connsiteY9-136" fmla="*/ 293370 h 1634490"/>
                <a:gd name="connsiteX10-137" fmla="*/ 2206777 w 2210100"/>
                <a:gd name="connsiteY10-138" fmla="*/ 711666 h 1634490"/>
                <a:gd name="connsiteX11-139" fmla="*/ 2210100 w 2210100"/>
                <a:gd name="connsiteY11-140" fmla="*/ 744629 h 1634490"/>
                <a:gd name="connsiteX0-141" fmla="*/ 457200 w 2206777"/>
                <a:gd name="connsiteY0-142" fmla="*/ 1634490 h 1634490"/>
                <a:gd name="connsiteX1-143" fmla="*/ 0 w 2206777"/>
                <a:gd name="connsiteY1-144" fmla="*/ 1177290 h 1634490"/>
                <a:gd name="connsiteX2-145" fmla="*/ 133911 w 2206777"/>
                <a:gd name="connsiteY2-146" fmla="*/ 854001 h 1634490"/>
                <a:gd name="connsiteX3-147" fmla="*/ 148841 w 2206777"/>
                <a:gd name="connsiteY3-148" fmla="*/ 841682 h 1634490"/>
                <a:gd name="connsiteX4-149" fmla="*/ 137160 w 2206777"/>
                <a:gd name="connsiteY4-150" fmla="*/ 725805 h 1634490"/>
                <a:gd name="connsiteX5-151" fmla="*/ 862965 w 2206777"/>
                <a:gd name="connsiteY5-152" fmla="*/ 0 h 1634490"/>
                <a:gd name="connsiteX6-153" fmla="*/ 1464814 w 2206777"/>
                <a:gd name="connsiteY6-154" fmla="*/ 320001 h 1634490"/>
                <a:gd name="connsiteX7-155" fmla="*/ 1476869 w 2206777"/>
                <a:gd name="connsiteY7-156" fmla="*/ 342210 h 1634490"/>
                <a:gd name="connsiteX8-157" fmla="*/ 1513419 w 2206777"/>
                <a:gd name="connsiteY8-158" fmla="*/ 325159 h 1634490"/>
                <a:gd name="connsiteX9-159" fmla="*/ 1693545 w 2206777"/>
                <a:gd name="connsiteY9-160" fmla="*/ 293370 h 1634490"/>
                <a:gd name="connsiteX10-161" fmla="*/ 2206777 w 2206777"/>
                <a:gd name="connsiteY10-162" fmla="*/ 711666 h 1634490"/>
                <a:gd name="connsiteX0-163" fmla="*/ 457200 w 1693545"/>
                <a:gd name="connsiteY0-164" fmla="*/ 1634490 h 1634490"/>
                <a:gd name="connsiteX1-165" fmla="*/ 0 w 1693545"/>
                <a:gd name="connsiteY1-166" fmla="*/ 1177290 h 1634490"/>
                <a:gd name="connsiteX2-167" fmla="*/ 133911 w 1693545"/>
                <a:gd name="connsiteY2-168" fmla="*/ 854001 h 1634490"/>
                <a:gd name="connsiteX3-169" fmla="*/ 148841 w 1693545"/>
                <a:gd name="connsiteY3-170" fmla="*/ 841682 h 1634490"/>
                <a:gd name="connsiteX4-171" fmla="*/ 137160 w 1693545"/>
                <a:gd name="connsiteY4-172" fmla="*/ 725805 h 1634490"/>
                <a:gd name="connsiteX5-173" fmla="*/ 862965 w 1693545"/>
                <a:gd name="connsiteY5-174" fmla="*/ 0 h 1634490"/>
                <a:gd name="connsiteX6-175" fmla="*/ 1464814 w 1693545"/>
                <a:gd name="connsiteY6-176" fmla="*/ 320001 h 1634490"/>
                <a:gd name="connsiteX7-177" fmla="*/ 1476869 w 1693545"/>
                <a:gd name="connsiteY7-178" fmla="*/ 342210 h 1634490"/>
                <a:gd name="connsiteX8-179" fmla="*/ 1513419 w 1693545"/>
                <a:gd name="connsiteY8-180" fmla="*/ 325159 h 1634490"/>
                <a:gd name="connsiteX9-181" fmla="*/ 1693545 w 1693545"/>
                <a:gd name="connsiteY9-182" fmla="*/ 293370 h 1634490"/>
                <a:gd name="connsiteX0-183" fmla="*/ 457200 w 1513419"/>
                <a:gd name="connsiteY0-184" fmla="*/ 1634490 h 1634490"/>
                <a:gd name="connsiteX1-185" fmla="*/ 0 w 1513419"/>
                <a:gd name="connsiteY1-186" fmla="*/ 1177290 h 1634490"/>
                <a:gd name="connsiteX2-187" fmla="*/ 133911 w 1513419"/>
                <a:gd name="connsiteY2-188" fmla="*/ 854001 h 1634490"/>
                <a:gd name="connsiteX3-189" fmla="*/ 148841 w 1513419"/>
                <a:gd name="connsiteY3-190" fmla="*/ 841682 h 1634490"/>
                <a:gd name="connsiteX4-191" fmla="*/ 137160 w 1513419"/>
                <a:gd name="connsiteY4-192" fmla="*/ 725805 h 1634490"/>
                <a:gd name="connsiteX5-193" fmla="*/ 862965 w 1513419"/>
                <a:gd name="connsiteY5-194" fmla="*/ 0 h 1634490"/>
                <a:gd name="connsiteX6-195" fmla="*/ 1464814 w 1513419"/>
                <a:gd name="connsiteY6-196" fmla="*/ 320001 h 1634490"/>
                <a:gd name="connsiteX7-197" fmla="*/ 1476869 w 1513419"/>
                <a:gd name="connsiteY7-198" fmla="*/ 342210 h 1634490"/>
                <a:gd name="connsiteX8-199" fmla="*/ 1513419 w 1513419"/>
                <a:gd name="connsiteY8-200" fmla="*/ 325159 h 1634490"/>
                <a:gd name="connsiteX0-201" fmla="*/ 457200 w 1476868"/>
                <a:gd name="connsiteY0-202" fmla="*/ 1634490 h 1634490"/>
                <a:gd name="connsiteX1-203" fmla="*/ 0 w 1476868"/>
                <a:gd name="connsiteY1-204" fmla="*/ 1177290 h 1634490"/>
                <a:gd name="connsiteX2-205" fmla="*/ 133911 w 1476868"/>
                <a:gd name="connsiteY2-206" fmla="*/ 854001 h 1634490"/>
                <a:gd name="connsiteX3-207" fmla="*/ 148841 w 1476868"/>
                <a:gd name="connsiteY3-208" fmla="*/ 841682 h 1634490"/>
                <a:gd name="connsiteX4-209" fmla="*/ 137160 w 1476868"/>
                <a:gd name="connsiteY4-210" fmla="*/ 725805 h 1634490"/>
                <a:gd name="connsiteX5-211" fmla="*/ 862965 w 1476868"/>
                <a:gd name="connsiteY5-212" fmla="*/ 0 h 1634490"/>
                <a:gd name="connsiteX6-213" fmla="*/ 1464814 w 1476868"/>
                <a:gd name="connsiteY6-214" fmla="*/ 320001 h 1634490"/>
                <a:gd name="connsiteX7-215" fmla="*/ 1476869 w 1476868"/>
                <a:gd name="connsiteY7-216" fmla="*/ 342210 h 1634490"/>
                <a:gd name="connsiteX0-217" fmla="*/ 0 w 1476869"/>
                <a:gd name="connsiteY0-218" fmla="*/ 1177290 h 1177289"/>
                <a:gd name="connsiteX1-219" fmla="*/ 133911 w 1476869"/>
                <a:gd name="connsiteY1-220" fmla="*/ 854001 h 1177289"/>
                <a:gd name="connsiteX2-221" fmla="*/ 148841 w 1476869"/>
                <a:gd name="connsiteY2-222" fmla="*/ 841682 h 1177289"/>
                <a:gd name="connsiteX3-223" fmla="*/ 137160 w 1476869"/>
                <a:gd name="connsiteY3-224" fmla="*/ 725805 h 1177289"/>
                <a:gd name="connsiteX4-225" fmla="*/ 862965 w 1476869"/>
                <a:gd name="connsiteY4-226" fmla="*/ 0 h 1177289"/>
                <a:gd name="connsiteX5-227" fmla="*/ 1464814 w 1476869"/>
                <a:gd name="connsiteY5-228" fmla="*/ 320001 h 1177289"/>
                <a:gd name="connsiteX6-229" fmla="*/ 1476869 w 1476869"/>
                <a:gd name="connsiteY6-230" fmla="*/ 342210 h 1177289"/>
                <a:gd name="connsiteX0-231" fmla="*/ 0 w 1342958"/>
                <a:gd name="connsiteY0-232" fmla="*/ 854001 h 854000"/>
                <a:gd name="connsiteX1-233" fmla="*/ 14930 w 1342958"/>
                <a:gd name="connsiteY1-234" fmla="*/ 841682 h 854000"/>
                <a:gd name="connsiteX2-235" fmla="*/ 3249 w 1342958"/>
                <a:gd name="connsiteY2-236" fmla="*/ 725805 h 854000"/>
                <a:gd name="connsiteX3-237" fmla="*/ 729054 w 1342958"/>
                <a:gd name="connsiteY3-238" fmla="*/ 0 h 854000"/>
                <a:gd name="connsiteX4-239" fmla="*/ 1330903 w 1342958"/>
                <a:gd name="connsiteY4-240" fmla="*/ 320001 h 854000"/>
                <a:gd name="connsiteX5-241" fmla="*/ 1342958 w 1342958"/>
                <a:gd name="connsiteY5-242" fmla="*/ 342210 h 854000"/>
                <a:gd name="connsiteX0-243" fmla="*/ 0 w 1342958"/>
                <a:gd name="connsiteY0-244" fmla="*/ 854001 h 854001"/>
                <a:gd name="connsiteX1-245" fmla="*/ 3249 w 1342958"/>
                <a:gd name="connsiteY1-246" fmla="*/ 725805 h 854001"/>
                <a:gd name="connsiteX2-247" fmla="*/ 729054 w 1342958"/>
                <a:gd name="connsiteY2-248" fmla="*/ 0 h 854001"/>
                <a:gd name="connsiteX3-249" fmla="*/ 1330903 w 1342958"/>
                <a:gd name="connsiteY3-250" fmla="*/ 320001 h 854001"/>
                <a:gd name="connsiteX4-251" fmla="*/ 1342958 w 1342958"/>
                <a:gd name="connsiteY4-252" fmla="*/ 342210 h 854001"/>
                <a:gd name="connsiteX0-253" fmla="*/ 0 w 1339709"/>
                <a:gd name="connsiteY0-254" fmla="*/ 725805 h 725805"/>
                <a:gd name="connsiteX1-255" fmla="*/ 725805 w 1339709"/>
                <a:gd name="connsiteY1-256" fmla="*/ 0 h 725805"/>
                <a:gd name="connsiteX2-257" fmla="*/ 1327654 w 1339709"/>
                <a:gd name="connsiteY2-258" fmla="*/ 320001 h 725805"/>
                <a:gd name="connsiteX3-259" fmla="*/ 1339709 w 1339709"/>
                <a:gd name="connsiteY3-260" fmla="*/ 342210 h 725805"/>
                <a:gd name="connsiteX0-261" fmla="*/ 0 w 1327654"/>
                <a:gd name="connsiteY0-262" fmla="*/ 725805 h 725805"/>
                <a:gd name="connsiteX1-263" fmla="*/ 725805 w 1327654"/>
                <a:gd name="connsiteY1-264" fmla="*/ 0 h 725805"/>
                <a:gd name="connsiteX2-265" fmla="*/ 1327654 w 1327654"/>
                <a:gd name="connsiteY2-266" fmla="*/ 320001 h 725805"/>
                <a:gd name="connsiteX0-267" fmla="*/ 0 w 725805"/>
                <a:gd name="connsiteY0-268" fmla="*/ 725805 h 725805"/>
                <a:gd name="connsiteX1-269" fmla="*/ 725805 w 725805"/>
                <a:gd name="connsiteY1-270" fmla="*/ 0 h 725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725805" h="725805">
                  <a:moveTo>
                    <a:pt x="0" y="725805"/>
                  </a:moveTo>
                  <a:cubicBezTo>
                    <a:pt x="0" y="324954"/>
                    <a:pt x="324954" y="0"/>
                    <a:pt x="725805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497830" y="1470937"/>
              <a:ext cx="134757" cy="495023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457200 w 2526030"/>
                <a:gd name="connsiteY0-2" fmla="*/ 1634490 h 1762661"/>
                <a:gd name="connsiteX1-3" fmla="*/ 0 w 2526030"/>
                <a:gd name="connsiteY1-4" fmla="*/ 1177290 h 1762661"/>
                <a:gd name="connsiteX2-5" fmla="*/ 133911 w 2526030"/>
                <a:gd name="connsiteY2-6" fmla="*/ 854001 h 1762661"/>
                <a:gd name="connsiteX3-7" fmla="*/ 148841 w 2526030"/>
                <a:gd name="connsiteY3-8" fmla="*/ 841682 h 1762661"/>
                <a:gd name="connsiteX4-9" fmla="*/ 137160 w 2526030"/>
                <a:gd name="connsiteY4-10" fmla="*/ 725805 h 1762661"/>
                <a:gd name="connsiteX5-11" fmla="*/ 862965 w 2526030"/>
                <a:gd name="connsiteY5-12" fmla="*/ 0 h 1762661"/>
                <a:gd name="connsiteX6-13" fmla="*/ 1464814 w 2526030"/>
                <a:gd name="connsiteY6-14" fmla="*/ 320001 h 1762661"/>
                <a:gd name="connsiteX7-15" fmla="*/ 1476869 w 2526030"/>
                <a:gd name="connsiteY7-16" fmla="*/ 342210 h 1762661"/>
                <a:gd name="connsiteX8-17" fmla="*/ 1513419 w 2526030"/>
                <a:gd name="connsiteY8-18" fmla="*/ 325159 h 1762661"/>
                <a:gd name="connsiteX9-19" fmla="*/ 1693545 w 2526030"/>
                <a:gd name="connsiteY9-20" fmla="*/ 293370 h 1762661"/>
                <a:gd name="connsiteX10-21" fmla="*/ 2206777 w 2526030"/>
                <a:gd name="connsiteY10-22" fmla="*/ 711666 h 1762661"/>
                <a:gd name="connsiteX11-23" fmla="*/ 2210100 w 2526030"/>
                <a:gd name="connsiteY11-24" fmla="*/ 744629 h 1762661"/>
                <a:gd name="connsiteX12-25" fmla="*/ 2246793 w 2526030"/>
                <a:gd name="connsiteY12-26" fmla="*/ 756019 h 1762661"/>
                <a:gd name="connsiteX13-27" fmla="*/ 2526030 w 2526030"/>
                <a:gd name="connsiteY13-28" fmla="*/ 1177290 h 1762661"/>
                <a:gd name="connsiteX14-29" fmla="*/ 2068830 w 2526030"/>
                <a:gd name="connsiteY14-30" fmla="*/ 1634490 h 1762661"/>
                <a:gd name="connsiteX15-31" fmla="*/ 585371 w 2526030"/>
                <a:gd name="connsiteY15-32" fmla="*/ 1762661 h 1762661"/>
                <a:gd name="connsiteX0-33" fmla="*/ 457200 w 2526030"/>
                <a:gd name="connsiteY0-34" fmla="*/ 1634490 h 1634490"/>
                <a:gd name="connsiteX1-35" fmla="*/ 0 w 2526030"/>
                <a:gd name="connsiteY1-36" fmla="*/ 1177290 h 1634490"/>
                <a:gd name="connsiteX2-37" fmla="*/ 133911 w 2526030"/>
                <a:gd name="connsiteY2-38" fmla="*/ 854001 h 1634490"/>
                <a:gd name="connsiteX3-39" fmla="*/ 148841 w 2526030"/>
                <a:gd name="connsiteY3-40" fmla="*/ 841682 h 1634490"/>
                <a:gd name="connsiteX4-41" fmla="*/ 137160 w 2526030"/>
                <a:gd name="connsiteY4-42" fmla="*/ 725805 h 1634490"/>
                <a:gd name="connsiteX5-43" fmla="*/ 862965 w 2526030"/>
                <a:gd name="connsiteY5-44" fmla="*/ 0 h 1634490"/>
                <a:gd name="connsiteX6-45" fmla="*/ 1464814 w 2526030"/>
                <a:gd name="connsiteY6-46" fmla="*/ 320001 h 1634490"/>
                <a:gd name="connsiteX7-47" fmla="*/ 1476869 w 2526030"/>
                <a:gd name="connsiteY7-48" fmla="*/ 342210 h 1634490"/>
                <a:gd name="connsiteX8-49" fmla="*/ 1513419 w 2526030"/>
                <a:gd name="connsiteY8-50" fmla="*/ 325159 h 1634490"/>
                <a:gd name="connsiteX9-51" fmla="*/ 1693545 w 2526030"/>
                <a:gd name="connsiteY9-52" fmla="*/ 293370 h 1634490"/>
                <a:gd name="connsiteX10-53" fmla="*/ 2206777 w 2526030"/>
                <a:gd name="connsiteY10-54" fmla="*/ 711666 h 1634490"/>
                <a:gd name="connsiteX11-55" fmla="*/ 2210100 w 2526030"/>
                <a:gd name="connsiteY11-56" fmla="*/ 744629 h 1634490"/>
                <a:gd name="connsiteX12-57" fmla="*/ 2246793 w 2526030"/>
                <a:gd name="connsiteY12-58" fmla="*/ 756019 h 1634490"/>
                <a:gd name="connsiteX13-59" fmla="*/ 2526030 w 2526030"/>
                <a:gd name="connsiteY13-60" fmla="*/ 1177290 h 1634490"/>
                <a:gd name="connsiteX14-61" fmla="*/ 2068830 w 2526030"/>
                <a:gd name="connsiteY14-62" fmla="*/ 1634490 h 1634490"/>
                <a:gd name="connsiteX0-63" fmla="*/ 0 w 2526030"/>
                <a:gd name="connsiteY0-64" fmla="*/ 1177290 h 1634490"/>
                <a:gd name="connsiteX1-65" fmla="*/ 133911 w 2526030"/>
                <a:gd name="connsiteY1-66" fmla="*/ 854001 h 1634490"/>
                <a:gd name="connsiteX2-67" fmla="*/ 148841 w 2526030"/>
                <a:gd name="connsiteY2-68" fmla="*/ 841682 h 1634490"/>
                <a:gd name="connsiteX3-69" fmla="*/ 137160 w 2526030"/>
                <a:gd name="connsiteY3-70" fmla="*/ 725805 h 1634490"/>
                <a:gd name="connsiteX4-71" fmla="*/ 862965 w 2526030"/>
                <a:gd name="connsiteY4-72" fmla="*/ 0 h 1634490"/>
                <a:gd name="connsiteX5-73" fmla="*/ 1464814 w 2526030"/>
                <a:gd name="connsiteY5-74" fmla="*/ 320001 h 1634490"/>
                <a:gd name="connsiteX6-75" fmla="*/ 1476869 w 2526030"/>
                <a:gd name="connsiteY6-76" fmla="*/ 342210 h 1634490"/>
                <a:gd name="connsiteX7-77" fmla="*/ 1513419 w 2526030"/>
                <a:gd name="connsiteY7-78" fmla="*/ 325159 h 1634490"/>
                <a:gd name="connsiteX8-79" fmla="*/ 1693545 w 2526030"/>
                <a:gd name="connsiteY8-80" fmla="*/ 293370 h 1634490"/>
                <a:gd name="connsiteX9-81" fmla="*/ 2206777 w 2526030"/>
                <a:gd name="connsiteY9-82" fmla="*/ 711666 h 1634490"/>
                <a:gd name="connsiteX10-83" fmla="*/ 2210100 w 2526030"/>
                <a:gd name="connsiteY10-84" fmla="*/ 744629 h 1634490"/>
                <a:gd name="connsiteX11-85" fmla="*/ 2246793 w 2526030"/>
                <a:gd name="connsiteY11-86" fmla="*/ 756019 h 1634490"/>
                <a:gd name="connsiteX12-87" fmla="*/ 2526030 w 2526030"/>
                <a:gd name="connsiteY12-88" fmla="*/ 1177290 h 1634490"/>
                <a:gd name="connsiteX13-89" fmla="*/ 2068830 w 2526030"/>
                <a:gd name="connsiteY13-90" fmla="*/ 1634490 h 1634490"/>
                <a:gd name="connsiteX0-91" fmla="*/ 0 w 2392119"/>
                <a:gd name="connsiteY0-92" fmla="*/ 854001 h 1634490"/>
                <a:gd name="connsiteX1-93" fmla="*/ 14930 w 2392119"/>
                <a:gd name="connsiteY1-94" fmla="*/ 841682 h 1634490"/>
                <a:gd name="connsiteX2-95" fmla="*/ 3249 w 2392119"/>
                <a:gd name="connsiteY2-96" fmla="*/ 725805 h 1634490"/>
                <a:gd name="connsiteX3-97" fmla="*/ 729054 w 2392119"/>
                <a:gd name="connsiteY3-98" fmla="*/ 0 h 1634490"/>
                <a:gd name="connsiteX4-99" fmla="*/ 1330903 w 2392119"/>
                <a:gd name="connsiteY4-100" fmla="*/ 320001 h 1634490"/>
                <a:gd name="connsiteX5-101" fmla="*/ 1342958 w 2392119"/>
                <a:gd name="connsiteY5-102" fmla="*/ 342210 h 1634490"/>
                <a:gd name="connsiteX6-103" fmla="*/ 1379508 w 2392119"/>
                <a:gd name="connsiteY6-104" fmla="*/ 325159 h 1634490"/>
                <a:gd name="connsiteX7-105" fmla="*/ 1559634 w 2392119"/>
                <a:gd name="connsiteY7-106" fmla="*/ 293370 h 1634490"/>
                <a:gd name="connsiteX8-107" fmla="*/ 2072866 w 2392119"/>
                <a:gd name="connsiteY8-108" fmla="*/ 711666 h 1634490"/>
                <a:gd name="connsiteX9-109" fmla="*/ 2076189 w 2392119"/>
                <a:gd name="connsiteY9-110" fmla="*/ 744629 h 1634490"/>
                <a:gd name="connsiteX10-111" fmla="*/ 2112882 w 2392119"/>
                <a:gd name="connsiteY10-112" fmla="*/ 756019 h 1634490"/>
                <a:gd name="connsiteX11-113" fmla="*/ 2392119 w 2392119"/>
                <a:gd name="connsiteY11-114" fmla="*/ 1177290 h 1634490"/>
                <a:gd name="connsiteX12-115" fmla="*/ 1934919 w 2392119"/>
                <a:gd name="connsiteY12-116" fmla="*/ 1634490 h 1634490"/>
                <a:gd name="connsiteX0-117" fmla="*/ 0 w 2392119"/>
                <a:gd name="connsiteY0-118" fmla="*/ 854001 h 1634490"/>
                <a:gd name="connsiteX1-119" fmla="*/ 3249 w 2392119"/>
                <a:gd name="connsiteY1-120" fmla="*/ 725805 h 1634490"/>
                <a:gd name="connsiteX2-121" fmla="*/ 729054 w 2392119"/>
                <a:gd name="connsiteY2-122" fmla="*/ 0 h 1634490"/>
                <a:gd name="connsiteX3-123" fmla="*/ 1330903 w 2392119"/>
                <a:gd name="connsiteY3-124" fmla="*/ 320001 h 1634490"/>
                <a:gd name="connsiteX4-125" fmla="*/ 1342958 w 2392119"/>
                <a:gd name="connsiteY4-126" fmla="*/ 342210 h 1634490"/>
                <a:gd name="connsiteX5-127" fmla="*/ 1379508 w 2392119"/>
                <a:gd name="connsiteY5-128" fmla="*/ 325159 h 1634490"/>
                <a:gd name="connsiteX6-129" fmla="*/ 1559634 w 2392119"/>
                <a:gd name="connsiteY6-130" fmla="*/ 293370 h 1634490"/>
                <a:gd name="connsiteX7-131" fmla="*/ 2072866 w 2392119"/>
                <a:gd name="connsiteY7-132" fmla="*/ 711666 h 1634490"/>
                <a:gd name="connsiteX8-133" fmla="*/ 2076189 w 2392119"/>
                <a:gd name="connsiteY8-134" fmla="*/ 744629 h 1634490"/>
                <a:gd name="connsiteX9-135" fmla="*/ 2112882 w 2392119"/>
                <a:gd name="connsiteY9-136" fmla="*/ 756019 h 1634490"/>
                <a:gd name="connsiteX10-137" fmla="*/ 2392119 w 2392119"/>
                <a:gd name="connsiteY10-138" fmla="*/ 1177290 h 1634490"/>
                <a:gd name="connsiteX11-139" fmla="*/ 1934919 w 2392119"/>
                <a:gd name="connsiteY11-140" fmla="*/ 1634490 h 1634490"/>
                <a:gd name="connsiteX0-141" fmla="*/ 0 w 2392119"/>
                <a:gd name="connsiteY0-142" fmla="*/ 854001 h 1634490"/>
                <a:gd name="connsiteX1-143" fmla="*/ 729054 w 2392119"/>
                <a:gd name="connsiteY1-144" fmla="*/ 0 h 1634490"/>
                <a:gd name="connsiteX2-145" fmla="*/ 1330903 w 2392119"/>
                <a:gd name="connsiteY2-146" fmla="*/ 320001 h 1634490"/>
                <a:gd name="connsiteX3-147" fmla="*/ 1342958 w 2392119"/>
                <a:gd name="connsiteY3-148" fmla="*/ 342210 h 1634490"/>
                <a:gd name="connsiteX4-149" fmla="*/ 1379508 w 2392119"/>
                <a:gd name="connsiteY4-150" fmla="*/ 325159 h 1634490"/>
                <a:gd name="connsiteX5-151" fmla="*/ 1559634 w 2392119"/>
                <a:gd name="connsiteY5-152" fmla="*/ 293370 h 1634490"/>
                <a:gd name="connsiteX6-153" fmla="*/ 2072866 w 2392119"/>
                <a:gd name="connsiteY6-154" fmla="*/ 711666 h 1634490"/>
                <a:gd name="connsiteX7-155" fmla="*/ 2076189 w 2392119"/>
                <a:gd name="connsiteY7-156" fmla="*/ 744629 h 1634490"/>
                <a:gd name="connsiteX8-157" fmla="*/ 2112882 w 2392119"/>
                <a:gd name="connsiteY8-158" fmla="*/ 756019 h 1634490"/>
                <a:gd name="connsiteX9-159" fmla="*/ 2392119 w 2392119"/>
                <a:gd name="connsiteY9-160" fmla="*/ 1177290 h 1634490"/>
                <a:gd name="connsiteX10-161" fmla="*/ 1934919 w 2392119"/>
                <a:gd name="connsiteY10-162" fmla="*/ 1634490 h 1634490"/>
                <a:gd name="connsiteX0-163" fmla="*/ -1 w 1663064"/>
                <a:gd name="connsiteY0-164" fmla="*/ 0 h 1634490"/>
                <a:gd name="connsiteX1-165" fmla="*/ 601848 w 1663064"/>
                <a:gd name="connsiteY1-166" fmla="*/ 320001 h 1634490"/>
                <a:gd name="connsiteX2-167" fmla="*/ 613903 w 1663064"/>
                <a:gd name="connsiteY2-168" fmla="*/ 342210 h 1634490"/>
                <a:gd name="connsiteX3-169" fmla="*/ 650453 w 1663064"/>
                <a:gd name="connsiteY3-170" fmla="*/ 325159 h 1634490"/>
                <a:gd name="connsiteX4-171" fmla="*/ 830579 w 1663064"/>
                <a:gd name="connsiteY4-172" fmla="*/ 293370 h 1634490"/>
                <a:gd name="connsiteX5-173" fmla="*/ 1343811 w 1663064"/>
                <a:gd name="connsiteY5-174" fmla="*/ 711666 h 1634490"/>
                <a:gd name="connsiteX6-175" fmla="*/ 1347134 w 1663064"/>
                <a:gd name="connsiteY6-176" fmla="*/ 744629 h 1634490"/>
                <a:gd name="connsiteX7-177" fmla="*/ 1383827 w 1663064"/>
                <a:gd name="connsiteY7-178" fmla="*/ 756019 h 1634490"/>
                <a:gd name="connsiteX8-179" fmla="*/ 1663064 w 1663064"/>
                <a:gd name="connsiteY8-180" fmla="*/ 1177290 h 1634490"/>
                <a:gd name="connsiteX9-181" fmla="*/ 1205864 w 1663064"/>
                <a:gd name="connsiteY9-182" fmla="*/ 1634490 h 1634490"/>
                <a:gd name="connsiteX0-183" fmla="*/ 0 w 1061216"/>
                <a:gd name="connsiteY0-184" fmla="*/ 26631 h 1341120"/>
                <a:gd name="connsiteX1-185" fmla="*/ 12055 w 1061216"/>
                <a:gd name="connsiteY1-186" fmla="*/ 48840 h 1341120"/>
                <a:gd name="connsiteX2-187" fmla="*/ 48605 w 1061216"/>
                <a:gd name="connsiteY2-188" fmla="*/ 31789 h 1341120"/>
                <a:gd name="connsiteX3-189" fmla="*/ 228731 w 1061216"/>
                <a:gd name="connsiteY3-190" fmla="*/ 0 h 1341120"/>
                <a:gd name="connsiteX4-191" fmla="*/ 741963 w 1061216"/>
                <a:gd name="connsiteY4-192" fmla="*/ 418296 h 1341120"/>
                <a:gd name="connsiteX5-193" fmla="*/ 745286 w 1061216"/>
                <a:gd name="connsiteY5-194" fmla="*/ 451259 h 1341120"/>
                <a:gd name="connsiteX6-195" fmla="*/ 781979 w 1061216"/>
                <a:gd name="connsiteY6-196" fmla="*/ 462649 h 1341120"/>
                <a:gd name="connsiteX7-197" fmla="*/ 1061216 w 1061216"/>
                <a:gd name="connsiteY7-198" fmla="*/ 883920 h 1341120"/>
                <a:gd name="connsiteX8-199" fmla="*/ 604016 w 1061216"/>
                <a:gd name="connsiteY8-200" fmla="*/ 1341120 h 1341120"/>
                <a:gd name="connsiteX0-201" fmla="*/ 0 w 1061216"/>
                <a:gd name="connsiteY0-202" fmla="*/ 26631 h 1341120"/>
                <a:gd name="connsiteX1-203" fmla="*/ 12055 w 1061216"/>
                <a:gd name="connsiteY1-204" fmla="*/ 48840 h 1341120"/>
                <a:gd name="connsiteX2-205" fmla="*/ 228731 w 1061216"/>
                <a:gd name="connsiteY2-206" fmla="*/ 0 h 1341120"/>
                <a:gd name="connsiteX3-207" fmla="*/ 741963 w 1061216"/>
                <a:gd name="connsiteY3-208" fmla="*/ 418296 h 1341120"/>
                <a:gd name="connsiteX4-209" fmla="*/ 745286 w 1061216"/>
                <a:gd name="connsiteY4-210" fmla="*/ 451259 h 1341120"/>
                <a:gd name="connsiteX5-211" fmla="*/ 781979 w 1061216"/>
                <a:gd name="connsiteY5-212" fmla="*/ 462649 h 1341120"/>
                <a:gd name="connsiteX6-213" fmla="*/ 1061216 w 1061216"/>
                <a:gd name="connsiteY6-214" fmla="*/ 883920 h 1341120"/>
                <a:gd name="connsiteX7-215" fmla="*/ 604016 w 1061216"/>
                <a:gd name="connsiteY7-216" fmla="*/ 1341120 h 1341120"/>
                <a:gd name="connsiteX0-217" fmla="*/ 0 w 1061216"/>
                <a:gd name="connsiteY0-218" fmla="*/ 26631 h 1341120"/>
                <a:gd name="connsiteX1-219" fmla="*/ 228731 w 1061216"/>
                <a:gd name="connsiteY1-220" fmla="*/ 0 h 1341120"/>
                <a:gd name="connsiteX2-221" fmla="*/ 741963 w 1061216"/>
                <a:gd name="connsiteY2-222" fmla="*/ 418296 h 1341120"/>
                <a:gd name="connsiteX3-223" fmla="*/ 745286 w 1061216"/>
                <a:gd name="connsiteY3-224" fmla="*/ 451259 h 1341120"/>
                <a:gd name="connsiteX4-225" fmla="*/ 781979 w 1061216"/>
                <a:gd name="connsiteY4-226" fmla="*/ 462649 h 1341120"/>
                <a:gd name="connsiteX5-227" fmla="*/ 1061216 w 1061216"/>
                <a:gd name="connsiteY5-228" fmla="*/ 883920 h 1341120"/>
                <a:gd name="connsiteX6-229" fmla="*/ 604016 w 1061216"/>
                <a:gd name="connsiteY6-230" fmla="*/ 1341120 h 1341120"/>
                <a:gd name="connsiteX0-231" fmla="*/ 0 w 832485"/>
                <a:gd name="connsiteY0-232" fmla="*/ 0 h 1341120"/>
                <a:gd name="connsiteX1-233" fmla="*/ 513232 w 832485"/>
                <a:gd name="connsiteY1-234" fmla="*/ 418296 h 1341120"/>
                <a:gd name="connsiteX2-235" fmla="*/ 516555 w 832485"/>
                <a:gd name="connsiteY2-236" fmla="*/ 451259 h 1341120"/>
                <a:gd name="connsiteX3-237" fmla="*/ 553248 w 832485"/>
                <a:gd name="connsiteY3-238" fmla="*/ 462649 h 1341120"/>
                <a:gd name="connsiteX4-239" fmla="*/ 832485 w 832485"/>
                <a:gd name="connsiteY4-240" fmla="*/ 883920 h 1341120"/>
                <a:gd name="connsiteX5-241" fmla="*/ 375285 w 832485"/>
                <a:gd name="connsiteY5-242" fmla="*/ 1341120 h 1341120"/>
                <a:gd name="connsiteX0-243" fmla="*/ 137948 w 457201"/>
                <a:gd name="connsiteY0-244" fmla="*/ 0 h 922824"/>
                <a:gd name="connsiteX1-245" fmla="*/ 141271 w 457201"/>
                <a:gd name="connsiteY1-246" fmla="*/ 32963 h 922824"/>
                <a:gd name="connsiteX2-247" fmla="*/ 177964 w 457201"/>
                <a:gd name="connsiteY2-248" fmla="*/ 44353 h 922824"/>
                <a:gd name="connsiteX3-249" fmla="*/ 457201 w 457201"/>
                <a:gd name="connsiteY3-250" fmla="*/ 465624 h 922824"/>
                <a:gd name="connsiteX4-251" fmla="*/ 1 w 457201"/>
                <a:gd name="connsiteY4-252" fmla="*/ 922824 h 9228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201" h="922824">
                  <a:moveTo>
                    <a:pt x="137948" y="0"/>
                  </a:moveTo>
                  <a:lnTo>
                    <a:pt x="141271" y="32963"/>
                  </a:lnTo>
                  <a:lnTo>
                    <a:pt x="177964" y="44353"/>
                  </a:lnTo>
                  <a:cubicBezTo>
                    <a:pt x="342060" y="113760"/>
                    <a:pt x="457201" y="276245"/>
                    <a:pt x="457201" y="465624"/>
                  </a:cubicBezTo>
                  <a:cubicBezTo>
                    <a:pt x="457201" y="718129"/>
                    <a:pt x="252506" y="922824"/>
                    <a:pt x="1" y="922824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2624455" y="3440430"/>
            <a:ext cx="7938135" cy="129540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懂礼貌的小朋友：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张钰、冯宇航、赵佳莹、钟子童、黄蕊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1"/>
      <p:bldP spid="12" grpId="0"/>
      <p:bldP spid="13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70" grpId="0" animBg="1"/>
      <p:bldP spid="70" grpId="2" animBg="1"/>
      <p:bldP spid="70" grpId="3" animBg="1"/>
      <p:bldP spid="69" grpId="0" animBg="1"/>
      <p:bldP spid="69" grpId="2" animBg="1"/>
      <p:bldP spid="69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09360" y="368630"/>
            <a:ext cx="1688489" cy="1246917"/>
            <a:chOff x="1209360" y="368630"/>
            <a:chExt cx="1688489" cy="1246917"/>
          </a:xfrm>
        </p:grpSpPr>
        <p:sp>
          <p:nvSpPr>
            <p:cNvPr id="66" name="梯形 96"/>
            <p:cNvSpPr/>
            <p:nvPr/>
          </p:nvSpPr>
          <p:spPr>
            <a:xfrm rot="4183552">
              <a:off x="1497595" y="377809"/>
              <a:ext cx="949503" cy="1525973"/>
            </a:xfrm>
            <a:custGeom>
              <a:avLst/>
              <a:gdLst/>
              <a:ahLst/>
              <a:cxnLst/>
              <a:rect l="l" t="t" r="r" b="b"/>
              <a:pathLst>
                <a:path w="1638954" h="2632273">
                  <a:moveTo>
                    <a:pt x="460131" y="0"/>
                  </a:moveTo>
                  <a:lnTo>
                    <a:pt x="985333" y="24657"/>
                  </a:lnTo>
                  <a:cubicBezTo>
                    <a:pt x="904127" y="674964"/>
                    <a:pt x="987214" y="1517335"/>
                    <a:pt x="1638954" y="2440233"/>
                  </a:cubicBezTo>
                  <a:lnTo>
                    <a:pt x="1063128" y="2071125"/>
                  </a:lnTo>
                  <a:lnTo>
                    <a:pt x="678579" y="2632273"/>
                  </a:lnTo>
                  <a:lnTo>
                    <a:pt x="262163" y="2020459"/>
                  </a:lnTo>
                  <a:cubicBezTo>
                    <a:pt x="141403" y="2335233"/>
                    <a:pt x="143936" y="2337566"/>
                    <a:pt x="68760" y="2596304"/>
                  </a:cubicBezTo>
                  <a:cubicBezTo>
                    <a:pt x="-118888" y="1450551"/>
                    <a:pt x="99284" y="691656"/>
                    <a:pt x="46013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梯形 96"/>
            <p:cNvSpPr/>
            <p:nvPr/>
          </p:nvSpPr>
          <p:spPr>
            <a:xfrm rot="4183552">
              <a:off x="1975809" y="737509"/>
              <a:ext cx="198553" cy="840519"/>
            </a:xfrm>
            <a:custGeom>
              <a:avLst/>
              <a:gdLst/>
              <a:ahLst/>
              <a:cxnLst/>
              <a:rect l="l" t="t" r="r" b="b"/>
              <a:pathLst>
                <a:path w="420536" h="1778648">
                  <a:moveTo>
                    <a:pt x="21975" y="0"/>
                  </a:moveTo>
                  <a:lnTo>
                    <a:pt x="139673" y="5525"/>
                  </a:lnTo>
                  <a:cubicBezTo>
                    <a:pt x="77745" y="501457"/>
                    <a:pt x="111365" y="1109088"/>
                    <a:pt x="420536" y="1778648"/>
                  </a:cubicBezTo>
                  <a:lnTo>
                    <a:pt x="279766" y="1771733"/>
                  </a:lnTo>
                  <a:cubicBezTo>
                    <a:pt x="2200" y="1106360"/>
                    <a:pt x="-33067" y="500890"/>
                    <a:pt x="21975" y="0"/>
                  </a:cubicBezTo>
                  <a:close/>
                </a:path>
              </a:pathLst>
            </a:custGeom>
            <a:solidFill>
              <a:srgbClr val="73E0E3"/>
            </a:solidFill>
            <a:ln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 rot="21335217">
              <a:off x="2104640" y="368630"/>
              <a:ext cx="793209" cy="804045"/>
              <a:chOff x="7973451" y="5027358"/>
              <a:chExt cx="1573291" cy="1594779"/>
            </a:xfrm>
          </p:grpSpPr>
          <p:sp>
            <p:nvSpPr>
              <p:cNvPr id="73" name="五角星 2"/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五角星 2"/>
              <p:cNvSpPr/>
              <p:nvPr/>
            </p:nvSpPr>
            <p:spPr>
              <a:xfrm rot="20480842">
                <a:off x="7973451" y="504184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66675">
                <a:solidFill>
                  <a:srgbClr val="19B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2208828" y="550833"/>
              <a:ext cx="655320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n w="25400">
                    <a:solidFill>
                      <a:srgbClr val="0FB9C1"/>
                    </a:solidFill>
                  </a:ln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02</a:t>
              </a:r>
              <a:endParaRPr lang="zh-CN" altLang="en-US" sz="2800" dirty="0">
                <a:ln w="25400">
                  <a:solidFill>
                    <a:srgbClr val="0FB9C1"/>
                  </a:solidFill>
                </a:ln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09407" y="535576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9B4C9"/>
                </a:solidFill>
                <a:latin typeface="楷体" panose="02010609060101010101" charset="-122"/>
                <a:ea typeface="楷体" panose="02010609060101010101" charset="-122"/>
              </a:rPr>
              <a:t>本学期班级重点工作</a:t>
            </a:r>
            <a:endParaRPr lang="zh-CN" altLang="en-US" sz="3600" b="1" dirty="0">
              <a:solidFill>
                <a:srgbClr val="19B4C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31490" y="1699260"/>
            <a:ext cx="5621020" cy="29476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本学期我们注重</a:t>
            </a:r>
            <a:r>
              <a:rPr 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：</a:t>
            </a: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孩子学习兴趣的培养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措施：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1.多给孩子游戏的时间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2.注重语言表达能力的培养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3.</a:t>
            </a:r>
            <a:r>
              <a:rPr 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给孩子</a:t>
            </a: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提供锻炼的机会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334714" y="6326777"/>
            <a:ext cx="4086225" cy="285750"/>
          </a:xfrm>
          <a:prstGeom prst="ellipse">
            <a:avLst/>
          </a:prstGeom>
          <a:gradFill flip="none" rotWithShape="1">
            <a:gsLst>
              <a:gs pos="17000">
                <a:schemeClr val="bg2">
                  <a:lumMod val="75000"/>
                </a:schemeClr>
              </a:gs>
              <a:gs pos="81000">
                <a:schemeClr val="bg2">
                  <a:alpha val="1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五角星 2"/>
          <p:cNvSpPr/>
          <p:nvPr/>
        </p:nvSpPr>
        <p:spPr>
          <a:xfrm rot="2259766" flipH="1">
            <a:off x="6566232" y="4668261"/>
            <a:ext cx="738260" cy="74258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五角星 2"/>
          <p:cNvSpPr/>
          <p:nvPr/>
        </p:nvSpPr>
        <p:spPr>
          <a:xfrm rot="21106526" flipH="1">
            <a:off x="5348318" y="5704954"/>
            <a:ext cx="312357" cy="31418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13CCD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五角星 2"/>
          <p:cNvSpPr/>
          <p:nvPr/>
        </p:nvSpPr>
        <p:spPr>
          <a:xfrm rot="19307103" flipH="1">
            <a:off x="1585609" y="5082637"/>
            <a:ext cx="551982" cy="55521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92D05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/>
          <p:cNvSpPr/>
          <p:nvPr/>
        </p:nvSpPr>
        <p:spPr>
          <a:xfrm rot="541158">
            <a:off x="886914" y="5593352"/>
            <a:ext cx="2000250" cy="1419225"/>
          </a:xfrm>
          <a:prstGeom prst="arc">
            <a:avLst>
              <a:gd name="adj1" fmla="val 16718226"/>
              <a:gd name="adj2" fmla="val 21445253"/>
            </a:avLst>
          </a:prstGeom>
          <a:ln w="22225">
            <a:solidFill>
              <a:srgbClr val="B9E64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6239964" y="5048794"/>
            <a:ext cx="1543050" cy="1543050"/>
          </a:xfrm>
          <a:prstGeom prst="arc">
            <a:avLst>
              <a:gd name="adj1" fmla="val 9684536"/>
              <a:gd name="adj2" fmla="val 14684036"/>
            </a:avLst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弧形 63"/>
          <p:cNvSpPr/>
          <p:nvPr/>
        </p:nvSpPr>
        <p:spPr>
          <a:xfrm rot="2196345">
            <a:off x="4663712" y="5771062"/>
            <a:ext cx="1543050" cy="1543050"/>
          </a:xfrm>
          <a:prstGeom prst="arc">
            <a:avLst>
              <a:gd name="adj1" fmla="val 9684536"/>
              <a:gd name="adj2" fmla="val 11865879"/>
            </a:avLst>
          </a:prstGeom>
          <a:ln w="19050">
            <a:solidFill>
              <a:srgbClr val="0CD8E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/>
          <p:cNvCxnSpPr/>
          <p:nvPr/>
        </p:nvCxnSpPr>
        <p:spPr>
          <a:xfrm>
            <a:off x="3265714" y="1254034"/>
            <a:ext cx="2873829" cy="0"/>
          </a:xfrm>
          <a:prstGeom prst="line">
            <a:avLst/>
          </a:prstGeom>
          <a:ln>
            <a:solidFill>
              <a:srgbClr val="19B4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五角星 2"/>
          <p:cNvSpPr/>
          <p:nvPr/>
        </p:nvSpPr>
        <p:spPr>
          <a:xfrm rot="20665174" flipH="1">
            <a:off x="8413671" y="4317419"/>
            <a:ext cx="391543" cy="3938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0CD8E2"/>
          </a:solidFill>
          <a:ln w="63500">
            <a:solidFill>
              <a:schemeClr val="bg1"/>
            </a:solidFill>
          </a:ln>
          <a:effectLst>
            <a:outerShdw blurRad="114300" dist="762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五角星 2"/>
          <p:cNvSpPr/>
          <p:nvPr/>
        </p:nvSpPr>
        <p:spPr>
          <a:xfrm rot="1682830" flipH="1">
            <a:off x="10972267" y="1813954"/>
            <a:ext cx="583518" cy="5869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solidFill>
              <a:schemeClr val="bg1"/>
            </a:solidFill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431567" y="1144872"/>
            <a:ext cx="1853019" cy="1147900"/>
            <a:chOff x="3578653" y="963450"/>
            <a:chExt cx="2147023" cy="1330028"/>
          </a:xfrm>
        </p:grpSpPr>
        <p:sp>
          <p:nvSpPr>
            <p:cNvPr id="76" name="任意多边形 75"/>
            <p:cNvSpPr/>
            <p:nvPr/>
          </p:nvSpPr>
          <p:spPr>
            <a:xfrm rot="21387068">
              <a:off x="3582462" y="96345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21387068">
              <a:off x="3578653" y="97107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rgbClr val="84F6FC"/>
            </a:solidFill>
            <a:ln w="38100">
              <a:solidFill>
                <a:srgbClr val="84F6FC"/>
              </a:solidFill>
            </a:ln>
            <a:effectLst>
              <a:innerShdw blurRad="304800">
                <a:srgbClr val="13CFE3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3715825" y="1417320"/>
              <a:ext cx="307535" cy="322776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2068830 w 2526030"/>
                <a:gd name="connsiteY0-2" fmla="*/ 1634490 h 1762661"/>
                <a:gd name="connsiteX1-3" fmla="*/ 457200 w 2526030"/>
                <a:gd name="connsiteY1-4" fmla="*/ 1634490 h 1762661"/>
                <a:gd name="connsiteX2-5" fmla="*/ 0 w 2526030"/>
                <a:gd name="connsiteY2-6" fmla="*/ 1177290 h 1762661"/>
                <a:gd name="connsiteX3-7" fmla="*/ 133911 w 2526030"/>
                <a:gd name="connsiteY3-8" fmla="*/ 854001 h 1762661"/>
                <a:gd name="connsiteX4-9" fmla="*/ 148841 w 2526030"/>
                <a:gd name="connsiteY4-10" fmla="*/ 841682 h 1762661"/>
                <a:gd name="connsiteX5-11" fmla="*/ 137160 w 2526030"/>
                <a:gd name="connsiteY5-12" fmla="*/ 725805 h 1762661"/>
                <a:gd name="connsiteX6-13" fmla="*/ 862965 w 2526030"/>
                <a:gd name="connsiteY6-14" fmla="*/ 0 h 1762661"/>
                <a:gd name="connsiteX7-15" fmla="*/ 1464814 w 2526030"/>
                <a:gd name="connsiteY7-16" fmla="*/ 320001 h 1762661"/>
                <a:gd name="connsiteX8-17" fmla="*/ 1476869 w 2526030"/>
                <a:gd name="connsiteY8-18" fmla="*/ 342210 h 1762661"/>
                <a:gd name="connsiteX9-19" fmla="*/ 1513419 w 2526030"/>
                <a:gd name="connsiteY9-20" fmla="*/ 325159 h 1762661"/>
                <a:gd name="connsiteX10-21" fmla="*/ 1693545 w 2526030"/>
                <a:gd name="connsiteY10-22" fmla="*/ 293370 h 1762661"/>
                <a:gd name="connsiteX11-23" fmla="*/ 2206777 w 2526030"/>
                <a:gd name="connsiteY11-24" fmla="*/ 711666 h 1762661"/>
                <a:gd name="connsiteX12-25" fmla="*/ 2210100 w 2526030"/>
                <a:gd name="connsiteY12-26" fmla="*/ 744629 h 1762661"/>
                <a:gd name="connsiteX13-27" fmla="*/ 2246793 w 2526030"/>
                <a:gd name="connsiteY13-28" fmla="*/ 756019 h 1762661"/>
                <a:gd name="connsiteX14-29" fmla="*/ 2526030 w 2526030"/>
                <a:gd name="connsiteY14-30" fmla="*/ 1177290 h 1762661"/>
                <a:gd name="connsiteX15-31" fmla="*/ 2197001 w 2526030"/>
                <a:gd name="connsiteY15-32" fmla="*/ 1762661 h 1762661"/>
                <a:gd name="connsiteX0-33" fmla="*/ 457200 w 2526030"/>
                <a:gd name="connsiteY0-34" fmla="*/ 1634490 h 1762661"/>
                <a:gd name="connsiteX1-35" fmla="*/ 0 w 2526030"/>
                <a:gd name="connsiteY1-36" fmla="*/ 1177290 h 1762661"/>
                <a:gd name="connsiteX2-37" fmla="*/ 133911 w 2526030"/>
                <a:gd name="connsiteY2-38" fmla="*/ 854001 h 1762661"/>
                <a:gd name="connsiteX3-39" fmla="*/ 148841 w 2526030"/>
                <a:gd name="connsiteY3-40" fmla="*/ 841682 h 1762661"/>
                <a:gd name="connsiteX4-41" fmla="*/ 137160 w 2526030"/>
                <a:gd name="connsiteY4-42" fmla="*/ 725805 h 1762661"/>
                <a:gd name="connsiteX5-43" fmla="*/ 862965 w 2526030"/>
                <a:gd name="connsiteY5-44" fmla="*/ 0 h 1762661"/>
                <a:gd name="connsiteX6-45" fmla="*/ 1464814 w 2526030"/>
                <a:gd name="connsiteY6-46" fmla="*/ 320001 h 1762661"/>
                <a:gd name="connsiteX7-47" fmla="*/ 1476869 w 2526030"/>
                <a:gd name="connsiteY7-48" fmla="*/ 342210 h 1762661"/>
                <a:gd name="connsiteX8-49" fmla="*/ 1513419 w 2526030"/>
                <a:gd name="connsiteY8-50" fmla="*/ 325159 h 1762661"/>
                <a:gd name="connsiteX9-51" fmla="*/ 1693545 w 2526030"/>
                <a:gd name="connsiteY9-52" fmla="*/ 293370 h 1762661"/>
                <a:gd name="connsiteX10-53" fmla="*/ 2206777 w 2526030"/>
                <a:gd name="connsiteY10-54" fmla="*/ 711666 h 1762661"/>
                <a:gd name="connsiteX11-55" fmla="*/ 2210100 w 2526030"/>
                <a:gd name="connsiteY11-56" fmla="*/ 744629 h 1762661"/>
                <a:gd name="connsiteX12-57" fmla="*/ 2246793 w 2526030"/>
                <a:gd name="connsiteY12-58" fmla="*/ 756019 h 1762661"/>
                <a:gd name="connsiteX13-59" fmla="*/ 2526030 w 2526030"/>
                <a:gd name="connsiteY13-60" fmla="*/ 1177290 h 1762661"/>
                <a:gd name="connsiteX14-61" fmla="*/ 2197001 w 2526030"/>
                <a:gd name="connsiteY14-62" fmla="*/ 1762661 h 1762661"/>
                <a:gd name="connsiteX0-63" fmla="*/ 457200 w 2526030"/>
                <a:gd name="connsiteY0-64" fmla="*/ 1634490 h 1634490"/>
                <a:gd name="connsiteX1-65" fmla="*/ 0 w 2526030"/>
                <a:gd name="connsiteY1-66" fmla="*/ 1177290 h 1634490"/>
                <a:gd name="connsiteX2-67" fmla="*/ 133911 w 2526030"/>
                <a:gd name="connsiteY2-68" fmla="*/ 854001 h 1634490"/>
                <a:gd name="connsiteX3-69" fmla="*/ 148841 w 2526030"/>
                <a:gd name="connsiteY3-70" fmla="*/ 841682 h 1634490"/>
                <a:gd name="connsiteX4-71" fmla="*/ 137160 w 2526030"/>
                <a:gd name="connsiteY4-72" fmla="*/ 725805 h 1634490"/>
                <a:gd name="connsiteX5-73" fmla="*/ 862965 w 2526030"/>
                <a:gd name="connsiteY5-74" fmla="*/ 0 h 1634490"/>
                <a:gd name="connsiteX6-75" fmla="*/ 1464814 w 2526030"/>
                <a:gd name="connsiteY6-76" fmla="*/ 320001 h 1634490"/>
                <a:gd name="connsiteX7-77" fmla="*/ 1476869 w 2526030"/>
                <a:gd name="connsiteY7-78" fmla="*/ 342210 h 1634490"/>
                <a:gd name="connsiteX8-79" fmla="*/ 1513419 w 2526030"/>
                <a:gd name="connsiteY8-80" fmla="*/ 325159 h 1634490"/>
                <a:gd name="connsiteX9-81" fmla="*/ 1693545 w 2526030"/>
                <a:gd name="connsiteY9-82" fmla="*/ 293370 h 1634490"/>
                <a:gd name="connsiteX10-83" fmla="*/ 2206777 w 2526030"/>
                <a:gd name="connsiteY10-84" fmla="*/ 711666 h 1634490"/>
                <a:gd name="connsiteX11-85" fmla="*/ 2210100 w 2526030"/>
                <a:gd name="connsiteY11-86" fmla="*/ 744629 h 1634490"/>
                <a:gd name="connsiteX12-87" fmla="*/ 2246793 w 2526030"/>
                <a:gd name="connsiteY12-88" fmla="*/ 756019 h 1634490"/>
                <a:gd name="connsiteX13-89" fmla="*/ 2526030 w 2526030"/>
                <a:gd name="connsiteY13-90" fmla="*/ 1177290 h 1634490"/>
                <a:gd name="connsiteX0-91" fmla="*/ 457200 w 2246793"/>
                <a:gd name="connsiteY0-92" fmla="*/ 1634490 h 1634490"/>
                <a:gd name="connsiteX1-93" fmla="*/ 0 w 2246793"/>
                <a:gd name="connsiteY1-94" fmla="*/ 1177290 h 1634490"/>
                <a:gd name="connsiteX2-95" fmla="*/ 133911 w 2246793"/>
                <a:gd name="connsiteY2-96" fmla="*/ 854001 h 1634490"/>
                <a:gd name="connsiteX3-97" fmla="*/ 148841 w 2246793"/>
                <a:gd name="connsiteY3-98" fmla="*/ 841682 h 1634490"/>
                <a:gd name="connsiteX4-99" fmla="*/ 137160 w 2246793"/>
                <a:gd name="connsiteY4-100" fmla="*/ 725805 h 1634490"/>
                <a:gd name="connsiteX5-101" fmla="*/ 862965 w 2246793"/>
                <a:gd name="connsiteY5-102" fmla="*/ 0 h 1634490"/>
                <a:gd name="connsiteX6-103" fmla="*/ 1464814 w 2246793"/>
                <a:gd name="connsiteY6-104" fmla="*/ 320001 h 1634490"/>
                <a:gd name="connsiteX7-105" fmla="*/ 1476869 w 2246793"/>
                <a:gd name="connsiteY7-106" fmla="*/ 342210 h 1634490"/>
                <a:gd name="connsiteX8-107" fmla="*/ 1513419 w 2246793"/>
                <a:gd name="connsiteY8-108" fmla="*/ 325159 h 1634490"/>
                <a:gd name="connsiteX9-109" fmla="*/ 1693545 w 2246793"/>
                <a:gd name="connsiteY9-110" fmla="*/ 293370 h 1634490"/>
                <a:gd name="connsiteX10-111" fmla="*/ 2206777 w 2246793"/>
                <a:gd name="connsiteY10-112" fmla="*/ 711666 h 1634490"/>
                <a:gd name="connsiteX11-113" fmla="*/ 2210100 w 2246793"/>
                <a:gd name="connsiteY11-114" fmla="*/ 744629 h 1634490"/>
                <a:gd name="connsiteX12-115" fmla="*/ 2246793 w 2246793"/>
                <a:gd name="connsiteY12-116" fmla="*/ 756019 h 1634490"/>
                <a:gd name="connsiteX0-117" fmla="*/ 457200 w 2210100"/>
                <a:gd name="connsiteY0-118" fmla="*/ 1634490 h 1634490"/>
                <a:gd name="connsiteX1-119" fmla="*/ 0 w 2210100"/>
                <a:gd name="connsiteY1-120" fmla="*/ 1177290 h 1634490"/>
                <a:gd name="connsiteX2-121" fmla="*/ 133911 w 2210100"/>
                <a:gd name="connsiteY2-122" fmla="*/ 854001 h 1634490"/>
                <a:gd name="connsiteX3-123" fmla="*/ 148841 w 2210100"/>
                <a:gd name="connsiteY3-124" fmla="*/ 841682 h 1634490"/>
                <a:gd name="connsiteX4-125" fmla="*/ 137160 w 2210100"/>
                <a:gd name="connsiteY4-126" fmla="*/ 725805 h 1634490"/>
                <a:gd name="connsiteX5-127" fmla="*/ 862965 w 2210100"/>
                <a:gd name="connsiteY5-128" fmla="*/ 0 h 1634490"/>
                <a:gd name="connsiteX6-129" fmla="*/ 1464814 w 2210100"/>
                <a:gd name="connsiteY6-130" fmla="*/ 320001 h 1634490"/>
                <a:gd name="connsiteX7-131" fmla="*/ 1476869 w 2210100"/>
                <a:gd name="connsiteY7-132" fmla="*/ 342210 h 1634490"/>
                <a:gd name="connsiteX8-133" fmla="*/ 1513419 w 2210100"/>
                <a:gd name="connsiteY8-134" fmla="*/ 325159 h 1634490"/>
                <a:gd name="connsiteX9-135" fmla="*/ 1693545 w 2210100"/>
                <a:gd name="connsiteY9-136" fmla="*/ 293370 h 1634490"/>
                <a:gd name="connsiteX10-137" fmla="*/ 2206777 w 2210100"/>
                <a:gd name="connsiteY10-138" fmla="*/ 711666 h 1634490"/>
                <a:gd name="connsiteX11-139" fmla="*/ 2210100 w 2210100"/>
                <a:gd name="connsiteY11-140" fmla="*/ 744629 h 1634490"/>
                <a:gd name="connsiteX0-141" fmla="*/ 457200 w 2206777"/>
                <a:gd name="connsiteY0-142" fmla="*/ 1634490 h 1634490"/>
                <a:gd name="connsiteX1-143" fmla="*/ 0 w 2206777"/>
                <a:gd name="connsiteY1-144" fmla="*/ 1177290 h 1634490"/>
                <a:gd name="connsiteX2-145" fmla="*/ 133911 w 2206777"/>
                <a:gd name="connsiteY2-146" fmla="*/ 854001 h 1634490"/>
                <a:gd name="connsiteX3-147" fmla="*/ 148841 w 2206777"/>
                <a:gd name="connsiteY3-148" fmla="*/ 841682 h 1634490"/>
                <a:gd name="connsiteX4-149" fmla="*/ 137160 w 2206777"/>
                <a:gd name="connsiteY4-150" fmla="*/ 725805 h 1634490"/>
                <a:gd name="connsiteX5-151" fmla="*/ 862965 w 2206777"/>
                <a:gd name="connsiteY5-152" fmla="*/ 0 h 1634490"/>
                <a:gd name="connsiteX6-153" fmla="*/ 1464814 w 2206777"/>
                <a:gd name="connsiteY6-154" fmla="*/ 320001 h 1634490"/>
                <a:gd name="connsiteX7-155" fmla="*/ 1476869 w 2206777"/>
                <a:gd name="connsiteY7-156" fmla="*/ 342210 h 1634490"/>
                <a:gd name="connsiteX8-157" fmla="*/ 1513419 w 2206777"/>
                <a:gd name="connsiteY8-158" fmla="*/ 325159 h 1634490"/>
                <a:gd name="connsiteX9-159" fmla="*/ 1693545 w 2206777"/>
                <a:gd name="connsiteY9-160" fmla="*/ 293370 h 1634490"/>
                <a:gd name="connsiteX10-161" fmla="*/ 2206777 w 2206777"/>
                <a:gd name="connsiteY10-162" fmla="*/ 711666 h 1634490"/>
                <a:gd name="connsiteX0-163" fmla="*/ 457200 w 1693545"/>
                <a:gd name="connsiteY0-164" fmla="*/ 1634490 h 1634490"/>
                <a:gd name="connsiteX1-165" fmla="*/ 0 w 1693545"/>
                <a:gd name="connsiteY1-166" fmla="*/ 1177290 h 1634490"/>
                <a:gd name="connsiteX2-167" fmla="*/ 133911 w 1693545"/>
                <a:gd name="connsiteY2-168" fmla="*/ 854001 h 1634490"/>
                <a:gd name="connsiteX3-169" fmla="*/ 148841 w 1693545"/>
                <a:gd name="connsiteY3-170" fmla="*/ 841682 h 1634490"/>
                <a:gd name="connsiteX4-171" fmla="*/ 137160 w 1693545"/>
                <a:gd name="connsiteY4-172" fmla="*/ 725805 h 1634490"/>
                <a:gd name="connsiteX5-173" fmla="*/ 862965 w 1693545"/>
                <a:gd name="connsiteY5-174" fmla="*/ 0 h 1634490"/>
                <a:gd name="connsiteX6-175" fmla="*/ 1464814 w 1693545"/>
                <a:gd name="connsiteY6-176" fmla="*/ 320001 h 1634490"/>
                <a:gd name="connsiteX7-177" fmla="*/ 1476869 w 1693545"/>
                <a:gd name="connsiteY7-178" fmla="*/ 342210 h 1634490"/>
                <a:gd name="connsiteX8-179" fmla="*/ 1513419 w 1693545"/>
                <a:gd name="connsiteY8-180" fmla="*/ 325159 h 1634490"/>
                <a:gd name="connsiteX9-181" fmla="*/ 1693545 w 1693545"/>
                <a:gd name="connsiteY9-182" fmla="*/ 293370 h 1634490"/>
                <a:gd name="connsiteX0-183" fmla="*/ 457200 w 1513419"/>
                <a:gd name="connsiteY0-184" fmla="*/ 1634490 h 1634490"/>
                <a:gd name="connsiteX1-185" fmla="*/ 0 w 1513419"/>
                <a:gd name="connsiteY1-186" fmla="*/ 1177290 h 1634490"/>
                <a:gd name="connsiteX2-187" fmla="*/ 133911 w 1513419"/>
                <a:gd name="connsiteY2-188" fmla="*/ 854001 h 1634490"/>
                <a:gd name="connsiteX3-189" fmla="*/ 148841 w 1513419"/>
                <a:gd name="connsiteY3-190" fmla="*/ 841682 h 1634490"/>
                <a:gd name="connsiteX4-191" fmla="*/ 137160 w 1513419"/>
                <a:gd name="connsiteY4-192" fmla="*/ 725805 h 1634490"/>
                <a:gd name="connsiteX5-193" fmla="*/ 862965 w 1513419"/>
                <a:gd name="connsiteY5-194" fmla="*/ 0 h 1634490"/>
                <a:gd name="connsiteX6-195" fmla="*/ 1464814 w 1513419"/>
                <a:gd name="connsiteY6-196" fmla="*/ 320001 h 1634490"/>
                <a:gd name="connsiteX7-197" fmla="*/ 1476869 w 1513419"/>
                <a:gd name="connsiteY7-198" fmla="*/ 342210 h 1634490"/>
                <a:gd name="connsiteX8-199" fmla="*/ 1513419 w 1513419"/>
                <a:gd name="connsiteY8-200" fmla="*/ 325159 h 1634490"/>
                <a:gd name="connsiteX0-201" fmla="*/ 457200 w 1476868"/>
                <a:gd name="connsiteY0-202" fmla="*/ 1634490 h 1634490"/>
                <a:gd name="connsiteX1-203" fmla="*/ 0 w 1476868"/>
                <a:gd name="connsiteY1-204" fmla="*/ 1177290 h 1634490"/>
                <a:gd name="connsiteX2-205" fmla="*/ 133911 w 1476868"/>
                <a:gd name="connsiteY2-206" fmla="*/ 854001 h 1634490"/>
                <a:gd name="connsiteX3-207" fmla="*/ 148841 w 1476868"/>
                <a:gd name="connsiteY3-208" fmla="*/ 841682 h 1634490"/>
                <a:gd name="connsiteX4-209" fmla="*/ 137160 w 1476868"/>
                <a:gd name="connsiteY4-210" fmla="*/ 725805 h 1634490"/>
                <a:gd name="connsiteX5-211" fmla="*/ 862965 w 1476868"/>
                <a:gd name="connsiteY5-212" fmla="*/ 0 h 1634490"/>
                <a:gd name="connsiteX6-213" fmla="*/ 1464814 w 1476868"/>
                <a:gd name="connsiteY6-214" fmla="*/ 320001 h 1634490"/>
                <a:gd name="connsiteX7-215" fmla="*/ 1476869 w 1476868"/>
                <a:gd name="connsiteY7-216" fmla="*/ 342210 h 1634490"/>
                <a:gd name="connsiteX0-217" fmla="*/ 0 w 1476869"/>
                <a:gd name="connsiteY0-218" fmla="*/ 1177290 h 1177289"/>
                <a:gd name="connsiteX1-219" fmla="*/ 133911 w 1476869"/>
                <a:gd name="connsiteY1-220" fmla="*/ 854001 h 1177289"/>
                <a:gd name="connsiteX2-221" fmla="*/ 148841 w 1476869"/>
                <a:gd name="connsiteY2-222" fmla="*/ 841682 h 1177289"/>
                <a:gd name="connsiteX3-223" fmla="*/ 137160 w 1476869"/>
                <a:gd name="connsiteY3-224" fmla="*/ 725805 h 1177289"/>
                <a:gd name="connsiteX4-225" fmla="*/ 862965 w 1476869"/>
                <a:gd name="connsiteY4-226" fmla="*/ 0 h 1177289"/>
                <a:gd name="connsiteX5-227" fmla="*/ 1464814 w 1476869"/>
                <a:gd name="connsiteY5-228" fmla="*/ 320001 h 1177289"/>
                <a:gd name="connsiteX6-229" fmla="*/ 1476869 w 1476869"/>
                <a:gd name="connsiteY6-230" fmla="*/ 342210 h 1177289"/>
                <a:gd name="connsiteX0-231" fmla="*/ 0 w 1342958"/>
                <a:gd name="connsiteY0-232" fmla="*/ 854001 h 854000"/>
                <a:gd name="connsiteX1-233" fmla="*/ 14930 w 1342958"/>
                <a:gd name="connsiteY1-234" fmla="*/ 841682 h 854000"/>
                <a:gd name="connsiteX2-235" fmla="*/ 3249 w 1342958"/>
                <a:gd name="connsiteY2-236" fmla="*/ 725805 h 854000"/>
                <a:gd name="connsiteX3-237" fmla="*/ 729054 w 1342958"/>
                <a:gd name="connsiteY3-238" fmla="*/ 0 h 854000"/>
                <a:gd name="connsiteX4-239" fmla="*/ 1330903 w 1342958"/>
                <a:gd name="connsiteY4-240" fmla="*/ 320001 h 854000"/>
                <a:gd name="connsiteX5-241" fmla="*/ 1342958 w 1342958"/>
                <a:gd name="connsiteY5-242" fmla="*/ 342210 h 854000"/>
                <a:gd name="connsiteX0-243" fmla="*/ 0 w 1342958"/>
                <a:gd name="connsiteY0-244" fmla="*/ 854001 h 854001"/>
                <a:gd name="connsiteX1-245" fmla="*/ 3249 w 1342958"/>
                <a:gd name="connsiteY1-246" fmla="*/ 725805 h 854001"/>
                <a:gd name="connsiteX2-247" fmla="*/ 729054 w 1342958"/>
                <a:gd name="connsiteY2-248" fmla="*/ 0 h 854001"/>
                <a:gd name="connsiteX3-249" fmla="*/ 1330903 w 1342958"/>
                <a:gd name="connsiteY3-250" fmla="*/ 320001 h 854001"/>
                <a:gd name="connsiteX4-251" fmla="*/ 1342958 w 1342958"/>
                <a:gd name="connsiteY4-252" fmla="*/ 342210 h 854001"/>
                <a:gd name="connsiteX0-253" fmla="*/ 0 w 1339709"/>
                <a:gd name="connsiteY0-254" fmla="*/ 725805 h 725805"/>
                <a:gd name="connsiteX1-255" fmla="*/ 725805 w 1339709"/>
                <a:gd name="connsiteY1-256" fmla="*/ 0 h 725805"/>
                <a:gd name="connsiteX2-257" fmla="*/ 1327654 w 1339709"/>
                <a:gd name="connsiteY2-258" fmla="*/ 320001 h 725805"/>
                <a:gd name="connsiteX3-259" fmla="*/ 1339709 w 1339709"/>
                <a:gd name="connsiteY3-260" fmla="*/ 342210 h 725805"/>
                <a:gd name="connsiteX0-261" fmla="*/ 0 w 1327654"/>
                <a:gd name="connsiteY0-262" fmla="*/ 725805 h 725805"/>
                <a:gd name="connsiteX1-263" fmla="*/ 725805 w 1327654"/>
                <a:gd name="connsiteY1-264" fmla="*/ 0 h 725805"/>
                <a:gd name="connsiteX2-265" fmla="*/ 1327654 w 1327654"/>
                <a:gd name="connsiteY2-266" fmla="*/ 320001 h 725805"/>
                <a:gd name="connsiteX0-267" fmla="*/ 0 w 725805"/>
                <a:gd name="connsiteY0-268" fmla="*/ 725805 h 725805"/>
                <a:gd name="connsiteX1-269" fmla="*/ 725805 w 725805"/>
                <a:gd name="connsiteY1-270" fmla="*/ 0 h 725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725805" h="725805">
                  <a:moveTo>
                    <a:pt x="0" y="725805"/>
                  </a:moveTo>
                  <a:cubicBezTo>
                    <a:pt x="0" y="324954"/>
                    <a:pt x="324954" y="0"/>
                    <a:pt x="725805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497830" y="1470937"/>
              <a:ext cx="134757" cy="495023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457200 w 2526030"/>
                <a:gd name="connsiteY0-2" fmla="*/ 1634490 h 1762661"/>
                <a:gd name="connsiteX1-3" fmla="*/ 0 w 2526030"/>
                <a:gd name="connsiteY1-4" fmla="*/ 1177290 h 1762661"/>
                <a:gd name="connsiteX2-5" fmla="*/ 133911 w 2526030"/>
                <a:gd name="connsiteY2-6" fmla="*/ 854001 h 1762661"/>
                <a:gd name="connsiteX3-7" fmla="*/ 148841 w 2526030"/>
                <a:gd name="connsiteY3-8" fmla="*/ 841682 h 1762661"/>
                <a:gd name="connsiteX4-9" fmla="*/ 137160 w 2526030"/>
                <a:gd name="connsiteY4-10" fmla="*/ 725805 h 1762661"/>
                <a:gd name="connsiteX5-11" fmla="*/ 862965 w 2526030"/>
                <a:gd name="connsiteY5-12" fmla="*/ 0 h 1762661"/>
                <a:gd name="connsiteX6-13" fmla="*/ 1464814 w 2526030"/>
                <a:gd name="connsiteY6-14" fmla="*/ 320001 h 1762661"/>
                <a:gd name="connsiteX7-15" fmla="*/ 1476869 w 2526030"/>
                <a:gd name="connsiteY7-16" fmla="*/ 342210 h 1762661"/>
                <a:gd name="connsiteX8-17" fmla="*/ 1513419 w 2526030"/>
                <a:gd name="connsiteY8-18" fmla="*/ 325159 h 1762661"/>
                <a:gd name="connsiteX9-19" fmla="*/ 1693545 w 2526030"/>
                <a:gd name="connsiteY9-20" fmla="*/ 293370 h 1762661"/>
                <a:gd name="connsiteX10-21" fmla="*/ 2206777 w 2526030"/>
                <a:gd name="connsiteY10-22" fmla="*/ 711666 h 1762661"/>
                <a:gd name="connsiteX11-23" fmla="*/ 2210100 w 2526030"/>
                <a:gd name="connsiteY11-24" fmla="*/ 744629 h 1762661"/>
                <a:gd name="connsiteX12-25" fmla="*/ 2246793 w 2526030"/>
                <a:gd name="connsiteY12-26" fmla="*/ 756019 h 1762661"/>
                <a:gd name="connsiteX13-27" fmla="*/ 2526030 w 2526030"/>
                <a:gd name="connsiteY13-28" fmla="*/ 1177290 h 1762661"/>
                <a:gd name="connsiteX14-29" fmla="*/ 2068830 w 2526030"/>
                <a:gd name="connsiteY14-30" fmla="*/ 1634490 h 1762661"/>
                <a:gd name="connsiteX15-31" fmla="*/ 585371 w 2526030"/>
                <a:gd name="connsiteY15-32" fmla="*/ 1762661 h 1762661"/>
                <a:gd name="connsiteX0-33" fmla="*/ 457200 w 2526030"/>
                <a:gd name="connsiteY0-34" fmla="*/ 1634490 h 1634490"/>
                <a:gd name="connsiteX1-35" fmla="*/ 0 w 2526030"/>
                <a:gd name="connsiteY1-36" fmla="*/ 1177290 h 1634490"/>
                <a:gd name="connsiteX2-37" fmla="*/ 133911 w 2526030"/>
                <a:gd name="connsiteY2-38" fmla="*/ 854001 h 1634490"/>
                <a:gd name="connsiteX3-39" fmla="*/ 148841 w 2526030"/>
                <a:gd name="connsiteY3-40" fmla="*/ 841682 h 1634490"/>
                <a:gd name="connsiteX4-41" fmla="*/ 137160 w 2526030"/>
                <a:gd name="connsiteY4-42" fmla="*/ 725805 h 1634490"/>
                <a:gd name="connsiteX5-43" fmla="*/ 862965 w 2526030"/>
                <a:gd name="connsiteY5-44" fmla="*/ 0 h 1634490"/>
                <a:gd name="connsiteX6-45" fmla="*/ 1464814 w 2526030"/>
                <a:gd name="connsiteY6-46" fmla="*/ 320001 h 1634490"/>
                <a:gd name="connsiteX7-47" fmla="*/ 1476869 w 2526030"/>
                <a:gd name="connsiteY7-48" fmla="*/ 342210 h 1634490"/>
                <a:gd name="connsiteX8-49" fmla="*/ 1513419 w 2526030"/>
                <a:gd name="connsiteY8-50" fmla="*/ 325159 h 1634490"/>
                <a:gd name="connsiteX9-51" fmla="*/ 1693545 w 2526030"/>
                <a:gd name="connsiteY9-52" fmla="*/ 293370 h 1634490"/>
                <a:gd name="connsiteX10-53" fmla="*/ 2206777 w 2526030"/>
                <a:gd name="connsiteY10-54" fmla="*/ 711666 h 1634490"/>
                <a:gd name="connsiteX11-55" fmla="*/ 2210100 w 2526030"/>
                <a:gd name="connsiteY11-56" fmla="*/ 744629 h 1634490"/>
                <a:gd name="connsiteX12-57" fmla="*/ 2246793 w 2526030"/>
                <a:gd name="connsiteY12-58" fmla="*/ 756019 h 1634490"/>
                <a:gd name="connsiteX13-59" fmla="*/ 2526030 w 2526030"/>
                <a:gd name="connsiteY13-60" fmla="*/ 1177290 h 1634490"/>
                <a:gd name="connsiteX14-61" fmla="*/ 2068830 w 2526030"/>
                <a:gd name="connsiteY14-62" fmla="*/ 1634490 h 1634490"/>
                <a:gd name="connsiteX0-63" fmla="*/ 0 w 2526030"/>
                <a:gd name="connsiteY0-64" fmla="*/ 1177290 h 1634490"/>
                <a:gd name="connsiteX1-65" fmla="*/ 133911 w 2526030"/>
                <a:gd name="connsiteY1-66" fmla="*/ 854001 h 1634490"/>
                <a:gd name="connsiteX2-67" fmla="*/ 148841 w 2526030"/>
                <a:gd name="connsiteY2-68" fmla="*/ 841682 h 1634490"/>
                <a:gd name="connsiteX3-69" fmla="*/ 137160 w 2526030"/>
                <a:gd name="connsiteY3-70" fmla="*/ 725805 h 1634490"/>
                <a:gd name="connsiteX4-71" fmla="*/ 862965 w 2526030"/>
                <a:gd name="connsiteY4-72" fmla="*/ 0 h 1634490"/>
                <a:gd name="connsiteX5-73" fmla="*/ 1464814 w 2526030"/>
                <a:gd name="connsiteY5-74" fmla="*/ 320001 h 1634490"/>
                <a:gd name="connsiteX6-75" fmla="*/ 1476869 w 2526030"/>
                <a:gd name="connsiteY6-76" fmla="*/ 342210 h 1634490"/>
                <a:gd name="connsiteX7-77" fmla="*/ 1513419 w 2526030"/>
                <a:gd name="connsiteY7-78" fmla="*/ 325159 h 1634490"/>
                <a:gd name="connsiteX8-79" fmla="*/ 1693545 w 2526030"/>
                <a:gd name="connsiteY8-80" fmla="*/ 293370 h 1634490"/>
                <a:gd name="connsiteX9-81" fmla="*/ 2206777 w 2526030"/>
                <a:gd name="connsiteY9-82" fmla="*/ 711666 h 1634490"/>
                <a:gd name="connsiteX10-83" fmla="*/ 2210100 w 2526030"/>
                <a:gd name="connsiteY10-84" fmla="*/ 744629 h 1634490"/>
                <a:gd name="connsiteX11-85" fmla="*/ 2246793 w 2526030"/>
                <a:gd name="connsiteY11-86" fmla="*/ 756019 h 1634490"/>
                <a:gd name="connsiteX12-87" fmla="*/ 2526030 w 2526030"/>
                <a:gd name="connsiteY12-88" fmla="*/ 1177290 h 1634490"/>
                <a:gd name="connsiteX13-89" fmla="*/ 2068830 w 2526030"/>
                <a:gd name="connsiteY13-90" fmla="*/ 1634490 h 1634490"/>
                <a:gd name="connsiteX0-91" fmla="*/ 0 w 2392119"/>
                <a:gd name="connsiteY0-92" fmla="*/ 854001 h 1634490"/>
                <a:gd name="connsiteX1-93" fmla="*/ 14930 w 2392119"/>
                <a:gd name="connsiteY1-94" fmla="*/ 841682 h 1634490"/>
                <a:gd name="connsiteX2-95" fmla="*/ 3249 w 2392119"/>
                <a:gd name="connsiteY2-96" fmla="*/ 725805 h 1634490"/>
                <a:gd name="connsiteX3-97" fmla="*/ 729054 w 2392119"/>
                <a:gd name="connsiteY3-98" fmla="*/ 0 h 1634490"/>
                <a:gd name="connsiteX4-99" fmla="*/ 1330903 w 2392119"/>
                <a:gd name="connsiteY4-100" fmla="*/ 320001 h 1634490"/>
                <a:gd name="connsiteX5-101" fmla="*/ 1342958 w 2392119"/>
                <a:gd name="connsiteY5-102" fmla="*/ 342210 h 1634490"/>
                <a:gd name="connsiteX6-103" fmla="*/ 1379508 w 2392119"/>
                <a:gd name="connsiteY6-104" fmla="*/ 325159 h 1634490"/>
                <a:gd name="connsiteX7-105" fmla="*/ 1559634 w 2392119"/>
                <a:gd name="connsiteY7-106" fmla="*/ 293370 h 1634490"/>
                <a:gd name="connsiteX8-107" fmla="*/ 2072866 w 2392119"/>
                <a:gd name="connsiteY8-108" fmla="*/ 711666 h 1634490"/>
                <a:gd name="connsiteX9-109" fmla="*/ 2076189 w 2392119"/>
                <a:gd name="connsiteY9-110" fmla="*/ 744629 h 1634490"/>
                <a:gd name="connsiteX10-111" fmla="*/ 2112882 w 2392119"/>
                <a:gd name="connsiteY10-112" fmla="*/ 756019 h 1634490"/>
                <a:gd name="connsiteX11-113" fmla="*/ 2392119 w 2392119"/>
                <a:gd name="connsiteY11-114" fmla="*/ 1177290 h 1634490"/>
                <a:gd name="connsiteX12-115" fmla="*/ 1934919 w 2392119"/>
                <a:gd name="connsiteY12-116" fmla="*/ 1634490 h 1634490"/>
                <a:gd name="connsiteX0-117" fmla="*/ 0 w 2392119"/>
                <a:gd name="connsiteY0-118" fmla="*/ 854001 h 1634490"/>
                <a:gd name="connsiteX1-119" fmla="*/ 3249 w 2392119"/>
                <a:gd name="connsiteY1-120" fmla="*/ 725805 h 1634490"/>
                <a:gd name="connsiteX2-121" fmla="*/ 729054 w 2392119"/>
                <a:gd name="connsiteY2-122" fmla="*/ 0 h 1634490"/>
                <a:gd name="connsiteX3-123" fmla="*/ 1330903 w 2392119"/>
                <a:gd name="connsiteY3-124" fmla="*/ 320001 h 1634490"/>
                <a:gd name="connsiteX4-125" fmla="*/ 1342958 w 2392119"/>
                <a:gd name="connsiteY4-126" fmla="*/ 342210 h 1634490"/>
                <a:gd name="connsiteX5-127" fmla="*/ 1379508 w 2392119"/>
                <a:gd name="connsiteY5-128" fmla="*/ 325159 h 1634490"/>
                <a:gd name="connsiteX6-129" fmla="*/ 1559634 w 2392119"/>
                <a:gd name="connsiteY6-130" fmla="*/ 293370 h 1634490"/>
                <a:gd name="connsiteX7-131" fmla="*/ 2072866 w 2392119"/>
                <a:gd name="connsiteY7-132" fmla="*/ 711666 h 1634490"/>
                <a:gd name="connsiteX8-133" fmla="*/ 2076189 w 2392119"/>
                <a:gd name="connsiteY8-134" fmla="*/ 744629 h 1634490"/>
                <a:gd name="connsiteX9-135" fmla="*/ 2112882 w 2392119"/>
                <a:gd name="connsiteY9-136" fmla="*/ 756019 h 1634490"/>
                <a:gd name="connsiteX10-137" fmla="*/ 2392119 w 2392119"/>
                <a:gd name="connsiteY10-138" fmla="*/ 1177290 h 1634490"/>
                <a:gd name="connsiteX11-139" fmla="*/ 1934919 w 2392119"/>
                <a:gd name="connsiteY11-140" fmla="*/ 1634490 h 1634490"/>
                <a:gd name="connsiteX0-141" fmla="*/ 0 w 2392119"/>
                <a:gd name="connsiteY0-142" fmla="*/ 854001 h 1634490"/>
                <a:gd name="connsiteX1-143" fmla="*/ 729054 w 2392119"/>
                <a:gd name="connsiteY1-144" fmla="*/ 0 h 1634490"/>
                <a:gd name="connsiteX2-145" fmla="*/ 1330903 w 2392119"/>
                <a:gd name="connsiteY2-146" fmla="*/ 320001 h 1634490"/>
                <a:gd name="connsiteX3-147" fmla="*/ 1342958 w 2392119"/>
                <a:gd name="connsiteY3-148" fmla="*/ 342210 h 1634490"/>
                <a:gd name="connsiteX4-149" fmla="*/ 1379508 w 2392119"/>
                <a:gd name="connsiteY4-150" fmla="*/ 325159 h 1634490"/>
                <a:gd name="connsiteX5-151" fmla="*/ 1559634 w 2392119"/>
                <a:gd name="connsiteY5-152" fmla="*/ 293370 h 1634490"/>
                <a:gd name="connsiteX6-153" fmla="*/ 2072866 w 2392119"/>
                <a:gd name="connsiteY6-154" fmla="*/ 711666 h 1634490"/>
                <a:gd name="connsiteX7-155" fmla="*/ 2076189 w 2392119"/>
                <a:gd name="connsiteY7-156" fmla="*/ 744629 h 1634490"/>
                <a:gd name="connsiteX8-157" fmla="*/ 2112882 w 2392119"/>
                <a:gd name="connsiteY8-158" fmla="*/ 756019 h 1634490"/>
                <a:gd name="connsiteX9-159" fmla="*/ 2392119 w 2392119"/>
                <a:gd name="connsiteY9-160" fmla="*/ 1177290 h 1634490"/>
                <a:gd name="connsiteX10-161" fmla="*/ 1934919 w 2392119"/>
                <a:gd name="connsiteY10-162" fmla="*/ 1634490 h 1634490"/>
                <a:gd name="connsiteX0-163" fmla="*/ -1 w 1663064"/>
                <a:gd name="connsiteY0-164" fmla="*/ 0 h 1634490"/>
                <a:gd name="connsiteX1-165" fmla="*/ 601848 w 1663064"/>
                <a:gd name="connsiteY1-166" fmla="*/ 320001 h 1634490"/>
                <a:gd name="connsiteX2-167" fmla="*/ 613903 w 1663064"/>
                <a:gd name="connsiteY2-168" fmla="*/ 342210 h 1634490"/>
                <a:gd name="connsiteX3-169" fmla="*/ 650453 w 1663064"/>
                <a:gd name="connsiteY3-170" fmla="*/ 325159 h 1634490"/>
                <a:gd name="connsiteX4-171" fmla="*/ 830579 w 1663064"/>
                <a:gd name="connsiteY4-172" fmla="*/ 293370 h 1634490"/>
                <a:gd name="connsiteX5-173" fmla="*/ 1343811 w 1663064"/>
                <a:gd name="connsiteY5-174" fmla="*/ 711666 h 1634490"/>
                <a:gd name="connsiteX6-175" fmla="*/ 1347134 w 1663064"/>
                <a:gd name="connsiteY6-176" fmla="*/ 744629 h 1634490"/>
                <a:gd name="connsiteX7-177" fmla="*/ 1383827 w 1663064"/>
                <a:gd name="connsiteY7-178" fmla="*/ 756019 h 1634490"/>
                <a:gd name="connsiteX8-179" fmla="*/ 1663064 w 1663064"/>
                <a:gd name="connsiteY8-180" fmla="*/ 1177290 h 1634490"/>
                <a:gd name="connsiteX9-181" fmla="*/ 1205864 w 1663064"/>
                <a:gd name="connsiteY9-182" fmla="*/ 1634490 h 1634490"/>
                <a:gd name="connsiteX0-183" fmla="*/ 0 w 1061216"/>
                <a:gd name="connsiteY0-184" fmla="*/ 26631 h 1341120"/>
                <a:gd name="connsiteX1-185" fmla="*/ 12055 w 1061216"/>
                <a:gd name="connsiteY1-186" fmla="*/ 48840 h 1341120"/>
                <a:gd name="connsiteX2-187" fmla="*/ 48605 w 1061216"/>
                <a:gd name="connsiteY2-188" fmla="*/ 31789 h 1341120"/>
                <a:gd name="connsiteX3-189" fmla="*/ 228731 w 1061216"/>
                <a:gd name="connsiteY3-190" fmla="*/ 0 h 1341120"/>
                <a:gd name="connsiteX4-191" fmla="*/ 741963 w 1061216"/>
                <a:gd name="connsiteY4-192" fmla="*/ 418296 h 1341120"/>
                <a:gd name="connsiteX5-193" fmla="*/ 745286 w 1061216"/>
                <a:gd name="connsiteY5-194" fmla="*/ 451259 h 1341120"/>
                <a:gd name="connsiteX6-195" fmla="*/ 781979 w 1061216"/>
                <a:gd name="connsiteY6-196" fmla="*/ 462649 h 1341120"/>
                <a:gd name="connsiteX7-197" fmla="*/ 1061216 w 1061216"/>
                <a:gd name="connsiteY7-198" fmla="*/ 883920 h 1341120"/>
                <a:gd name="connsiteX8-199" fmla="*/ 604016 w 1061216"/>
                <a:gd name="connsiteY8-200" fmla="*/ 1341120 h 1341120"/>
                <a:gd name="connsiteX0-201" fmla="*/ 0 w 1061216"/>
                <a:gd name="connsiteY0-202" fmla="*/ 26631 h 1341120"/>
                <a:gd name="connsiteX1-203" fmla="*/ 12055 w 1061216"/>
                <a:gd name="connsiteY1-204" fmla="*/ 48840 h 1341120"/>
                <a:gd name="connsiteX2-205" fmla="*/ 228731 w 1061216"/>
                <a:gd name="connsiteY2-206" fmla="*/ 0 h 1341120"/>
                <a:gd name="connsiteX3-207" fmla="*/ 741963 w 1061216"/>
                <a:gd name="connsiteY3-208" fmla="*/ 418296 h 1341120"/>
                <a:gd name="connsiteX4-209" fmla="*/ 745286 w 1061216"/>
                <a:gd name="connsiteY4-210" fmla="*/ 451259 h 1341120"/>
                <a:gd name="connsiteX5-211" fmla="*/ 781979 w 1061216"/>
                <a:gd name="connsiteY5-212" fmla="*/ 462649 h 1341120"/>
                <a:gd name="connsiteX6-213" fmla="*/ 1061216 w 1061216"/>
                <a:gd name="connsiteY6-214" fmla="*/ 883920 h 1341120"/>
                <a:gd name="connsiteX7-215" fmla="*/ 604016 w 1061216"/>
                <a:gd name="connsiteY7-216" fmla="*/ 1341120 h 1341120"/>
                <a:gd name="connsiteX0-217" fmla="*/ 0 w 1061216"/>
                <a:gd name="connsiteY0-218" fmla="*/ 26631 h 1341120"/>
                <a:gd name="connsiteX1-219" fmla="*/ 228731 w 1061216"/>
                <a:gd name="connsiteY1-220" fmla="*/ 0 h 1341120"/>
                <a:gd name="connsiteX2-221" fmla="*/ 741963 w 1061216"/>
                <a:gd name="connsiteY2-222" fmla="*/ 418296 h 1341120"/>
                <a:gd name="connsiteX3-223" fmla="*/ 745286 w 1061216"/>
                <a:gd name="connsiteY3-224" fmla="*/ 451259 h 1341120"/>
                <a:gd name="connsiteX4-225" fmla="*/ 781979 w 1061216"/>
                <a:gd name="connsiteY4-226" fmla="*/ 462649 h 1341120"/>
                <a:gd name="connsiteX5-227" fmla="*/ 1061216 w 1061216"/>
                <a:gd name="connsiteY5-228" fmla="*/ 883920 h 1341120"/>
                <a:gd name="connsiteX6-229" fmla="*/ 604016 w 1061216"/>
                <a:gd name="connsiteY6-230" fmla="*/ 1341120 h 1341120"/>
                <a:gd name="connsiteX0-231" fmla="*/ 0 w 832485"/>
                <a:gd name="connsiteY0-232" fmla="*/ 0 h 1341120"/>
                <a:gd name="connsiteX1-233" fmla="*/ 513232 w 832485"/>
                <a:gd name="connsiteY1-234" fmla="*/ 418296 h 1341120"/>
                <a:gd name="connsiteX2-235" fmla="*/ 516555 w 832485"/>
                <a:gd name="connsiteY2-236" fmla="*/ 451259 h 1341120"/>
                <a:gd name="connsiteX3-237" fmla="*/ 553248 w 832485"/>
                <a:gd name="connsiteY3-238" fmla="*/ 462649 h 1341120"/>
                <a:gd name="connsiteX4-239" fmla="*/ 832485 w 832485"/>
                <a:gd name="connsiteY4-240" fmla="*/ 883920 h 1341120"/>
                <a:gd name="connsiteX5-241" fmla="*/ 375285 w 832485"/>
                <a:gd name="connsiteY5-242" fmla="*/ 1341120 h 1341120"/>
                <a:gd name="connsiteX0-243" fmla="*/ 137948 w 457201"/>
                <a:gd name="connsiteY0-244" fmla="*/ 0 h 922824"/>
                <a:gd name="connsiteX1-245" fmla="*/ 141271 w 457201"/>
                <a:gd name="connsiteY1-246" fmla="*/ 32963 h 922824"/>
                <a:gd name="connsiteX2-247" fmla="*/ 177964 w 457201"/>
                <a:gd name="connsiteY2-248" fmla="*/ 44353 h 922824"/>
                <a:gd name="connsiteX3-249" fmla="*/ 457201 w 457201"/>
                <a:gd name="connsiteY3-250" fmla="*/ 465624 h 922824"/>
                <a:gd name="connsiteX4-251" fmla="*/ 1 w 457201"/>
                <a:gd name="connsiteY4-252" fmla="*/ 922824 h 9228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201" h="922824">
                  <a:moveTo>
                    <a:pt x="137948" y="0"/>
                  </a:moveTo>
                  <a:lnTo>
                    <a:pt x="141271" y="32963"/>
                  </a:lnTo>
                  <a:lnTo>
                    <a:pt x="177964" y="44353"/>
                  </a:lnTo>
                  <a:cubicBezTo>
                    <a:pt x="342060" y="113760"/>
                    <a:pt x="457201" y="276245"/>
                    <a:pt x="457201" y="465624"/>
                  </a:cubicBezTo>
                  <a:cubicBezTo>
                    <a:pt x="457201" y="718129"/>
                    <a:pt x="252506" y="922824"/>
                    <a:pt x="1" y="922824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1"/>
      <p:bldP spid="12" grpId="0"/>
      <p:bldP spid="13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70" grpId="0" animBg="1"/>
      <p:bldP spid="70" grpId="2" animBg="1"/>
      <p:bldP spid="70" grpId="3" animBg="1"/>
      <p:bldP spid="69" grpId="0" animBg="1"/>
      <p:bldP spid="69" grpId="2" animBg="1"/>
      <p:bldP spid="69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09360" y="368630"/>
            <a:ext cx="1688489" cy="1246917"/>
            <a:chOff x="1209360" y="368630"/>
            <a:chExt cx="1688489" cy="1246917"/>
          </a:xfrm>
        </p:grpSpPr>
        <p:sp>
          <p:nvSpPr>
            <p:cNvPr id="66" name="梯形 96"/>
            <p:cNvSpPr/>
            <p:nvPr/>
          </p:nvSpPr>
          <p:spPr>
            <a:xfrm rot="4183552">
              <a:off x="1497595" y="377809"/>
              <a:ext cx="949503" cy="1525973"/>
            </a:xfrm>
            <a:custGeom>
              <a:avLst/>
              <a:gdLst/>
              <a:ahLst/>
              <a:cxnLst/>
              <a:rect l="l" t="t" r="r" b="b"/>
              <a:pathLst>
                <a:path w="1638954" h="2632273">
                  <a:moveTo>
                    <a:pt x="460131" y="0"/>
                  </a:moveTo>
                  <a:lnTo>
                    <a:pt x="985333" y="24657"/>
                  </a:lnTo>
                  <a:cubicBezTo>
                    <a:pt x="904127" y="674964"/>
                    <a:pt x="987214" y="1517335"/>
                    <a:pt x="1638954" y="2440233"/>
                  </a:cubicBezTo>
                  <a:lnTo>
                    <a:pt x="1063128" y="2071125"/>
                  </a:lnTo>
                  <a:lnTo>
                    <a:pt x="678579" y="2632273"/>
                  </a:lnTo>
                  <a:lnTo>
                    <a:pt x="262163" y="2020459"/>
                  </a:lnTo>
                  <a:cubicBezTo>
                    <a:pt x="141403" y="2335233"/>
                    <a:pt x="143936" y="2337566"/>
                    <a:pt x="68760" y="2596304"/>
                  </a:cubicBezTo>
                  <a:cubicBezTo>
                    <a:pt x="-118888" y="1450551"/>
                    <a:pt x="99284" y="691656"/>
                    <a:pt x="46013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梯形 96"/>
            <p:cNvSpPr/>
            <p:nvPr/>
          </p:nvSpPr>
          <p:spPr>
            <a:xfrm rot="4183552">
              <a:off x="1975809" y="737509"/>
              <a:ext cx="198553" cy="840519"/>
            </a:xfrm>
            <a:custGeom>
              <a:avLst/>
              <a:gdLst/>
              <a:ahLst/>
              <a:cxnLst/>
              <a:rect l="l" t="t" r="r" b="b"/>
              <a:pathLst>
                <a:path w="420536" h="1778648">
                  <a:moveTo>
                    <a:pt x="21975" y="0"/>
                  </a:moveTo>
                  <a:lnTo>
                    <a:pt x="139673" y="5525"/>
                  </a:lnTo>
                  <a:cubicBezTo>
                    <a:pt x="77745" y="501457"/>
                    <a:pt x="111365" y="1109088"/>
                    <a:pt x="420536" y="1778648"/>
                  </a:cubicBezTo>
                  <a:lnTo>
                    <a:pt x="279766" y="1771733"/>
                  </a:lnTo>
                  <a:cubicBezTo>
                    <a:pt x="2200" y="1106360"/>
                    <a:pt x="-33067" y="500890"/>
                    <a:pt x="21975" y="0"/>
                  </a:cubicBezTo>
                  <a:close/>
                </a:path>
              </a:pathLst>
            </a:custGeom>
            <a:solidFill>
              <a:srgbClr val="73E0E3"/>
            </a:solidFill>
            <a:ln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 rot="21335217">
              <a:off x="2104640" y="368630"/>
              <a:ext cx="793209" cy="804045"/>
              <a:chOff x="7973451" y="5027358"/>
              <a:chExt cx="1573291" cy="1594779"/>
            </a:xfrm>
          </p:grpSpPr>
          <p:sp>
            <p:nvSpPr>
              <p:cNvPr id="73" name="五角星 2"/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五角星 2"/>
              <p:cNvSpPr/>
              <p:nvPr/>
            </p:nvSpPr>
            <p:spPr>
              <a:xfrm rot="20480842">
                <a:off x="7973451" y="504184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66675">
                <a:solidFill>
                  <a:srgbClr val="19B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2208828" y="550833"/>
              <a:ext cx="655320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n w="25400">
                    <a:solidFill>
                      <a:srgbClr val="0FB9C1"/>
                    </a:solidFill>
                  </a:ln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03</a:t>
              </a:r>
              <a:endParaRPr lang="zh-CN" altLang="en-US" sz="2800" dirty="0">
                <a:ln w="25400">
                  <a:solidFill>
                    <a:srgbClr val="0FB9C1"/>
                  </a:solidFill>
                </a:ln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09407" y="53557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9B4C9"/>
                </a:solidFill>
                <a:latin typeface="楷体" panose="02010609060101010101" charset="-122"/>
                <a:ea typeface="楷体" panose="02010609060101010101" charset="-122"/>
              </a:rPr>
              <a:t>给家长的</a:t>
            </a:r>
            <a:r>
              <a:rPr lang="zh-CN" altLang="en-US" sz="3600" b="1" dirty="0">
                <a:solidFill>
                  <a:srgbClr val="19B4C9"/>
                </a:solidFill>
                <a:latin typeface="楷体" panose="02010609060101010101" charset="-122"/>
                <a:ea typeface="楷体" panose="02010609060101010101" charset="-122"/>
              </a:rPr>
              <a:t>建议</a:t>
            </a:r>
            <a:endParaRPr lang="zh-CN" altLang="en-US" sz="3600" b="1" dirty="0">
              <a:solidFill>
                <a:srgbClr val="19B4C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85770" y="1572260"/>
            <a:ext cx="5621020" cy="29476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1.提早培养孩子阅读的兴趣和习惯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2.多鼓励孩子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.</a:t>
            </a: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重视孩子能力的培养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334714" y="6326777"/>
            <a:ext cx="4086225" cy="285750"/>
          </a:xfrm>
          <a:prstGeom prst="ellipse">
            <a:avLst/>
          </a:prstGeom>
          <a:gradFill flip="none" rotWithShape="1">
            <a:gsLst>
              <a:gs pos="17000">
                <a:schemeClr val="bg2">
                  <a:lumMod val="75000"/>
                </a:schemeClr>
              </a:gs>
              <a:gs pos="81000">
                <a:schemeClr val="bg2">
                  <a:alpha val="1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五角星 2"/>
          <p:cNvSpPr/>
          <p:nvPr/>
        </p:nvSpPr>
        <p:spPr>
          <a:xfrm rot="2259766" flipH="1">
            <a:off x="6566232" y="4668261"/>
            <a:ext cx="738260" cy="74258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五角星 2"/>
          <p:cNvSpPr/>
          <p:nvPr/>
        </p:nvSpPr>
        <p:spPr>
          <a:xfrm rot="21106526" flipH="1">
            <a:off x="5348318" y="5704954"/>
            <a:ext cx="312357" cy="31418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13CCD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五角星 2"/>
          <p:cNvSpPr/>
          <p:nvPr/>
        </p:nvSpPr>
        <p:spPr>
          <a:xfrm rot="19307103" flipH="1">
            <a:off x="1585609" y="5082637"/>
            <a:ext cx="551982" cy="55521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92D05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/>
          <p:cNvSpPr/>
          <p:nvPr/>
        </p:nvSpPr>
        <p:spPr>
          <a:xfrm rot="541158">
            <a:off x="886914" y="5593352"/>
            <a:ext cx="2000250" cy="1419225"/>
          </a:xfrm>
          <a:prstGeom prst="arc">
            <a:avLst>
              <a:gd name="adj1" fmla="val 16718226"/>
              <a:gd name="adj2" fmla="val 21445253"/>
            </a:avLst>
          </a:prstGeom>
          <a:ln w="22225">
            <a:solidFill>
              <a:srgbClr val="B9E64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6239964" y="5048794"/>
            <a:ext cx="1543050" cy="1543050"/>
          </a:xfrm>
          <a:prstGeom prst="arc">
            <a:avLst>
              <a:gd name="adj1" fmla="val 9684536"/>
              <a:gd name="adj2" fmla="val 14684036"/>
            </a:avLst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弧形 63"/>
          <p:cNvSpPr/>
          <p:nvPr/>
        </p:nvSpPr>
        <p:spPr>
          <a:xfrm rot="2196345">
            <a:off x="4663712" y="5771062"/>
            <a:ext cx="1543050" cy="1543050"/>
          </a:xfrm>
          <a:prstGeom prst="arc">
            <a:avLst>
              <a:gd name="adj1" fmla="val 9684536"/>
              <a:gd name="adj2" fmla="val 11865879"/>
            </a:avLst>
          </a:prstGeom>
          <a:ln w="19050">
            <a:solidFill>
              <a:srgbClr val="0CD8E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/>
          <p:cNvCxnSpPr/>
          <p:nvPr/>
        </p:nvCxnSpPr>
        <p:spPr>
          <a:xfrm>
            <a:off x="3265714" y="1254034"/>
            <a:ext cx="2873829" cy="0"/>
          </a:xfrm>
          <a:prstGeom prst="line">
            <a:avLst/>
          </a:prstGeom>
          <a:ln>
            <a:solidFill>
              <a:srgbClr val="19B4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五角星 2"/>
          <p:cNvSpPr/>
          <p:nvPr/>
        </p:nvSpPr>
        <p:spPr>
          <a:xfrm rot="20665174" flipH="1">
            <a:off x="8413671" y="4317419"/>
            <a:ext cx="391543" cy="3938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0CD8E2"/>
          </a:solidFill>
          <a:ln w="63500">
            <a:solidFill>
              <a:schemeClr val="bg1"/>
            </a:solidFill>
          </a:ln>
          <a:effectLst>
            <a:outerShdw blurRad="114300" dist="762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五角星 2"/>
          <p:cNvSpPr/>
          <p:nvPr/>
        </p:nvSpPr>
        <p:spPr>
          <a:xfrm rot="1682830" flipH="1">
            <a:off x="10972267" y="1813954"/>
            <a:ext cx="583518" cy="5869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solidFill>
              <a:schemeClr val="bg1"/>
            </a:solidFill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431567" y="1144872"/>
            <a:ext cx="1853019" cy="1147900"/>
            <a:chOff x="3578653" y="963450"/>
            <a:chExt cx="2147023" cy="1330028"/>
          </a:xfrm>
        </p:grpSpPr>
        <p:sp>
          <p:nvSpPr>
            <p:cNvPr id="76" name="任意多边形 75"/>
            <p:cNvSpPr/>
            <p:nvPr/>
          </p:nvSpPr>
          <p:spPr>
            <a:xfrm rot="21387068">
              <a:off x="3582462" y="96345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21387068">
              <a:off x="3578653" y="97107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rgbClr val="84F6FC"/>
            </a:solidFill>
            <a:ln w="38100">
              <a:solidFill>
                <a:srgbClr val="84F6FC"/>
              </a:solidFill>
            </a:ln>
            <a:effectLst>
              <a:innerShdw blurRad="304800">
                <a:srgbClr val="13CFE3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3715825" y="1417320"/>
              <a:ext cx="307535" cy="322776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2068830 w 2526030"/>
                <a:gd name="connsiteY0-2" fmla="*/ 1634490 h 1762661"/>
                <a:gd name="connsiteX1-3" fmla="*/ 457200 w 2526030"/>
                <a:gd name="connsiteY1-4" fmla="*/ 1634490 h 1762661"/>
                <a:gd name="connsiteX2-5" fmla="*/ 0 w 2526030"/>
                <a:gd name="connsiteY2-6" fmla="*/ 1177290 h 1762661"/>
                <a:gd name="connsiteX3-7" fmla="*/ 133911 w 2526030"/>
                <a:gd name="connsiteY3-8" fmla="*/ 854001 h 1762661"/>
                <a:gd name="connsiteX4-9" fmla="*/ 148841 w 2526030"/>
                <a:gd name="connsiteY4-10" fmla="*/ 841682 h 1762661"/>
                <a:gd name="connsiteX5-11" fmla="*/ 137160 w 2526030"/>
                <a:gd name="connsiteY5-12" fmla="*/ 725805 h 1762661"/>
                <a:gd name="connsiteX6-13" fmla="*/ 862965 w 2526030"/>
                <a:gd name="connsiteY6-14" fmla="*/ 0 h 1762661"/>
                <a:gd name="connsiteX7-15" fmla="*/ 1464814 w 2526030"/>
                <a:gd name="connsiteY7-16" fmla="*/ 320001 h 1762661"/>
                <a:gd name="connsiteX8-17" fmla="*/ 1476869 w 2526030"/>
                <a:gd name="connsiteY8-18" fmla="*/ 342210 h 1762661"/>
                <a:gd name="connsiteX9-19" fmla="*/ 1513419 w 2526030"/>
                <a:gd name="connsiteY9-20" fmla="*/ 325159 h 1762661"/>
                <a:gd name="connsiteX10-21" fmla="*/ 1693545 w 2526030"/>
                <a:gd name="connsiteY10-22" fmla="*/ 293370 h 1762661"/>
                <a:gd name="connsiteX11-23" fmla="*/ 2206777 w 2526030"/>
                <a:gd name="connsiteY11-24" fmla="*/ 711666 h 1762661"/>
                <a:gd name="connsiteX12-25" fmla="*/ 2210100 w 2526030"/>
                <a:gd name="connsiteY12-26" fmla="*/ 744629 h 1762661"/>
                <a:gd name="connsiteX13-27" fmla="*/ 2246793 w 2526030"/>
                <a:gd name="connsiteY13-28" fmla="*/ 756019 h 1762661"/>
                <a:gd name="connsiteX14-29" fmla="*/ 2526030 w 2526030"/>
                <a:gd name="connsiteY14-30" fmla="*/ 1177290 h 1762661"/>
                <a:gd name="connsiteX15-31" fmla="*/ 2197001 w 2526030"/>
                <a:gd name="connsiteY15-32" fmla="*/ 1762661 h 1762661"/>
                <a:gd name="connsiteX0-33" fmla="*/ 457200 w 2526030"/>
                <a:gd name="connsiteY0-34" fmla="*/ 1634490 h 1762661"/>
                <a:gd name="connsiteX1-35" fmla="*/ 0 w 2526030"/>
                <a:gd name="connsiteY1-36" fmla="*/ 1177290 h 1762661"/>
                <a:gd name="connsiteX2-37" fmla="*/ 133911 w 2526030"/>
                <a:gd name="connsiteY2-38" fmla="*/ 854001 h 1762661"/>
                <a:gd name="connsiteX3-39" fmla="*/ 148841 w 2526030"/>
                <a:gd name="connsiteY3-40" fmla="*/ 841682 h 1762661"/>
                <a:gd name="connsiteX4-41" fmla="*/ 137160 w 2526030"/>
                <a:gd name="connsiteY4-42" fmla="*/ 725805 h 1762661"/>
                <a:gd name="connsiteX5-43" fmla="*/ 862965 w 2526030"/>
                <a:gd name="connsiteY5-44" fmla="*/ 0 h 1762661"/>
                <a:gd name="connsiteX6-45" fmla="*/ 1464814 w 2526030"/>
                <a:gd name="connsiteY6-46" fmla="*/ 320001 h 1762661"/>
                <a:gd name="connsiteX7-47" fmla="*/ 1476869 w 2526030"/>
                <a:gd name="connsiteY7-48" fmla="*/ 342210 h 1762661"/>
                <a:gd name="connsiteX8-49" fmla="*/ 1513419 w 2526030"/>
                <a:gd name="connsiteY8-50" fmla="*/ 325159 h 1762661"/>
                <a:gd name="connsiteX9-51" fmla="*/ 1693545 w 2526030"/>
                <a:gd name="connsiteY9-52" fmla="*/ 293370 h 1762661"/>
                <a:gd name="connsiteX10-53" fmla="*/ 2206777 w 2526030"/>
                <a:gd name="connsiteY10-54" fmla="*/ 711666 h 1762661"/>
                <a:gd name="connsiteX11-55" fmla="*/ 2210100 w 2526030"/>
                <a:gd name="connsiteY11-56" fmla="*/ 744629 h 1762661"/>
                <a:gd name="connsiteX12-57" fmla="*/ 2246793 w 2526030"/>
                <a:gd name="connsiteY12-58" fmla="*/ 756019 h 1762661"/>
                <a:gd name="connsiteX13-59" fmla="*/ 2526030 w 2526030"/>
                <a:gd name="connsiteY13-60" fmla="*/ 1177290 h 1762661"/>
                <a:gd name="connsiteX14-61" fmla="*/ 2197001 w 2526030"/>
                <a:gd name="connsiteY14-62" fmla="*/ 1762661 h 1762661"/>
                <a:gd name="connsiteX0-63" fmla="*/ 457200 w 2526030"/>
                <a:gd name="connsiteY0-64" fmla="*/ 1634490 h 1634490"/>
                <a:gd name="connsiteX1-65" fmla="*/ 0 w 2526030"/>
                <a:gd name="connsiteY1-66" fmla="*/ 1177290 h 1634490"/>
                <a:gd name="connsiteX2-67" fmla="*/ 133911 w 2526030"/>
                <a:gd name="connsiteY2-68" fmla="*/ 854001 h 1634490"/>
                <a:gd name="connsiteX3-69" fmla="*/ 148841 w 2526030"/>
                <a:gd name="connsiteY3-70" fmla="*/ 841682 h 1634490"/>
                <a:gd name="connsiteX4-71" fmla="*/ 137160 w 2526030"/>
                <a:gd name="connsiteY4-72" fmla="*/ 725805 h 1634490"/>
                <a:gd name="connsiteX5-73" fmla="*/ 862965 w 2526030"/>
                <a:gd name="connsiteY5-74" fmla="*/ 0 h 1634490"/>
                <a:gd name="connsiteX6-75" fmla="*/ 1464814 w 2526030"/>
                <a:gd name="connsiteY6-76" fmla="*/ 320001 h 1634490"/>
                <a:gd name="connsiteX7-77" fmla="*/ 1476869 w 2526030"/>
                <a:gd name="connsiteY7-78" fmla="*/ 342210 h 1634490"/>
                <a:gd name="connsiteX8-79" fmla="*/ 1513419 w 2526030"/>
                <a:gd name="connsiteY8-80" fmla="*/ 325159 h 1634490"/>
                <a:gd name="connsiteX9-81" fmla="*/ 1693545 w 2526030"/>
                <a:gd name="connsiteY9-82" fmla="*/ 293370 h 1634490"/>
                <a:gd name="connsiteX10-83" fmla="*/ 2206777 w 2526030"/>
                <a:gd name="connsiteY10-84" fmla="*/ 711666 h 1634490"/>
                <a:gd name="connsiteX11-85" fmla="*/ 2210100 w 2526030"/>
                <a:gd name="connsiteY11-86" fmla="*/ 744629 h 1634490"/>
                <a:gd name="connsiteX12-87" fmla="*/ 2246793 w 2526030"/>
                <a:gd name="connsiteY12-88" fmla="*/ 756019 h 1634490"/>
                <a:gd name="connsiteX13-89" fmla="*/ 2526030 w 2526030"/>
                <a:gd name="connsiteY13-90" fmla="*/ 1177290 h 1634490"/>
                <a:gd name="connsiteX0-91" fmla="*/ 457200 w 2246793"/>
                <a:gd name="connsiteY0-92" fmla="*/ 1634490 h 1634490"/>
                <a:gd name="connsiteX1-93" fmla="*/ 0 w 2246793"/>
                <a:gd name="connsiteY1-94" fmla="*/ 1177290 h 1634490"/>
                <a:gd name="connsiteX2-95" fmla="*/ 133911 w 2246793"/>
                <a:gd name="connsiteY2-96" fmla="*/ 854001 h 1634490"/>
                <a:gd name="connsiteX3-97" fmla="*/ 148841 w 2246793"/>
                <a:gd name="connsiteY3-98" fmla="*/ 841682 h 1634490"/>
                <a:gd name="connsiteX4-99" fmla="*/ 137160 w 2246793"/>
                <a:gd name="connsiteY4-100" fmla="*/ 725805 h 1634490"/>
                <a:gd name="connsiteX5-101" fmla="*/ 862965 w 2246793"/>
                <a:gd name="connsiteY5-102" fmla="*/ 0 h 1634490"/>
                <a:gd name="connsiteX6-103" fmla="*/ 1464814 w 2246793"/>
                <a:gd name="connsiteY6-104" fmla="*/ 320001 h 1634490"/>
                <a:gd name="connsiteX7-105" fmla="*/ 1476869 w 2246793"/>
                <a:gd name="connsiteY7-106" fmla="*/ 342210 h 1634490"/>
                <a:gd name="connsiteX8-107" fmla="*/ 1513419 w 2246793"/>
                <a:gd name="connsiteY8-108" fmla="*/ 325159 h 1634490"/>
                <a:gd name="connsiteX9-109" fmla="*/ 1693545 w 2246793"/>
                <a:gd name="connsiteY9-110" fmla="*/ 293370 h 1634490"/>
                <a:gd name="connsiteX10-111" fmla="*/ 2206777 w 2246793"/>
                <a:gd name="connsiteY10-112" fmla="*/ 711666 h 1634490"/>
                <a:gd name="connsiteX11-113" fmla="*/ 2210100 w 2246793"/>
                <a:gd name="connsiteY11-114" fmla="*/ 744629 h 1634490"/>
                <a:gd name="connsiteX12-115" fmla="*/ 2246793 w 2246793"/>
                <a:gd name="connsiteY12-116" fmla="*/ 756019 h 1634490"/>
                <a:gd name="connsiteX0-117" fmla="*/ 457200 w 2210100"/>
                <a:gd name="connsiteY0-118" fmla="*/ 1634490 h 1634490"/>
                <a:gd name="connsiteX1-119" fmla="*/ 0 w 2210100"/>
                <a:gd name="connsiteY1-120" fmla="*/ 1177290 h 1634490"/>
                <a:gd name="connsiteX2-121" fmla="*/ 133911 w 2210100"/>
                <a:gd name="connsiteY2-122" fmla="*/ 854001 h 1634490"/>
                <a:gd name="connsiteX3-123" fmla="*/ 148841 w 2210100"/>
                <a:gd name="connsiteY3-124" fmla="*/ 841682 h 1634490"/>
                <a:gd name="connsiteX4-125" fmla="*/ 137160 w 2210100"/>
                <a:gd name="connsiteY4-126" fmla="*/ 725805 h 1634490"/>
                <a:gd name="connsiteX5-127" fmla="*/ 862965 w 2210100"/>
                <a:gd name="connsiteY5-128" fmla="*/ 0 h 1634490"/>
                <a:gd name="connsiteX6-129" fmla="*/ 1464814 w 2210100"/>
                <a:gd name="connsiteY6-130" fmla="*/ 320001 h 1634490"/>
                <a:gd name="connsiteX7-131" fmla="*/ 1476869 w 2210100"/>
                <a:gd name="connsiteY7-132" fmla="*/ 342210 h 1634490"/>
                <a:gd name="connsiteX8-133" fmla="*/ 1513419 w 2210100"/>
                <a:gd name="connsiteY8-134" fmla="*/ 325159 h 1634490"/>
                <a:gd name="connsiteX9-135" fmla="*/ 1693545 w 2210100"/>
                <a:gd name="connsiteY9-136" fmla="*/ 293370 h 1634490"/>
                <a:gd name="connsiteX10-137" fmla="*/ 2206777 w 2210100"/>
                <a:gd name="connsiteY10-138" fmla="*/ 711666 h 1634490"/>
                <a:gd name="connsiteX11-139" fmla="*/ 2210100 w 2210100"/>
                <a:gd name="connsiteY11-140" fmla="*/ 744629 h 1634490"/>
                <a:gd name="connsiteX0-141" fmla="*/ 457200 w 2206777"/>
                <a:gd name="connsiteY0-142" fmla="*/ 1634490 h 1634490"/>
                <a:gd name="connsiteX1-143" fmla="*/ 0 w 2206777"/>
                <a:gd name="connsiteY1-144" fmla="*/ 1177290 h 1634490"/>
                <a:gd name="connsiteX2-145" fmla="*/ 133911 w 2206777"/>
                <a:gd name="connsiteY2-146" fmla="*/ 854001 h 1634490"/>
                <a:gd name="connsiteX3-147" fmla="*/ 148841 w 2206777"/>
                <a:gd name="connsiteY3-148" fmla="*/ 841682 h 1634490"/>
                <a:gd name="connsiteX4-149" fmla="*/ 137160 w 2206777"/>
                <a:gd name="connsiteY4-150" fmla="*/ 725805 h 1634490"/>
                <a:gd name="connsiteX5-151" fmla="*/ 862965 w 2206777"/>
                <a:gd name="connsiteY5-152" fmla="*/ 0 h 1634490"/>
                <a:gd name="connsiteX6-153" fmla="*/ 1464814 w 2206777"/>
                <a:gd name="connsiteY6-154" fmla="*/ 320001 h 1634490"/>
                <a:gd name="connsiteX7-155" fmla="*/ 1476869 w 2206777"/>
                <a:gd name="connsiteY7-156" fmla="*/ 342210 h 1634490"/>
                <a:gd name="connsiteX8-157" fmla="*/ 1513419 w 2206777"/>
                <a:gd name="connsiteY8-158" fmla="*/ 325159 h 1634490"/>
                <a:gd name="connsiteX9-159" fmla="*/ 1693545 w 2206777"/>
                <a:gd name="connsiteY9-160" fmla="*/ 293370 h 1634490"/>
                <a:gd name="connsiteX10-161" fmla="*/ 2206777 w 2206777"/>
                <a:gd name="connsiteY10-162" fmla="*/ 711666 h 1634490"/>
                <a:gd name="connsiteX0-163" fmla="*/ 457200 w 1693545"/>
                <a:gd name="connsiteY0-164" fmla="*/ 1634490 h 1634490"/>
                <a:gd name="connsiteX1-165" fmla="*/ 0 w 1693545"/>
                <a:gd name="connsiteY1-166" fmla="*/ 1177290 h 1634490"/>
                <a:gd name="connsiteX2-167" fmla="*/ 133911 w 1693545"/>
                <a:gd name="connsiteY2-168" fmla="*/ 854001 h 1634490"/>
                <a:gd name="connsiteX3-169" fmla="*/ 148841 w 1693545"/>
                <a:gd name="connsiteY3-170" fmla="*/ 841682 h 1634490"/>
                <a:gd name="connsiteX4-171" fmla="*/ 137160 w 1693545"/>
                <a:gd name="connsiteY4-172" fmla="*/ 725805 h 1634490"/>
                <a:gd name="connsiteX5-173" fmla="*/ 862965 w 1693545"/>
                <a:gd name="connsiteY5-174" fmla="*/ 0 h 1634490"/>
                <a:gd name="connsiteX6-175" fmla="*/ 1464814 w 1693545"/>
                <a:gd name="connsiteY6-176" fmla="*/ 320001 h 1634490"/>
                <a:gd name="connsiteX7-177" fmla="*/ 1476869 w 1693545"/>
                <a:gd name="connsiteY7-178" fmla="*/ 342210 h 1634490"/>
                <a:gd name="connsiteX8-179" fmla="*/ 1513419 w 1693545"/>
                <a:gd name="connsiteY8-180" fmla="*/ 325159 h 1634490"/>
                <a:gd name="connsiteX9-181" fmla="*/ 1693545 w 1693545"/>
                <a:gd name="connsiteY9-182" fmla="*/ 293370 h 1634490"/>
                <a:gd name="connsiteX0-183" fmla="*/ 457200 w 1513419"/>
                <a:gd name="connsiteY0-184" fmla="*/ 1634490 h 1634490"/>
                <a:gd name="connsiteX1-185" fmla="*/ 0 w 1513419"/>
                <a:gd name="connsiteY1-186" fmla="*/ 1177290 h 1634490"/>
                <a:gd name="connsiteX2-187" fmla="*/ 133911 w 1513419"/>
                <a:gd name="connsiteY2-188" fmla="*/ 854001 h 1634490"/>
                <a:gd name="connsiteX3-189" fmla="*/ 148841 w 1513419"/>
                <a:gd name="connsiteY3-190" fmla="*/ 841682 h 1634490"/>
                <a:gd name="connsiteX4-191" fmla="*/ 137160 w 1513419"/>
                <a:gd name="connsiteY4-192" fmla="*/ 725805 h 1634490"/>
                <a:gd name="connsiteX5-193" fmla="*/ 862965 w 1513419"/>
                <a:gd name="connsiteY5-194" fmla="*/ 0 h 1634490"/>
                <a:gd name="connsiteX6-195" fmla="*/ 1464814 w 1513419"/>
                <a:gd name="connsiteY6-196" fmla="*/ 320001 h 1634490"/>
                <a:gd name="connsiteX7-197" fmla="*/ 1476869 w 1513419"/>
                <a:gd name="connsiteY7-198" fmla="*/ 342210 h 1634490"/>
                <a:gd name="connsiteX8-199" fmla="*/ 1513419 w 1513419"/>
                <a:gd name="connsiteY8-200" fmla="*/ 325159 h 1634490"/>
                <a:gd name="connsiteX0-201" fmla="*/ 457200 w 1476868"/>
                <a:gd name="connsiteY0-202" fmla="*/ 1634490 h 1634490"/>
                <a:gd name="connsiteX1-203" fmla="*/ 0 w 1476868"/>
                <a:gd name="connsiteY1-204" fmla="*/ 1177290 h 1634490"/>
                <a:gd name="connsiteX2-205" fmla="*/ 133911 w 1476868"/>
                <a:gd name="connsiteY2-206" fmla="*/ 854001 h 1634490"/>
                <a:gd name="connsiteX3-207" fmla="*/ 148841 w 1476868"/>
                <a:gd name="connsiteY3-208" fmla="*/ 841682 h 1634490"/>
                <a:gd name="connsiteX4-209" fmla="*/ 137160 w 1476868"/>
                <a:gd name="connsiteY4-210" fmla="*/ 725805 h 1634490"/>
                <a:gd name="connsiteX5-211" fmla="*/ 862965 w 1476868"/>
                <a:gd name="connsiteY5-212" fmla="*/ 0 h 1634490"/>
                <a:gd name="connsiteX6-213" fmla="*/ 1464814 w 1476868"/>
                <a:gd name="connsiteY6-214" fmla="*/ 320001 h 1634490"/>
                <a:gd name="connsiteX7-215" fmla="*/ 1476869 w 1476868"/>
                <a:gd name="connsiteY7-216" fmla="*/ 342210 h 1634490"/>
                <a:gd name="connsiteX0-217" fmla="*/ 0 w 1476869"/>
                <a:gd name="connsiteY0-218" fmla="*/ 1177290 h 1177289"/>
                <a:gd name="connsiteX1-219" fmla="*/ 133911 w 1476869"/>
                <a:gd name="connsiteY1-220" fmla="*/ 854001 h 1177289"/>
                <a:gd name="connsiteX2-221" fmla="*/ 148841 w 1476869"/>
                <a:gd name="connsiteY2-222" fmla="*/ 841682 h 1177289"/>
                <a:gd name="connsiteX3-223" fmla="*/ 137160 w 1476869"/>
                <a:gd name="connsiteY3-224" fmla="*/ 725805 h 1177289"/>
                <a:gd name="connsiteX4-225" fmla="*/ 862965 w 1476869"/>
                <a:gd name="connsiteY4-226" fmla="*/ 0 h 1177289"/>
                <a:gd name="connsiteX5-227" fmla="*/ 1464814 w 1476869"/>
                <a:gd name="connsiteY5-228" fmla="*/ 320001 h 1177289"/>
                <a:gd name="connsiteX6-229" fmla="*/ 1476869 w 1476869"/>
                <a:gd name="connsiteY6-230" fmla="*/ 342210 h 1177289"/>
                <a:gd name="connsiteX0-231" fmla="*/ 0 w 1342958"/>
                <a:gd name="connsiteY0-232" fmla="*/ 854001 h 854000"/>
                <a:gd name="connsiteX1-233" fmla="*/ 14930 w 1342958"/>
                <a:gd name="connsiteY1-234" fmla="*/ 841682 h 854000"/>
                <a:gd name="connsiteX2-235" fmla="*/ 3249 w 1342958"/>
                <a:gd name="connsiteY2-236" fmla="*/ 725805 h 854000"/>
                <a:gd name="connsiteX3-237" fmla="*/ 729054 w 1342958"/>
                <a:gd name="connsiteY3-238" fmla="*/ 0 h 854000"/>
                <a:gd name="connsiteX4-239" fmla="*/ 1330903 w 1342958"/>
                <a:gd name="connsiteY4-240" fmla="*/ 320001 h 854000"/>
                <a:gd name="connsiteX5-241" fmla="*/ 1342958 w 1342958"/>
                <a:gd name="connsiteY5-242" fmla="*/ 342210 h 854000"/>
                <a:gd name="connsiteX0-243" fmla="*/ 0 w 1342958"/>
                <a:gd name="connsiteY0-244" fmla="*/ 854001 h 854001"/>
                <a:gd name="connsiteX1-245" fmla="*/ 3249 w 1342958"/>
                <a:gd name="connsiteY1-246" fmla="*/ 725805 h 854001"/>
                <a:gd name="connsiteX2-247" fmla="*/ 729054 w 1342958"/>
                <a:gd name="connsiteY2-248" fmla="*/ 0 h 854001"/>
                <a:gd name="connsiteX3-249" fmla="*/ 1330903 w 1342958"/>
                <a:gd name="connsiteY3-250" fmla="*/ 320001 h 854001"/>
                <a:gd name="connsiteX4-251" fmla="*/ 1342958 w 1342958"/>
                <a:gd name="connsiteY4-252" fmla="*/ 342210 h 854001"/>
                <a:gd name="connsiteX0-253" fmla="*/ 0 w 1339709"/>
                <a:gd name="connsiteY0-254" fmla="*/ 725805 h 725805"/>
                <a:gd name="connsiteX1-255" fmla="*/ 725805 w 1339709"/>
                <a:gd name="connsiteY1-256" fmla="*/ 0 h 725805"/>
                <a:gd name="connsiteX2-257" fmla="*/ 1327654 w 1339709"/>
                <a:gd name="connsiteY2-258" fmla="*/ 320001 h 725805"/>
                <a:gd name="connsiteX3-259" fmla="*/ 1339709 w 1339709"/>
                <a:gd name="connsiteY3-260" fmla="*/ 342210 h 725805"/>
                <a:gd name="connsiteX0-261" fmla="*/ 0 w 1327654"/>
                <a:gd name="connsiteY0-262" fmla="*/ 725805 h 725805"/>
                <a:gd name="connsiteX1-263" fmla="*/ 725805 w 1327654"/>
                <a:gd name="connsiteY1-264" fmla="*/ 0 h 725805"/>
                <a:gd name="connsiteX2-265" fmla="*/ 1327654 w 1327654"/>
                <a:gd name="connsiteY2-266" fmla="*/ 320001 h 725805"/>
                <a:gd name="connsiteX0-267" fmla="*/ 0 w 725805"/>
                <a:gd name="connsiteY0-268" fmla="*/ 725805 h 725805"/>
                <a:gd name="connsiteX1-269" fmla="*/ 725805 w 725805"/>
                <a:gd name="connsiteY1-270" fmla="*/ 0 h 725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725805" h="725805">
                  <a:moveTo>
                    <a:pt x="0" y="725805"/>
                  </a:moveTo>
                  <a:cubicBezTo>
                    <a:pt x="0" y="324954"/>
                    <a:pt x="324954" y="0"/>
                    <a:pt x="725805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497830" y="1470937"/>
              <a:ext cx="134757" cy="495023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457200 w 2526030"/>
                <a:gd name="connsiteY0-2" fmla="*/ 1634490 h 1762661"/>
                <a:gd name="connsiteX1-3" fmla="*/ 0 w 2526030"/>
                <a:gd name="connsiteY1-4" fmla="*/ 1177290 h 1762661"/>
                <a:gd name="connsiteX2-5" fmla="*/ 133911 w 2526030"/>
                <a:gd name="connsiteY2-6" fmla="*/ 854001 h 1762661"/>
                <a:gd name="connsiteX3-7" fmla="*/ 148841 w 2526030"/>
                <a:gd name="connsiteY3-8" fmla="*/ 841682 h 1762661"/>
                <a:gd name="connsiteX4-9" fmla="*/ 137160 w 2526030"/>
                <a:gd name="connsiteY4-10" fmla="*/ 725805 h 1762661"/>
                <a:gd name="connsiteX5-11" fmla="*/ 862965 w 2526030"/>
                <a:gd name="connsiteY5-12" fmla="*/ 0 h 1762661"/>
                <a:gd name="connsiteX6-13" fmla="*/ 1464814 w 2526030"/>
                <a:gd name="connsiteY6-14" fmla="*/ 320001 h 1762661"/>
                <a:gd name="connsiteX7-15" fmla="*/ 1476869 w 2526030"/>
                <a:gd name="connsiteY7-16" fmla="*/ 342210 h 1762661"/>
                <a:gd name="connsiteX8-17" fmla="*/ 1513419 w 2526030"/>
                <a:gd name="connsiteY8-18" fmla="*/ 325159 h 1762661"/>
                <a:gd name="connsiteX9-19" fmla="*/ 1693545 w 2526030"/>
                <a:gd name="connsiteY9-20" fmla="*/ 293370 h 1762661"/>
                <a:gd name="connsiteX10-21" fmla="*/ 2206777 w 2526030"/>
                <a:gd name="connsiteY10-22" fmla="*/ 711666 h 1762661"/>
                <a:gd name="connsiteX11-23" fmla="*/ 2210100 w 2526030"/>
                <a:gd name="connsiteY11-24" fmla="*/ 744629 h 1762661"/>
                <a:gd name="connsiteX12-25" fmla="*/ 2246793 w 2526030"/>
                <a:gd name="connsiteY12-26" fmla="*/ 756019 h 1762661"/>
                <a:gd name="connsiteX13-27" fmla="*/ 2526030 w 2526030"/>
                <a:gd name="connsiteY13-28" fmla="*/ 1177290 h 1762661"/>
                <a:gd name="connsiteX14-29" fmla="*/ 2068830 w 2526030"/>
                <a:gd name="connsiteY14-30" fmla="*/ 1634490 h 1762661"/>
                <a:gd name="connsiteX15-31" fmla="*/ 585371 w 2526030"/>
                <a:gd name="connsiteY15-32" fmla="*/ 1762661 h 1762661"/>
                <a:gd name="connsiteX0-33" fmla="*/ 457200 w 2526030"/>
                <a:gd name="connsiteY0-34" fmla="*/ 1634490 h 1634490"/>
                <a:gd name="connsiteX1-35" fmla="*/ 0 w 2526030"/>
                <a:gd name="connsiteY1-36" fmla="*/ 1177290 h 1634490"/>
                <a:gd name="connsiteX2-37" fmla="*/ 133911 w 2526030"/>
                <a:gd name="connsiteY2-38" fmla="*/ 854001 h 1634490"/>
                <a:gd name="connsiteX3-39" fmla="*/ 148841 w 2526030"/>
                <a:gd name="connsiteY3-40" fmla="*/ 841682 h 1634490"/>
                <a:gd name="connsiteX4-41" fmla="*/ 137160 w 2526030"/>
                <a:gd name="connsiteY4-42" fmla="*/ 725805 h 1634490"/>
                <a:gd name="connsiteX5-43" fmla="*/ 862965 w 2526030"/>
                <a:gd name="connsiteY5-44" fmla="*/ 0 h 1634490"/>
                <a:gd name="connsiteX6-45" fmla="*/ 1464814 w 2526030"/>
                <a:gd name="connsiteY6-46" fmla="*/ 320001 h 1634490"/>
                <a:gd name="connsiteX7-47" fmla="*/ 1476869 w 2526030"/>
                <a:gd name="connsiteY7-48" fmla="*/ 342210 h 1634490"/>
                <a:gd name="connsiteX8-49" fmla="*/ 1513419 w 2526030"/>
                <a:gd name="connsiteY8-50" fmla="*/ 325159 h 1634490"/>
                <a:gd name="connsiteX9-51" fmla="*/ 1693545 w 2526030"/>
                <a:gd name="connsiteY9-52" fmla="*/ 293370 h 1634490"/>
                <a:gd name="connsiteX10-53" fmla="*/ 2206777 w 2526030"/>
                <a:gd name="connsiteY10-54" fmla="*/ 711666 h 1634490"/>
                <a:gd name="connsiteX11-55" fmla="*/ 2210100 w 2526030"/>
                <a:gd name="connsiteY11-56" fmla="*/ 744629 h 1634490"/>
                <a:gd name="connsiteX12-57" fmla="*/ 2246793 w 2526030"/>
                <a:gd name="connsiteY12-58" fmla="*/ 756019 h 1634490"/>
                <a:gd name="connsiteX13-59" fmla="*/ 2526030 w 2526030"/>
                <a:gd name="connsiteY13-60" fmla="*/ 1177290 h 1634490"/>
                <a:gd name="connsiteX14-61" fmla="*/ 2068830 w 2526030"/>
                <a:gd name="connsiteY14-62" fmla="*/ 1634490 h 1634490"/>
                <a:gd name="connsiteX0-63" fmla="*/ 0 w 2526030"/>
                <a:gd name="connsiteY0-64" fmla="*/ 1177290 h 1634490"/>
                <a:gd name="connsiteX1-65" fmla="*/ 133911 w 2526030"/>
                <a:gd name="connsiteY1-66" fmla="*/ 854001 h 1634490"/>
                <a:gd name="connsiteX2-67" fmla="*/ 148841 w 2526030"/>
                <a:gd name="connsiteY2-68" fmla="*/ 841682 h 1634490"/>
                <a:gd name="connsiteX3-69" fmla="*/ 137160 w 2526030"/>
                <a:gd name="connsiteY3-70" fmla="*/ 725805 h 1634490"/>
                <a:gd name="connsiteX4-71" fmla="*/ 862965 w 2526030"/>
                <a:gd name="connsiteY4-72" fmla="*/ 0 h 1634490"/>
                <a:gd name="connsiteX5-73" fmla="*/ 1464814 w 2526030"/>
                <a:gd name="connsiteY5-74" fmla="*/ 320001 h 1634490"/>
                <a:gd name="connsiteX6-75" fmla="*/ 1476869 w 2526030"/>
                <a:gd name="connsiteY6-76" fmla="*/ 342210 h 1634490"/>
                <a:gd name="connsiteX7-77" fmla="*/ 1513419 w 2526030"/>
                <a:gd name="connsiteY7-78" fmla="*/ 325159 h 1634490"/>
                <a:gd name="connsiteX8-79" fmla="*/ 1693545 w 2526030"/>
                <a:gd name="connsiteY8-80" fmla="*/ 293370 h 1634490"/>
                <a:gd name="connsiteX9-81" fmla="*/ 2206777 w 2526030"/>
                <a:gd name="connsiteY9-82" fmla="*/ 711666 h 1634490"/>
                <a:gd name="connsiteX10-83" fmla="*/ 2210100 w 2526030"/>
                <a:gd name="connsiteY10-84" fmla="*/ 744629 h 1634490"/>
                <a:gd name="connsiteX11-85" fmla="*/ 2246793 w 2526030"/>
                <a:gd name="connsiteY11-86" fmla="*/ 756019 h 1634490"/>
                <a:gd name="connsiteX12-87" fmla="*/ 2526030 w 2526030"/>
                <a:gd name="connsiteY12-88" fmla="*/ 1177290 h 1634490"/>
                <a:gd name="connsiteX13-89" fmla="*/ 2068830 w 2526030"/>
                <a:gd name="connsiteY13-90" fmla="*/ 1634490 h 1634490"/>
                <a:gd name="connsiteX0-91" fmla="*/ 0 w 2392119"/>
                <a:gd name="connsiteY0-92" fmla="*/ 854001 h 1634490"/>
                <a:gd name="connsiteX1-93" fmla="*/ 14930 w 2392119"/>
                <a:gd name="connsiteY1-94" fmla="*/ 841682 h 1634490"/>
                <a:gd name="connsiteX2-95" fmla="*/ 3249 w 2392119"/>
                <a:gd name="connsiteY2-96" fmla="*/ 725805 h 1634490"/>
                <a:gd name="connsiteX3-97" fmla="*/ 729054 w 2392119"/>
                <a:gd name="connsiteY3-98" fmla="*/ 0 h 1634490"/>
                <a:gd name="connsiteX4-99" fmla="*/ 1330903 w 2392119"/>
                <a:gd name="connsiteY4-100" fmla="*/ 320001 h 1634490"/>
                <a:gd name="connsiteX5-101" fmla="*/ 1342958 w 2392119"/>
                <a:gd name="connsiteY5-102" fmla="*/ 342210 h 1634490"/>
                <a:gd name="connsiteX6-103" fmla="*/ 1379508 w 2392119"/>
                <a:gd name="connsiteY6-104" fmla="*/ 325159 h 1634490"/>
                <a:gd name="connsiteX7-105" fmla="*/ 1559634 w 2392119"/>
                <a:gd name="connsiteY7-106" fmla="*/ 293370 h 1634490"/>
                <a:gd name="connsiteX8-107" fmla="*/ 2072866 w 2392119"/>
                <a:gd name="connsiteY8-108" fmla="*/ 711666 h 1634490"/>
                <a:gd name="connsiteX9-109" fmla="*/ 2076189 w 2392119"/>
                <a:gd name="connsiteY9-110" fmla="*/ 744629 h 1634490"/>
                <a:gd name="connsiteX10-111" fmla="*/ 2112882 w 2392119"/>
                <a:gd name="connsiteY10-112" fmla="*/ 756019 h 1634490"/>
                <a:gd name="connsiteX11-113" fmla="*/ 2392119 w 2392119"/>
                <a:gd name="connsiteY11-114" fmla="*/ 1177290 h 1634490"/>
                <a:gd name="connsiteX12-115" fmla="*/ 1934919 w 2392119"/>
                <a:gd name="connsiteY12-116" fmla="*/ 1634490 h 1634490"/>
                <a:gd name="connsiteX0-117" fmla="*/ 0 w 2392119"/>
                <a:gd name="connsiteY0-118" fmla="*/ 854001 h 1634490"/>
                <a:gd name="connsiteX1-119" fmla="*/ 3249 w 2392119"/>
                <a:gd name="connsiteY1-120" fmla="*/ 725805 h 1634490"/>
                <a:gd name="connsiteX2-121" fmla="*/ 729054 w 2392119"/>
                <a:gd name="connsiteY2-122" fmla="*/ 0 h 1634490"/>
                <a:gd name="connsiteX3-123" fmla="*/ 1330903 w 2392119"/>
                <a:gd name="connsiteY3-124" fmla="*/ 320001 h 1634490"/>
                <a:gd name="connsiteX4-125" fmla="*/ 1342958 w 2392119"/>
                <a:gd name="connsiteY4-126" fmla="*/ 342210 h 1634490"/>
                <a:gd name="connsiteX5-127" fmla="*/ 1379508 w 2392119"/>
                <a:gd name="connsiteY5-128" fmla="*/ 325159 h 1634490"/>
                <a:gd name="connsiteX6-129" fmla="*/ 1559634 w 2392119"/>
                <a:gd name="connsiteY6-130" fmla="*/ 293370 h 1634490"/>
                <a:gd name="connsiteX7-131" fmla="*/ 2072866 w 2392119"/>
                <a:gd name="connsiteY7-132" fmla="*/ 711666 h 1634490"/>
                <a:gd name="connsiteX8-133" fmla="*/ 2076189 w 2392119"/>
                <a:gd name="connsiteY8-134" fmla="*/ 744629 h 1634490"/>
                <a:gd name="connsiteX9-135" fmla="*/ 2112882 w 2392119"/>
                <a:gd name="connsiteY9-136" fmla="*/ 756019 h 1634490"/>
                <a:gd name="connsiteX10-137" fmla="*/ 2392119 w 2392119"/>
                <a:gd name="connsiteY10-138" fmla="*/ 1177290 h 1634490"/>
                <a:gd name="connsiteX11-139" fmla="*/ 1934919 w 2392119"/>
                <a:gd name="connsiteY11-140" fmla="*/ 1634490 h 1634490"/>
                <a:gd name="connsiteX0-141" fmla="*/ 0 w 2392119"/>
                <a:gd name="connsiteY0-142" fmla="*/ 854001 h 1634490"/>
                <a:gd name="connsiteX1-143" fmla="*/ 729054 w 2392119"/>
                <a:gd name="connsiteY1-144" fmla="*/ 0 h 1634490"/>
                <a:gd name="connsiteX2-145" fmla="*/ 1330903 w 2392119"/>
                <a:gd name="connsiteY2-146" fmla="*/ 320001 h 1634490"/>
                <a:gd name="connsiteX3-147" fmla="*/ 1342958 w 2392119"/>
                <a:gd name="connsiteY3-148" fmla="*/ 342210 h 1634490"/>
                <a:gd name="connsiteX4-149" fmla="*/ 1379508 w 2392119"/>
                <a:gd name="connsiteY4-150" fmla="*/ 325159 h 1634490"/>
                <a:gd name="connsiteX5-151" fmla="*/ 1559634 w 2392119"/>
                <a:gd name="connsiteY5-152" fmla="*/ 293370 h 1634490"/>
                <a:gd name="connsiteX6-153" fmla="*/ 2072866 w 2392119"/>
                <a:gd name="connsiteY6-154" fmla="*/ 711666 h 1634490"/>
                <a:gd name="connsiteX7-155" fmla="*/ 2076189 w 2392119"/>
                <a:gd name="connsiteY7-156" fmla="*/ 744629 h 1634490"/>
                <a:gd name="connsiteX8-157" fmla="*/ 2112882 w 2392119"/>
                <a:gd name="connsiteY8-158" fmla="*/ 756019 h 1634490"/>
                <a:gd name="connsiteX9-159" fmla="*/ 2392119 w 2392119"/>
                <a:gd name="connsiteY9-160" fmla="*/ 1177290 h 1634490"/>
                <a:gd name="connsiteX10-161" fmla="*/ 1934919 w 2392119"/>
                <a:gd name="connsiteY10-162" fmla="*/ 1634490 h 1634490"/>
                <a:gd name="connsiteX0-163" fmla="*/ -1 w 1663064"/>
                <a:gd name="connsiteY0-164" fmla="*/ 0 h 1634490"/>
                <a:gd name="connsiteX1-165" fmla="*/ 601848 w 1663064"/>
                <a:gd name="connsiteY1-166" fmla="*/ 320001 h 1634490"/>
                <a:gd name="connsiteX2-167" fmla="*/ 613903 w 1663064"/>
                <a:gd name="connsiteY2-168" fmla="*/ 342210 h 1634490"/>
                <a:gd name="connsiteX3-169" fmla="*/ 650453 w 1663064"/>
                <a:gd name="connsiteY3-170" fmla="*/ 325159 h 1634490"/>
                <a:gd name="connsiteX4-171" fmla="*/ 830579 w 1663064"/>
                <a:gd name="connsiteY4-172" fmla="*/ 293370 h 1634490"/>
                <a:gd name="connsiteX5-173" fmla="*/ 1343811 w 1663064"/>
                <a:gd name="connsiteY5-174" fmla="*/ 711666 h 1634490"/>
                <a:gd name="connsiteX6-175" fmla="*/ 1347134 w 1663064"/>
                <a:gd name="connsiteY6-176" fmla="*/ 744629 h 1634490"/>
                <a:gd name="connsiteX7-177" fmla="*/ 1383827 w 1663064"/>
                <a:gd name="connsiteY7-178" fmla="*/ 756019 h 1634490"/>
                <a:gd name="connsiteX8-179" fmla="*/ 1663064 w 1663064"/>
                <a:gd name="connsiteY8-180" fmla="*/ 1177290 h 1634490"/>
                <a:gd name="connsiteX9-181" fmla="*/ 1205864 w 1663064"/>
                <a:gd name="connsiteY9-182" fmla="*/ 1634490 h 1634490"/>
                <a:gd name="connsiteX0-183" fmla="*/ 0 w 1061216"/>
                <a:gd name="connsiteY0-184" fmla="*/ 26631 h 1341120"/>
                <a:gd name="connsiteX1-185" fmla="*/ 12055 w 1061216"/>
                <a:gd name="connsiteY1-186" fmla="*/ 48840 h 1341120"/>
                <a:gd name="connsiteX2-187" fmla="*/ 48605 w 1061216"/>
                <a:gd name="connsiteY2-188" fmla="*/ 31789 h 1341120"/>
                <a:gd name="connsiteX3-189" fmla="*/ 228731 w 1061216"/>
                <a:gd name="connsiteY3-190" fmla="*/ 0 h 1341120"/>
                <a:gd name="connsiteX4-191" fmla="*/ 741963 w 1061216"/>
                <a:gd name="connsiteY4-192" fmla="*/ 418296 h 1341120"/>
                <a:gd name="connsiteX5-193" fmla="*/ 745286 w 1061216"/>
                <a:gd name="connsiteY5-194" fmla="*/ 451259 h 1341120"/>
                <a:gd name="connsiteX6-195" fmla="*/ 781979 w 1061216"/>
                <a:gd name="connsiteY6-196" fmla="*/ 462649 h 1341120"/>
                <a:gd name="connsiteX7-197" fmla="*/ 1061216 w 1061216"/>
                <a:gd name="connsiteY7-198" fmla="*/ 883920 h 1341120"/>
                <a:gd name="connsiteX8-199" fmla="*/ 604016 w 1061216"/>
                <a:gd name="connsiteY8-200" fmla="*/ 1341120 h 1341120"/>
                <a:gd name="connsiteX0-201" fmla="*/ 0 w 1061216"/>
                <a:gd name="connsiteY0-202" fmla="*/ 26631 h 1341120"/>
                <a:gd name="connsiteX1-203" fmla="*/ 12055 w 1061216"/>
                <a:gd name="connsiteY1-204" fmla="*/ 48840 h 1341120"/>
                <a:gd name="connsiteX2-205" fmla="*/ 228731 w 1061216"/>
                <a:gd name="connsiteY2-206" fmla="*/ 0 h 1341120"/>
                <a:gd name="connsiteX3-207" fmla="*/ 741963 w 1061216"/>
                <a:gd name="connsiteY3-208" fmla="*/ 418296 h 1341120"/>
                <a:gd name="connsiteX4-209" fmla="*/ 745286 w 1061216"/>
                <a:gd name="connsiteY4-210" fmla="*/ 451259 h 1341120"/>
                <a:gd name="connsiteX5-211" fmla="*/ 781979 w 1061216"/>
                <a:gd name="connsiteY5-212" fmla="*/ 462649 h 1341120"/>
                <a:gd name="connsiteX6-213" fmla="*/ 1061216 w 1061216"/>
                <a:gd name="connsiteY6-214" fmla="*/ 883920 h 1341120"/>
                <a:gd name="connsiteX7-215" fmla="*/ 604016 w 1061216"/>
                <a:gd name="connsiteY7-216" fmla="*/ 1341120 h 1341120"/>
                <a:gd name="connsiteX0-217" fmla="*/ 0 w 1061216"/>
                <a:gd name="connsiteY0-218" fmla="*/ 26631 h 1341120"/>
                <a:gd name="connsiteX1-219" fmla="*/ 228731 w 1061216"/>
                <a:gd name="connsiteY1-220" fmla="*/ 0 h 1341120"/>
                <a:gd name="connsiteX2-221" fmla="*/ 741963 w 1061216"/>
                <a:gd name="connsiteY2-222" fmla="*/ 418296 h 1341120"/>
                <a:gd name="connsiteX3-223" fmla="*/ 745286 w 1061216"/>
                <a:gd name="connsiteY3-224" fmla="*/ 451259 h 1341120"/>
                <a:gd name="connsiteX4-225" fmla="*/ 781979 w 1061216"/>
                <a:gd name="connsiteY4-226" fmla="*/ 462649 h 1341120"/>
                <a:gd name="connsiteX5-227" fmla="*/ 1061216 w 1061216"/>
                <a:gd name="connsiteY5-228" fmla="*/ 883920 h 1341120"/>
                <a:gd name="connsiteX6-229" fmla="*/ 604016 w 1061216"/>
                <a:gd name="connsiteY6-230" fmla="*/ 1341120 h 1341120"/>
                <a:gd name="connsiteX0-231" fmla="*/ 0 w 832485"/>
                <a:gd name="connsiteY0-232" fmla="*/ 0 h 1341120"/>
                <a:gd name="connsiteX1-233" fmla="*/ 513232 w 832485"/>
                <a:gd name="connsiteY1-234" fmla="*/ 418296 h 1341120"/>
                <a:gd name="connsiteX2-235" fmla="*/ 516555 w 832485"/>
                <a:gd name="connsiteY2-236" fmla="*/ 451259 h 1341120"/>
                <a:gd name="connsiteX3-237" fmla="*/ 553248 w 832485"/>
                <a:gd name="connsiteY3-238" fmla="*/ 462649 h 1341120"/>
                <a:gd name="connsiteX4-239" fmla="*/ 832485 w 832485"/>
                <a:gd name="connsiteY4-240" fmla="*/ 883920 h 1341120"/>
                <a:gd name="connsiteX5-241" fmla="*/ 375285 w 832485"/>
                <a:gd name="connsiteY5-242" fmla="*/ 1341120 h 1341120"/>
                <a:gd name="connsiteX0-243" fmla="*/ 137948 w 457201"/>
                <a:gd name="connsiteY0-244" fmla="*/ 0 h 922824"/>
                <a:gd name="connsiteX1-245" fmla="*/ 141271 w 457201"/>
                <a:gd name="connsiteY1-246" fmla="*/ 32963 h 922824"/>
                <a:gd name="connsiteX2-247" fmla="*/ 177964 w 457201"/>
                <a:gd name="connsiteY2-248" fmla="*/ 44353 h 922824"/>
                <a:gd name="connsiteX3-249" fmla="*/ 457201 w 457201"/>
                <a:gd name="connsiteY3-250" fmla="*/ 465624 h 922824"/>
                <a:gd name="connsiteX4-251" fmla="*/ 1 w 457201"/>
                <a:gd name="connsiteY4-252" fmla="*/ 922824 h 9228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201" h="922824">
                  <a:moveTo>
                    <a:pt x="137948" y="0"/>
                  </a:moveTo>
                  <a:lnTo>
                    <a:pt x="141271" y="32963"/>
                  </a:lnTo>
                  <a:lnTo>
                    <a:pt x="177964" y="44353"/>
                  </a:lnTo>
                  <a:cubicBezTo>
                    <a:pt x="342060" y="113760"/>
                    <a:pt x="457201" y="276245"/>
                    <a:pt x="457201" y="465624"/>
                  </a:cubicBezTo>
                  <a:cubicBezTo>
                    <a:pt x="457201" y="718129"/>
                    <a:pt x="252506" y="922824"/>
                    <a:pt x="1" y="922824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1"/>
      <p:bldP spid="12" grpId="0"/>
      <p:bldP spid="13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70" grpId="0" animBg="1"/>
      <p:bldP spid="70" grpId="2" animBg="1"/>
      <p:bldP spid="70" grpId="3" animBg="1"/>
      <p:bldP spid="69" grpId="0" animBg="1"/>
      <p:bldP spid="69" grpId="2" animBg="1"/>
      <p:bldP spid="69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09360" y="368630"/>
            <a:ext cx="1688489" cy="1246917"/>
            <a:chOff x="1209360" y="368630"/>
            <a:chExt cx="1688489" cy="1246917"/>
          </a:xfrm>
        </p:grpSpPr>
        <p:sp>
          <p:nvSpPr>
            <p:cNvPr id="66" name="梯形 96"/>
            <p:cNvSpPr/>
            <p:nvPr/>
          </p:nvSpPr>
          <p:spPr>
            <a:xfrm rot="4183552">
              <a:off x="1497595" y="377809"/>
              <a:ext cx="949503" cy="1525973"/>
            </a:xfrm>
            <a:custGeom>
              <a:avLst/>
              <a:gdLst/>
              <a:ahLst/>
              <a:cxnLst/>
              <a:rect l="l" t="t" r="r" b="b"/>
              <a:pathLst>
                <a:path w="1638954" h="2632273">
                  <a:moveTo>
                    <a:pt x="460131" y="0"/>
                  </a:moveTo>
                  <a:lnTo>
                    <a:pt x="985333" y="24657"/>
                  </a:lnTo>
                  <a:cubicBezTo>
                    <a:pt x="904127" y="674964"/>
                    <a:pt x="987214" y="1517335"/>
                    <a:pt x="1638954" y="2440233"/>
                  </a:cubicBezTo>
                  <a:lnTo>
                    <a:pt x="1063128" y="2071125"/>
                  </a:lnTo>
                  <a:lnTo>
                    <a:pt x="678579" y="2632273"/>
                  </a:lnTo>
                  <a:lnTo>
                    <a:pt x="262163" y="2020459"/>
                  </a:lnTo>
                  <a:cubicBezTo>
                    <a:pt x="141403" y="2335233"/>
                    <a:pt x="143936" y="2337566"/>
                    <a:pt x="68760" y="2596304"/>
                  </a:cubicBezTo>
                  <a:cubicBezTo>
                    <a:pt x="-118888" y="1450551"/>
                    <a:pt x="99284" y="691656"/>
                    <a:pt x="46013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梯形 96"/>
            <p:cNvSpPr/>
            <p:nvPr/>
          </p:nvSpPr>
          <p:spPr>
            <a:xfrm rot="4183552">
              <a:off x="1975809" y="737509"/>
              <a:ext cx="198553" cy="840519"/>
            </a:xfrm>
            <a:custGeom>
              <a:avLst/>
              <a:gdLst/>
              <a:ahLst/>
              <a:cxnLst/>
              <a:rect l="l" t="t" r="r" b="b"/>
              <a:pathLst>
                <a:path w="420536" h="1778648">
                  <a:moveTo>
                    <a:pt x="21975" y="0"/>
                  </a:moveTo>
                  <a:lnTo>
                    <a:pt x="139673" y="5525"/>
                  </a:lnTo>
                  <a:cubicBezTo>
                    <a:pt x="77745" y="501457"/>
                    <a:pt x="111365" y="1109088"/>
                    <a:pt x="420536" y="1778648"/>
                  </a:cubicBezTo>
                  <a:lnTo>
                    <a:pt x="279766" y="1771733"/>
                  </a:lnTo>
                  <a:cubicBezTo>
                    <a:pt x="2200" y="1106360"/>
                    <a:pt x="-33067" y="500890"/>
                    <a:pt x="21975" y="0"/>
                  </a:cubicBezTo>
                  <a:close/>
                </a:path>
              </a:pathLst>
            </a:custGeom>
            <a:solidFill>
              <a:srgbClr val="73E0E3"/>
            </a:solidFill>
            <a:ln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 rot="21335217">
              <a:off x="2104640" y="368630"/>
              <a:ext cx="793209" cy="804045"/>
              <a:chOff x="7973451" y="5027358"/>
              <a:chExt cx="1573291" cy="1594779"/>
            </a:xfrm>
          </p:grpSpPr>
          <p:sp>
            <p:nvSpPr>
              <p:cNvPr id="73" name="五角星 2"/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五角星 2"/>
              <p:cNvSpPr/>
              <p:nvPr/>
            </p:nvSpPr>
            <p:spPr>
              <a:xfrm rot="20480842">
                <a:off x="7973451" y="504184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66675">
                <a:solidFill>
                  <a:srgbClr val="19B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2208828" y="550833"/>
              <a:ext cx="655320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n w="25400">
                    <a:solidFill>
                      <a:srgbClr val="0FB9C1"/>
                    </a:solidFill>
                  </a:ln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04</a:t>
              </a:r>
              <a:endParaRPr lang="zh-CN" altLang="en-US" sz="2800" dirty="0">
                <a:ln w="25400">
                  <a:solidFill>
                    <a:srgbClr val="0FB9C1"/>
                  </a:solidFill>
                </a:ln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09407" y="535576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9B4C9"/>
                </a:solidFill>
                <a:latin typeface="楷体" panose="02010609060101010101" charset="-122"/>
                <a:ea typeface="楷体" panose="02010609060101010101" charset="-122"/>
              </a:rPr>
              <a:t>家园</a:t>
            </a:r>
            <a:r>
              <a:rPr lang="zh-CN" altLang="en-US" sz="3600" b="1" dirty="0">
                <a:solidFill>
                  <a:srgbClr val="19B4C9"/>
                </a:solidFill>
                <a:latin typeface="楷体" panose="02010609060101010101" charset="-122"/>
                <a:ea typeface="楷体" panose="02010609060101010101" charset="-122"/>
              </a:rPr>
              <a:t>配合</a:t>
            </a:r>
            <a:endParaRPr lang="zh-CN" altLang="en-US" sz="3600" b="1" dirty="0">
              <a:solidFill>
                <a:srgbClr val="19B4C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85770" y="1572260"/>
            <a:ext cx="5621020" cy="29476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1.</a:t>
            </a:r>
            <a:r>
              <a:rPr 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提高安全意识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2.</a:t>
            </a:r>
            <a:r>
              <a:rPr 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离园时不逗留</a:t>
            </a:r>
            <a:endParaRPr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.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按时入离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园</a:t>
            </a: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4.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关于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喂药</a:t>
            </a: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5.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废旧材料的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收集</a:t>
            </a: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6.</a:t>
            </a:r>
            <a:r>
              <a:rPr lang="zh-CN" altLang="en-US" sz="2400" dirty="0">
                <a:latin typeface="隶书" panose="02010509060101010101" charset="-122"/>
                <a:ea typeface="隶书" panose="02010509060101010101" charset="-122"/>
                <a:sym typeface="+mn-ea"/>
              </a:rPr>
              <a:t>关注幼儿使用筷子习惯</a:t>
            </a: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334714" y="6326777"/>
            <a:ext cx="4086225" cy="285750"/>
          </a:xfrm>
          <a:prstGeom prst="ellipse">
            <a:avLst/>
          </a:prstGeom>
          <a:gradFill flip="none" rotWithShape="1">
            <a:gsLst>
              <a:gs pos="17000">
                <a:schemeClr val="bg2">
                  <a:lumMod val="75000"/>
                </a:schemeClr>
              </a:gs>
              <a:gs pos="81000">
                <a:schemeClr val="bg2">
                  <a:alpha val="1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五角星 2"/>
          <p:cNvSpPr/>
          <p:nvPr/>
        </p:nvSpPr>
        <p:spPr>
          <a:xfrm rot="2259766" flipH="1">
            <a:off x="6566232" y="4668261"/>
            <a:ext cx="738260" cy="74258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五角星 2"/>
          <p:cNvSpPr/>
          <p:nvPr/>
        </p:nvSpPr>
        <p:spPr>
          <a:xfrm rot="21106526" flipH="1">
            <a:off x="5348318" y="5704954"/>
            <a:ext cx="312357" cy="31418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13CCD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五角星 2"/>
          <p:cNvSpPr/>
          <p:nvPr/>
        </p:nvSpPr>
        <p:spPr>
          <a:xfrm rot="19307103" flipH="1">
            <a:off x="1585609" y="5082637"/>
            <a:ext cx="551982" cy="55521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92D05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/>
          <p:cNvSpPr/>
          <p:nvPr/>
        </p:nvSpPr>
        <p:spPr>
          <a:xfrm rot="541158">
            <a:off x="886914" y="5593352"/>
            <a:ext cx="2000250" cy="1419225"/>
          </a:xfrm>
          <a:prstGeom prst="arc">
            <a:avLst>
              <a:gd name="adj1" fmla="val 16718226"/>
              <a:gd name="adj2" fmla="val 21445253"/>
            </a:avLst>
          </a:prstGeom>
          <a:ln w="22225">
            <a:solidFill>
              <a:srgbClr val="B9E64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6239964" y="5048794"/>
            <a:ext cx="1543050" cy="1543050"/>
          </a:xfrm>
          <a:prstGeom prst="arc">
            <a:avLst>
              <a:gd name="adj1" fmla="val 9684536"/>
              <a:gd name="adj2" fmla="val 14684036"/>
            </a:avLst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弧形 63"/>
          <p:cNvSpPr/>
          <p:nvPr/>
        </p:nvSpPr>
        <p:spPr>
          <a:xfrm rot="2196345">
            <a:off x="4663712" y="5771062"/>
            <a:ext cx="1543050" cy="1543050"/>
          </a:xfrm>
          <a:prstGeom prst="arc">
            <a:avLst>
              <a:gd name="adj1" fmla="val 9684536"/>
              <a:gd name="adj2" fmla="val 11865879"/>
            </a:avLst>
          </a:prstGeom>
          <a:ln w="19050">
            <a:solidFill>
              <a:srgbClr val="0CD8E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/>
          <p:cNvCxnSpPr/>
          <p:nvPr/>
        </p:nvCxnSpPr>
        <p:spPr>
          <a:xfrm>
            <a:off x="3265714" y="1254034"/>
            <a:ext cx="2873829" cy="0"/>
          </a:xfrm>
          <a:prstGeom prst="line">
            <a:avLst/>
          </a:prstGeom>
          <a:ln>
            <a:solidFill>
              <a:srgbClr val="19B4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五角星 2"/>
          <p:cNvSpPr/>
          <p:nvPr/>
        </p:nvSpPr>
        <p:spPr>
          <a:xfrm rot="20665174" flipH="1">
            <a:off x="8413671" y="4317419"/>
            <a:ext cx="391543" cy="3938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0CD8E2"/>
          </a:solidFill>
          <a:ln w="63500">
            <a:solidFill>
              <a:schemeClr val="bg1"/>
            </a:solidFill>
          </a:ln>
          <a:effectLst>
            <a:outerShdw blurRad="114300" dist="762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五角星 2"/>
          <p:cNvSpPr/>
          <p:nvPr/>
        </p:nvSpPr>
        <p:spPr>
          <a:xfrm rot="1682830" flipH="1">
            <a:off x="10972267" y="1813954"/>
            <a:ext cx="583518" cy="5869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solidFill>
              <a:schemeClr val="bg1"/>
            </a:solidFill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431567" y="1144872"/>
            <a:ext cx="1853019" cy="1147900"/>
            <a:chOff x="3578653" y="963450"/>
            <a:chExt cx="2147023" cy="1330028"/>
          </a:xfrm>
        </p:grpSpPr>
        <p:sp>
          <p:nvSpPr>
            <p:cNvPr id="76" name="任意多边形 75"/>
            <p:cNvSpPr/>
            <p:nvPr/>
          </p:nvSpPr>
          <p:spPr>
            <a:xfrm rot="21387068">
              <a:off x="3582462" y="96345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21387068">
              <a:off x="3578653" y="97107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rgbClr val="84F6FC"/>
            </a:solidFill>
            <a:ln w="38100">
              <a:solidFill>
                <a:srgbClr val="84F6FC"/>
              </a:solidFill>
            </a:ln>
            <a:effectLst>
              <a:innerShdw blurRad="304800">
                <a:srgbClr val="13CFE3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3715825" y="1417320"/>
              <a:ext cx="307535" cy="322776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2068830 w 2526030"/>
                <a:gd name="connsiteY0-2" fmla="*/ 1634490 h 1762661"/>
                <a:gd name="connsiteX1-3" fmla="*/ 457200 w 2526030"/>
                <a:gd name="connsiteY1-4" fmla="*/ 1634490 h 1762661"/>
                <a:gd name="connsiteX2-5" fmla="*/ 0 w 2526030"/>
                <a:gd name="connsiteY2-6" fmla="*/ 1177290 h 1762661"/>
                <a:gd name="connsiteX3-7" fmla="*/ 133911 w 2526030"/>
                <a:gd name="connsiteY3-8" fmla="*/ 854001 h 1762661"/>
                <a:gd name="connsiteX4-9" fmla="*/ 148841 w 2526030"/>
                <a:gd name="connsiteY4-10" fmla="*/ 841682 h 1762661"/>
                <a:gd name="connsiteX5-11" fmla="*/ 137160 w 2526030"/>
                <a:gd name="connsiteY5-12" fmla="*/ 725805 h 1762661"/>
                <a:gd name="connsiteX6-13" fmla="*/ 862965 w 2526030"/>
                <a:gd name="connsiteY6-14" fmla="*/ 0 h 1762661"/>
                <a:gd name="connsiteX7-15" fmla="*/ 1464814 w 2526030"/>
                <a:gd name="connsiteY7-16" fmla="*/ 320001 h 1762661"/>
                <a:gd name="connsiteX8-17" fmla="*/ 1476869 w 2526030"/>
                <a:gd name="connsiteY8-18" fmla="*/ 342210 h 1762661"/>
                <a:gd name="connsiteX9-19" fmla="*/ 1513419 w 2526030"/>
                <a:gd name="connsiteY9-20" fmla="*/ 325159 h 1762661"/>
                <a:gd name="connsiteX10-21" fmla="*/ 1693545 w 2526030"/>
                <a:gd name="connsiteY10-22" fmla="*/ 293370 h 1762661"/>
                <a:gd name="connsiteX11-23" fmla="*/ 2206777 w 2526030"/>
                <a:gd name="connsiteY11-24" fmla="*/ 711666 h 1762661"/>
                <a:gd name="connsiteX12-25" fmla="*/ 2210100 w 2526030"/>
                <a:gd name="connsiteY12-26" fmla="*/ 744629 h 1762661"/>
                <a:gd name="connsiteX13-27" fmla="*/ 2246793 w 2526030"/>
                <a:gd name="connsiteY13-28" fmla="*/ 756019 h 1762661"/>
                <a:gd name="connsiteX14-29" fmla="*/ 2526030 w 2526030"/>
                <a:gd name="connsiteY14-30" fmla="*/ 1177290 h 1762661"/>
                <a:gd name="connsiteX15-31" fmla="*/ 2197001 w 2526030"/>
                <a:gd name="connsiteY15-32" fmla="*/ 1762661 h 1762661"/>
                <a:gd name="connsiteX0-33" fmla="*/ 457200 w 2526030"/>
                <a:gd name="connsiteY0-34" fmla="*/ 1634490 h 1762661"/>
                <a:gd name="connsiteX1-35" fmla="*/ 0 w 2526030"/>
                <a:gd name="connsiteY1-36" fmla="*/ 1177290 h 1762661"/>
                <a:gd name="connsiteX2-37" fmla="*/ 133911 w 2526030"/>
                <a:gd name="connsiteY2-38" fmla="*/ 854001 h 1762661"/>
                <a:gd name="connsiteX3-39" fmla="*/ 148841 w 2526030"/>
                <a:gd name="connsiteY3-40" fmla="*/ 841682 h 1762661"/>
                <a:gd name="connsiteX4-41" fmla="*/ 137160 w 2526030"/>
                <a:gd name="connsiteY4-42" fmla="*/ 725805 h 1762661"/>
                <a:gd name="connsiteX5-43" fmla="*/ 862965 w 2526030"/>
                <a:gd name="connsiteY5-44" fmla="*/ 0 h 1762661"/>
                <a:gd name="connsiteX6-45" fmla="*/ 1464814 w 2526030"/>
                <a:gd name="connsiteY6-46" fmla="*/ 320001 h 1762661"/>
                <a:gd name="connsiteX7-47" fmla="*/ 1476869 w 2526030"/>
                <a:gd name="connsiteY7-48" fmla="*/ 342210 h 1762661"/>
                <a:gd name="connsiteX8-49" fmla="*/ 1513419 w 2526030"/>
                <a:gd name="connsiteY8-50" fmla="*/ 325159 h 1762661"/>
                <a:gd name="connsiteX9-51" fmla="*/ 1693545 w 2526030"/>
                <a:gd name="connsiteY9-52" fmla="*/ 293370 h 1762661"/>
                <a:gd name="connsiteX10-53" fmla="*/ 2206777 w 2526030"/>
                <a:gd name="connsiteY10-54" fmla="*/ 711666 h 1762661"/>
                <a:gd name="connsiteX11-55" fmla="*/ 2210100 w 2526030"/>
                <a:gd name="connsiteY11-56" fmla="*/ 744629 h 1762661"/>
                <a:gd name="connsiteX12-57" fmla="*/ 2246793 w 2526030"/>
                <a:gd name="connsiteY12-58" fmla="*/ 756019 h 1762661"/>
                <a:gd name="connsiteX13-59" fmla="*/ 2526030 w 2526030"/>
                <a:gd name="connsiteY13-60" fmla="*/ 1177290 h 1762661"/>
                <a:gd name="connsiteX14-61" fmla="*/ 2197001 w 2526030"/>
                <a:gd name="connsiteY14-62" fmla="*/ 1762661 h 1762661"/>
                <a:gd name="connsiteX0-63" fmla="*/ 457200 w 2526030"/>
                <a:gd name="connsiteY0-64" fmla="*/ 1634490 h 1634490"/>
                <a:gd name="connsiteX1-65" fmla="*/ 0 w 2526030"/>
                <a:gd name="connsiteY1-66" fmla="*/ 1177290 h 1634490"/>
                <a:gd name="connsiteX2-67" fmla="*/ 133911 w 2526030"/>
                <a:gd name="connsiteY2-68" fmla="*/ 854001 h 1634490"/>
                <a:gd name="connsiteX3-69" fmla="*/ 148841 w 2526030"/>
                <a:gd name="connsiteY3-70" fmla="*/ 841682 h 1634490"/>
                <a:gd name="connsiteX4-71" fmla="*/ 137160 w 2526030"/>
                <a:gd name="connsiteY4-72" fmla="*/ 725805 h 1634490"/>
                <a:gd name="connsiteX5-73" fmla="*/ 862965 w 2526030"/>
                <a:gd name="connsiteY5-74" fmla="*/ 0 h 1634490"/>
                <a:gd name="connsiteX6-75" fmla="*/ 1464814 w 2526030"/>
                <a:gd name="connsiteY6-76" fmla="*/ 320001 h 1634490"/>
                <a:gd name="connsiteX7-77" fmla="*/ 1476869 w 2526030"/>
                <a:gd name="connsiteY7-78" fmla="*/ 342210 h 1634490"/>
                <a:gd name="connsiteX8-79" fmla="*/ 1513419 w 2526030"/>
                <a:gd name="connsiteY8-80" fmla="*/ 325159 h 1634490"/>
                <a:gd name="connsiteX9-81" fmla="*/ 1693545 w 2526030"/>
                <a:gd name="connsiteY9-82" fmla="*/ 293370 h 1634490"/>
                <a:gd name="connsiteX10-83" fmla="*/ 2206777 w 2526030"/>
                <a:gd name="connsiteY10-84" fmla="*/ 711666 h 1634490"/>
                <a:gd name="connsiteX11-85" fmla="*/ 2210100 w 2526030"/>
                <a:gd name="connsiteY11-86" fmla="*/ 744629 h 1634490"/>
                <a:gd name="connsiteX12-87" fmla="*/ 2246793 w 2526030"/>
                <a:gd name="connsiteY12-88" fmla="*/ 756019 h 1634490"/>
                <a:gd name="connsiteX13-89" fmla="*/ 2526030 w 2526030"/>
                <a:gd name="connsiteY13-90" fmla="*/ 1177290 h 1634490"/>
                <a:gd name="connsiteX0-91" fmla="*/ 457200 w 2246793"/>
                <a:gd name="connsiteY0-92" fmla="*/ 1634490 h 1634490"/>
                <a:gd name="connsiteX1-93" fmla="*/ 0 w 2246793"/>
                <a:gd name="connsiteY1-94" fmla="*/ 1177290 h 1634490"/>
                <a:gd name="connsiteX2-95" fmla="*/ 133911 w 2246793"/>
                <a:gd name="connsiteY2-96" fmla="*/ 854001 h 1634490"/>
                <a:gd name="connsiteX3-97" fmla="*/ 148841 w 2246793"/>
                <a:gd name="connsiteY3-98" fmla="*/ 841682 h 1634490"/>
                <a:gd name="connsiteX4-99" fmla="*/ 137160 w 2246793"/>
                <a:gd name="connsiteY4-100" fmla="*/ 725805 h 1634490"/>
                <a:gd name="connsiteX5-101" fmla="*/ 862965 w 2246793"/>
                <a:gd name="connsiteY5-102" fmla="*/ 0 h 1634490"/>
                <a:gd name="connsiteX6-103" fmla="*/ 1464814 w 2246793"/>
                <a:gd name="connsiteY6-104" fmla="*/ 320001 h 1634490"/>
                <a:gd name="connsiteX7-105" fmla="*/ 1476869 w 2246793"/>
                <a:gd name="connsiteY7-106" fmla="*/ 342210 h 1634490"/>
                <a:gd name="connsiteX8-107" fmla="*/ 1513419 w 2246793"/>
                <a:gd name="connsiteY8-108" fmla="*/ 325159 h 1634490"/>
                <a:gd name="connsiteX9-109" fmla="*/ 1693545 w 2246793"/>
                <a:gd name="connsiteY9-110" fmla="*/ 293370 h 1634490"/>
                <a:gd name="connsiteX10-111" fmla="*/ 2206777 w 2246793"/>
                <a:gd name="connsiteY10-112" fmla="*/ 711666 h 1634490"/>
                <a:gd name="connsiteX11-113" fmla="*/ 2210100 w 2246793"/>
                <a:gd name="connsiteY11-114" fmla="*/ 744629 h 1634490"/>
                <a:gd name="connsiteX12-115" fmla="*/ 2246793 w 2246793"/>
                <a:gd name="connsiteY12-116" fmla="*/ 756019 h 1634490"/>
                <a:gd name="connsiteX0-117" fmla="*/ 457200 w 2210100"/>
                <a:gd name="connsiteY0-118" fmla="*/ 1634490 h 1634490"/>
                <a:gd name="connsiteX1-119" fmla="*/ 0 w 2210100"/>
                <a:gd name="connsiteY1-120" fmla="*/ 1177290 h 1634490"/>
                <a:gd name="connsiteX2-121" fmla="*/ 133911 w 2210100"/>
                <a:gd name="connsiteY2-122" fmla="*/ 854001 h 1634490"/>
                <a:gd name="connsiteX3-123" fmla="*/ 148841 w 2210100"/>
                <a:gd name="connsiteY3-124" fmla="*/ 841682 h 1634490"/>
                <a:gd name="connsiteX4-125" fmla="*/ 137160 w 2210100"/>
                <a:gd name="connsiteY4-126" fmla="*/ 725805 h 1634490"/>
                <a:gd name="connsiteX5-127" fmla="*/ 862965 w 2210100"/>
                <a:gd name="connsiteY5-128" fmla="*/ 0 h 1634490"/>
                <a:gd name="connsiteX6-129" fmla="*/ 1464814 w 2210100"/>
                <a:gd name="connsiteY6-130" fmla="*/ 320001 h 1634490"/>
                <a:gd name="connsiteX7-131" fmla="*/ 1476869 w 2210100"/>
                <a:gd name="connsiteY7-132" fmla="*/ 342210 h 1634490"/>
                <a:gd name="connsiteX8-133" fmla="*/ 1513419 w 2210100"/>
                <a:gd name="connsiteY8-134" fmla="*/ 325159 h 1634490"/>
                <a:gd name="connsiteX9-135" fmla="*/ 1693545 w 2210100"/>
                <a:gd name="connsiteY9-136" fmla="*/ 293370 h 1634490"/>
                <a:gd name="connsiteX10-137" fmla="*/ 2206777 w 2210100"/>
                <a:gd name="connsiteY10-138" fmla="*/ 711666 h 1634490"/>
                <a:gd name="connsiteX11-139" fmla="*/ 2210100 w 2210100"/>
                <a:gd name="connsiteY11-140" fmla="*/ 744629 h 1634490"/>
                <a:gd name="connsiteX0-141" fmla="*/ 457200 w 2206777"/>
                <a:gd name="connsiteY0-142" fmla="*/ 1634490 h 1634490"/>
                <a:gd name="connsiteX1-143" fmla="*/ 0 w 2206777"/>
                <a:gd name="connsiteY1-144" fmla="*/ 1177290 h 1634490"/>
                <a:gd name="connsiteX2-145" fmla="*/ 133911 w 2206777"/>
                <a:gd name="connsiteY2-146" fmla="*/ 854001 h 1634490"/>
                <a:gd name="connsiteX3-147" fmla="*/ 148841 w 2206777"/>
                <a:gd name="connsiteY3-148" fmla="*/ 841682 h 1634490"/>
                <a:gd name="connsiteX4-149" fmla="*/ 137160 w 2206777"/>
                <a:gd name="connsiteY4-150" fmla="*/ 725805 h 1634490"/>
                <a:gd name="connsiteX5-151" fmla="*/ 862965 w 2206777"/>
                <a:gd name="connsiteY5-152" fmla="*/ 0 h 1634490"/>
                <a:gd name="connsiteX6-153" fmla="*/ 1464814 w 2206777"/>
                <a:gd name="connsiteY6-154" fmla="*/ 320001 h 1634490"/>
                <a:gd name="connsiteX7-155" fmla="*/ 1476869 w 2206777"/>
                <a:gd name="connsiteY7-156" fmla="*/ 342210 h 1634490"/>
                <a:gd name="connsiteX8-157" fmla="*/ 1513419 w 2206777"/>
                <a:gd name="connsiteY8-158" fmla="*/ 325159 h 1634490"/>
                <a:gd name="connsiteX9-159" fmla="*/ 1693545 w 2206777"/>
                <a:gd name="connsiteY9-160" fmla="*/ 293370 h 1634490"/>
                <a:gd name="connsiteX10-161" fmla="*/ 2206777 w 2206777"/>
                <a:gd name="connsiteY10-162" fmla="*/ 711666 h 1634490"/>
                <a:gd name="connsiteX0-163" fmla="*/ 457200 w 1693545"/>
                <a:gd name="connsiteY0-164" fmla="*/ 1634490 h 1634490"/>
                <a:gd name="connsiteX1-165" fmla="*/ 0 w 1693545"/>
                <a:gd name="connsiteY1-166" fmla="*/ 1177290 h 1634490"/>
                <a:gd name="connsiteX2-167" fmla="*/ 133911 w 1693545"/>
                <a:gd name="connsiteY2-168" fmla="*/ 854001 h 1634490"/>
                <a:gd name="connsiteX3-169" fmla="*/ 148841 w 1693545"/>
                <a:gd name="connsiteY3-170" fmla="*/ 841682 h 1634490"/>
                <a:gd name="connsiteX4-171" fmla="*/ 137160 w 1693545"/>
                <a:gd name="connsiteY4-172" fmla="*/ 725805 h 1634490"/>
                <a:gd name="connsiteX5-173" fmla="*/ 862965 w 1693545"/>
                <a:gd name="connsiteY5-174" fmla="*/ 0 h 1634490"/>
                <a:gd name="connsiteX6-175" fmla="*/ 1464814 w 1693545"/>
                <a:gd name="connsiteY6-176" fmla="*/ 320001 h 1634490"/>
                <a:gd name="connsiteX7-177" fmla="*/ 1476869 w 1693545"/>
                <a:gd name="connsiteY7-178" fmla="*/ 342210 h 1634490"/>
                <a:gd name="connsiteX8-179" fmla="*/ 1513419 w 1693545"/>
                <a:gd name="connsiteY8-180" fmla="*/ 325159 h 1634490"/>
                <a:gd name="connsiteX9-181" fmla="*/ 1693545 w 1693545"/>
                <a:gd name="connsiteY9-182" fmla="*/ 293370 h 1634490"/>
                <a:gd name="connsiteX0-183" fmla="*/ 457200 w 1513419"/>
                <a:gd name="connsiteY0-184" fmla="*/ 1634490 h 1634490"/>
                <a:gd name="connsiteX1-185" fmla="*/ 0 w 1513419"/>
                <a:gd name="connsiteY1-186" fmla="*/ 1177290 h 1634490"/>
                <a:gd name="connsiteX2-187" fmla="*/ 133911 w 1513419"/>
                <a:gd name="connsiteY2-188" fmla="*/ 854001 h 1634490"/>
                <a:gd name="connsiteX3-189" fmla="*/ 148841 w 1513419"/>
                <a:gd name="connsiteY3-190" fmla="*/ 841682 h 1634490"/>
                <a:gd name="connsiteX4-191" fmla="*/ 137160 w 1513419"/>
                <a:gd name="connsiteY4-192" fmla="*/ 725805 h 1634490"/>
                <a:gd name="connsiteX5-193" fmla="*/ 862965 w 1513419"/>
                <a:gd name="connsiteY5-194" fmla="*/ 0 h 1634490"/>
                <a:gd name="connsiteX6-195" fmla="*/ 1464814 w 1513419"/>
                <a:gd name="connsiteY6-196" fmla="*/ 320001 h 1634490"/>
                <a:gd name="connsiteX7-197" fmla="*/ 1476869 w 1513419"/>
                <a:gd name="connsiteY7-198" fmla="*/ 342210 h 1634490"/>
                <a:gd name="connsiteX8-199" fmla="*/ 1513419 w 1513419"/>
                <a:gd name="connsiteY8-200" fmla="*/ 325159 h 1634490"/>
                <a:gd name="connsiteX0-201" fmla="*/ 457200 w 1476868"/>
                <a:gd name="connsiteY0-202" fmla="*/ 1634490 h 1634490"/>
                <a:gd name="connsiteX1-203" fmla="*/ 0 w 1476868"/>
                <a:gd name="connsiteY1-204" fmla="*/ 1177290 h 1634490"/>
                <a:gd name="connsiteX2-205" fmla="*/ 133911 w 1476868"/>
                <a:gd name="connsiteY2-206" fmla="*/ 854001 h 1634490"/>
                <a:gd name="connsiteX3-207" fmla="*/ 148841 w 1476868"/>
                <a:gd name="connsiteY3-208" fmla="*/ 841682 h 1634490"/>
                <a:gd name="connsiteX4-209" fmla="*/ 137160 w 1476868"/>
                <a:gd name="connsiteY4-210" fmla="*/ 725805 h 1634490"/>
                <a:gd name="connsiteX5-211" fmla="*/ 862965 w 1476868"/>
                <a:gd name="connsiteY5-212" fmla="*/ 0 h 1634490"/>
                <a:gd name="connsiteX6-213" fmla="*/ 1464814 w 1476868"/>
                <a:gd name="connsiteY6-214" fmla="*/ 320001 h 1634490"/>
                <a:gd name="connsiteX7-215" fmla="*/ 1476869 w 1476868"/>
                <a:gd name="connsiteY7-216" fmla="*/ 342210 h 1634490"/>
                <a:gd name="connsiteX0-217" fmla="*/ 0 w 1476869"/>
                <a:gd name="connsiteY0-218" fmla="*/ 1177290 h 1177289"/>
                <a:gd name="connsiteX1-219" fmla="*/ 133911 w 1476869"/>
                <a:gd name="connsiteY1-220" fmla="*/ 854001 h 1177289"/>
                <a:gd name="connsiteX2-221" fmla="*/ 148841 w 1476869"/>
                <a:gd name="connsiteY2-222" fmla="*/ 841682 h 1177289"/>
                <a:gd name="connsiteX3-223" fmla="*/ 137160 w 1476869"/>
                <a:gd name="connsiteY3-224" fmla="*/ 725805 h 1177289"/>
                <a:gd name="connsiteX4-225" fmla="*/ 862965 w 1476869"/>
                <a:gd name="connsiteY4-226" fmla="*/ 0 h 1177289"/>
                <a:gd name="connsiteX5-227" fmla="*/ 1464814 w 1476869"/>
                <a:gd name="connsiteY5-228" fmla="*/ 320001 h 1177289"/>
                <a:gd name="connsiteX6-229" fmla="*/ 1476869 w 1476869"/>
                <a:gd name="connsiteY6-230" fmla="*/ 342210 h 1177289"/>
                <a:gd name="connsiteX0-231" fmla="*/ 0 w 1342958"/>
                <a:gd name="connsiteY0-232" fmla="*/ 854001 h 854000"/>
                <a:gd name="connsiteX1-233" fmla="*/ 14930 w 1342958"/>
                <a:gd name="connsiteY1-234" fmla="*/ 841682 h 854000"/>
                <a:gd name="connsiteX2-235" fmla="*/ 3249 w 1342958"/>
                <a:gd name="connsiteY2-236" fmla="*/ 725805 h 854000"/>
                <a:gd name="connsiteX3-237" fmla="*/ 729054 w 1342958"/>
                <a:gd name="connsiteY3-238" fmla="*/ 0 h 854000"/>
                <a:gd name="connsiteX4-239" fmla="*/ 1330903 w 1342958"/>
                <a:gd name="connsiteY4-240" fmla="*/ 320001 h 854000"/>
                <a:gd name="connsiteX5-241" fmla="*/ 1342958 w 1342958"/>
                <a:gd name="connsiteY5-242" fmla="*/ 342210 h 854000"/>
                <a:gd name="connsiteX0-243" fmla="*/ 0 w 1342958"/>
                <a:gd name="connsiteY0-244" fmla="*/ 854001 h 854001"/>
                <a:gd name="connsiteX1-245" fmla="*/ 3249 w 1342958"/>
                <a:gd name="connsiteY1-246" fmla="*/ 725805 h 854001"/>
                <a:gd name="connsiteX2-247" fmla="*/ 729054 w 1342958"/>
                <a:gd name="connsiteY2-248" fmla="*/ 0 h 854001"/>
                <a:gd name="connsiteX3-249" fmla="*/ 1330903 w 1342958"/>
                <a:gd name="connsiteY3-250" fmla="*/ 320001 h 854001"/>
                <a:gd name="connsiteX4-251" fmla="*/ 1342958 w 1342958"/>
                <a:gd name="connsiteY4-252" fmla="*/ 342210 h 854001"/>
                <a:gd name="connsiteX0-253" fmla="*/ 0 w 1339709"/>
                <a:gd name="connsiteY0-254" fmla="*/ 725805 h 725805"/>
                <a:gd name="connsiteX1-255" fmla="*/ 725805 w 1339709"/>
                <a:gd name="connsiteY1-256" fmla="*/ 0 h 725805"/>
                <a:gd name="connsiteX2-257" fmla="*/ 1327654 w 1339709"/>
                <a:gd name="connsiteY2-258" fmla="*/ 320001 h 725805"/>
                <a:gd name="connsiteX3-259" fmla="*/ 1339709 w 1339709"/>
                <a:gd name="connsiteY3-260" fmla="*/ 342210 h 725805"/>
                <a:gd name="connsiteX0-261" fmla="*/ 0 w 1327654"/>
                <a:gd name="connsiteY0-262" fmla="*/ 725805 h 725805"/>
                <a:gd name="connsiteX1-263" fmla="*/ 725805 w 1327654"/>
                <a:gd name="connsiteY1-264" fmla="*/ 0 h 725805"/>
                <a:gd name="connsiteX2-265" fmla="*/ 1327654 w 1327654"/>
                <a:gd name="connsiteY2-266" fmla="*/ 320001 h 725805"/>
                <a:gd name="connsiteX0-267" fmla="*/ 0 w 725805"/>
                <a:gd name="connsiteY0-268" fmla="*/ 725805 h 725805"/>
                <a:gd name="connsiteX1-269" fmla="*/ 725805 w 725805"/>
                <a:gd name="connsiteY1-270" fmla="*/ 0 h 725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725805" h="725805">
                  <a:moveTo>
                    <a:pt x="0" y="725805"/>
                  </a:moveTo>
                  <a:cubicBezTo>
                    <a:pt x="0" y="324954"/>
                    <a:pt x="324954" y="0"/>
                    <a:pt x="725805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497830" y="1470937"/>
              <a:ext cx="134757" cy="495023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457200 w 2526030"/>
                <a:gd name="connsiteY0-2" fmla="*/ 1634490 h 1762661"/>
                <a:gd name="connsiteX1-3" fmla="*/ 0 w 2526030"/>
                <a:gd name="connsiteY1-4" fmla="*/ 1177290 h 1762661"/>
                <a:gd name="connsiteX2-5" fmla="*/ 133911 w 2526030"/>
                <a:gd name="connsiteY2-6" fmla="*/ 854001 h 1762661"/>
                <a:gd name="connsiteX3-7" fmla="*/ 148841 w 2526030"/>
                <a:gd name="connsiteY3-8" fmla="*/ 841682 h 1762661"/>
                <a:gd name="connsiteX4-9" fmla="*/ 137160 w 2526030"/>
                <a:gd name="connsiteY4-10" fmla="*/ 725805 h 1762661"/>
                <a:gd name="connsiteX5-11" fmla="*/ 862965 w 2526030"/>
                <a:gd name="connsiteY5-12" fmla="*/ 0 h 1762661"/>
                <a:gd name="connsiteX6-13" fmla="*/ 1464814 w 2526030"/>
                <a:gd name="connsiteY6-14" fmla="*/ 320001 h 1762661"/>
                <a:gd name="connsiteX7-15" fmla="*/ 1476869 w 2526030"/>
                <a:gd name="connsiteY7-16" fmla="*/ 342210 h 1762661"/>
                <a:gd name="connsiteX8-17" fmla="*/ 1513419 w 2526030"/>
                <a:gd name="connsiteY8-18" fmla="*/ 325159 h 1762661"/>
                <a:gd name="connsiteX9-19" fmla="*/ 1693545 w 2526030"/>
                <a:gd name="connsiteY9-20" fmla="*/ 293370 h 1762661"/>
                <a:gd name="connsiteX10-21" fmla="*/ 2206777 w 2526030"/>
                <a:gd name="connsiteY10-22" fmla="*/ 711666 h 1762661"/>
                <a:gd name="connsiteX11-23" fmla="*/ 2210100 w 2526030"/>
                <a:gd name="connsiteY11-24" fmla="*/ 744629 h 1762661"/>
                <a:gd name="connsiteX12-25" fmla="*/ 2246793 w 2526030"/>
                <a:gd name="connsiteY12-26" fmla="*/ 756019 h 1762661"/>
                <a:gd name="connsiteX13-27" fmla="*/ 2526030 w 2526030"/>
                <a:gd name="connsiteY13-28" fmla="*/ 1177290 h 1762661"/>
                <a:gd name="connsiteX14-29" fmla="*/ 2068830 w 2526030"/>
                <a:gd name="connsiteY14-30" fmla="*/ 1634490 h 1762661"/>
                <a:gd name="connsiteX15-31" fmla="*/ 585371 w 2526030"/>
                <a:gd name="connsiteY15-32" fmla="*/ 1762661 h 1762661"/>
                <a:gd name="connsiteX0-33" fmla="*/ 457200 w 2526030"/>
                <a:gd name="connsiteY0-34" fmla="*/ 1634490 h 1634490"/>
                <a:gd name="connsiteX1-35" fmla="*/ 0 w 2526030"/>
                <a:gd name="connsiteY1-36" fmla="*/ 1177290 h 1634490"/>
                <a:gd name="connsiteX2-37" fmla="*/ 133911 w 2526030"/>
                <a:gd name="connsiteY2-38" fmla="*/ 854001 h 1634490"/>
                <a:gd name="connsiteX3-39" fmla="*/ 148841 w 2526030"/>
                <a:gd name="connsiteY3-40" fmla="*/ 841682 h 1634490"/>
                <a:gd name="connsiteX4-41" fmla="*/ 137160 w 2526030"/>
                <a:gd name="connsiteY4-42" fmla="*/ 725805 h 1634490"/>
                <a:gd name="connsiteX5-43" fmla="*/ 862965 w 2526030"/>
                <a:gd name="connsiteY5-44" fmla="*/ 0 h 1634490"/>
                <a:gd name="connsiteX6-45" fmla="*/ 1464814 w 2526030"/>
                <a:gd name="connsiteY6-46" fmla="*/ 320001 h 1634490"/>
                <a:gd name="connsiteX7-47" fmla="*/ 1476869 w 2526030"/>
                <a:gd name="connsiteY7-48" fmla="*/ 342210 h 1634490"/>
                <a:gd name="connsiteX8-49" fmla="*/ 1513419 w 2526030"/>
                <a:gd name="connsiteY8-50" fmla="*/ 325159 h 1634490"/>
                <a:gd name="connsiteX9-51" fmla="*/ 1693545 w 2526030"/>
                <a:gd name="connsiteY9-52" fmla="*/ 293370 h 1634490"/>
                <a:gd name="connsiteX10-53" fmla="*/ 2206777 w 2526030"/>
                <a:gd name="connsiteY10-54" fmla="*/ 711666 h 1634490"/>
                <a:gd name="connsiteX11-55" fmla="*/ 2210100 w 2526030"/>
                <a:gd name="connsiteY11-56" fmla="*/ 744629 h 1634490"/>
                <a:gd name="connsiteX12-57" fmla="*/ 2246793 w 2526030"/>
                <a:gd name="connsiteY12-58" fmla="*/ 756019 h 1634490"/>
                <a:gd name="connsiteX13-59" fmla="*/ 2526030 w 2526030"/>
                <a:gd name="connsiteY13-60" fmla="*/ 1177290 h 1634490"/>
                <a:gd name="connsiteX14-61" fmla="*/ 2068830 w 2526030"/>
                <a:gd name="connsiteY14-62" fmla="*/ 1634490 h 1634490"/>
                <a:gd name="connsiteX0-63" fmla="*/ 0 w 2526030"/>
                <a:gd name="connsiteY0-64" fmla="*/ 1177290 h 1634490"/>
                <a:gd name="connsiteX1-65" fmla="*/ 133911 w 2526030"/>
                <a:gd name="connsiteY1-66" fmla="*/ 854001 h 1634490"/>
                <a:gd name="connsiteX2-67" fmla="*/ 148841 w 2526030"/>
                <a:gd name="connsiteY2-68" fmla="*/ 841682 h 1634490"/>
                <a:gd name="connsiteX3-69" fmla="*/ 137160 w 2526030"/>
                <a:gd name="connsiteY3-70" fmla="*/ 725805 h 1634490"/>
                <a:gd name="connsiteX4-71" fmla="*/ 862965 w 2526030"/>
                <a:gd name="connsiteY4-72" fmla="*/ 0 h 1634490"/>
                <a:gd name="connsiteX5-73" fmla="*/ 1464814 w 2526030"/>
                <a:gd name="connsiteY5-74" fmla="*/ 320001 h 1634490"/>
                <a:gd name="connsiteX6-75" fmla="*/ 1476869 w 2526030"/>
                <a:gd name="connsiteY6-76" fmla="*/ 342210 h 1634490"/>
                <a:gd name="connsiteX7-77" fmla="*/ 1513419 w 2526030"/>
                <a:gd name="connsiteY7-78" fmla="*/ 325159 h 1634490"/>
                <a:gd name="connsiteX8-79" fmla="*/ 1693545 w 2526030"/>
                <a:gd name="connsiteY8-80" fmla="*/ 293370 h 1634490"/>
                <a:gd name="connsiteX9-81" fmla="*/ 2206777 w 2526030"/>
                <a:gd name="connsiteY9-82" fmla="*/ 711666 h 1634490"/>
                <a:gd name="connsiteX10-83" fmla="*/ 2210100 w 2526030"/>
                <a:gd name="connsiteY10-84" fmla="*/ 744629 h 1634490"/>
                <a:gd name="connsiteX11-85" fmla="*/ 2246793 w 2526030"/>
                <a:gd name="connsiteY11-86" fmla="*/ 756019 h 1634490"/>
                <a:gd name="connsiteX12-87" fmla="*/ 2526030 w 2526030"/>
                <a:gd name="connsiteY12-88" fmla="*/ 1177290 h 1634490"/>
                <a:gd name="connsiteX13-89" fmla="*/ 2068830 w 2526030"/>
                <a:gd name="connsiteY13-90" fmla="*/ 1634490 h 1634490"/>
                <a:gd name="connsiteX0-91" fmla="*/ 0 w 2392119"/>
                <a:gd name="connsiteY0-92" fmla="*/ 854001 h 1634490"/>
                <a:gd name="connsiteX1-93" fmla="*/ 14930 w 2392119"/>
                <a:gd name="connsiteY1-94" fmla="*/ 841682 h 1634490"/>
                <a:gd name="connsiteX2-95" fmla="*/ 3249 w 2392119"/>
                <a:gd name="connsiteY2-96" fmla="*/ 725805 h 1634490"/>
                <a:gd name="connsiteX3-97" fmla="*/ 729054 w 2392119"/>
                <a:gd name="connsiteY3-98" fmla="*/ 0 h 1634490"/>
                <a:gd name="connsiteX4-99" fmla="*/ 1330903 w 2392119"/>
                <a:gd name="connsiteY4-100" fmla="*/ 320001 h 1634490"/>
                <a:gd name="connsiteX5-101" fmla="*/ 1342958 w 2392119"/>
                <a:gd name="connsiteY5-102" fmla="*/ 342210 h 1634490"/>
                <a:gd name="connsiteX6-103" fmla="*/ 1379508 w 2392119"/>
                <a:gd name="connsiteY6-104" fmla="*/ 325159 h 1634490"/>
                <a:gd name="connsiteX7-105" fmla="*/ 1559634 w 2392119"/>
                <a:gd name="connsiteY7-106" fmla="*/ 293370 h 1634490"/>
                <a:gd name="connsiteX8-107" fmla="*/ 2072866 w 2392119"/>
                <a:gd name="connsiteY8-108" fmla="*/ 711666 h 1634490"/>
                <a:gd name="connsiteX9-109" fmla="*/ 2076189 w 2392119"/>
                <a:gd name="connsiteY9-110" fmla="*/ 744629 h 1634490"/>
                <a:gd name="connsiteX10-111" fmla="*/ 2112882 w 2392119"/>
                <a:gd name="connsiteY10-112" fmla="*/ 756019 h 1634490"/>
                <a:gd name="connsiteX11-113" fmla="*/ 2392119 w 2392119"/>
                <a:gd name="connsiteY11-114" fmla="*/ 1177290 h 1634490"/>
                <a:gd name="connsiteX12-115" fmla="*/ 1934919 w 2392119"/>
                <a:gd name="connsiteY12-116" fmla="*/ 1634490 h 1634490"/>
                <a:gd name="connsiteX0-117" fmla="*/ 0 w 2392119"/>
                <a:gd name="connsiteY0-118" fmla="*/ 854001 h 1634490"/>
                <a:gd name="connsiteX1-119" fmla="*/ 3249 w 2392119"/>
                <a:gd name="connsiteY1-120" fmla="*/ 725805 h 1634490"/>
                <a:gd name="connsiteX2-121" fmla="*/ 729054 w 2392119"/>
                <a:gd name="connsiteY2-122" fmla="*/ 0 h 1634490"/>
                <a:gd name="connsiteX3-123" fmla="*/ 1330903 w 2392119"/>
                <a:gd name="connsiteY3-124" fmla="*/ 320001 h 1634490"/>
                <a:gd name="connsiteX4-125" fmla="*/ 1342958 w 2392119"/>
                <a:gd name="connsiteY4-126" fmla="*/ 342210 h 1634490"/>
                <a:gd name="connsiteX5-127" fmla="*/ 1379508 w 2392119"/>
                <a:gd name="connsiteY5-128" fmla="*/ 325159 h 1634490"/>
                <a:gd name="connsiteX6-129" fmla="*/ 1559634 w 2392119"/>
                <a:gd name="connsiteY6-130" fmla="*/ 293370 h 1634490"/>
                <a:gd name="connsiteX7-131" fmla="*/ 2072866 w 2392119"/>
                <a:gd name="connsiteY7-132" fmla="*/ 711666 h 1634490"/>
                <a:gd name="connsiteX8-133" fmla="*/ 2076189 w 2392119"/>
                <a:gd name="connsiteY8-134" fmla="*/ 744629 h 1634490"/>
                <a:gd name="connsiteX9-135" fmla="*/ 2112882 w 2392119"/>
                <a:gd name="connsiteY9-136" fmla="*/ 756019 h 1634490"/>
                <a:gd name="connsiteX10-137" fmla="*/ 2392119 w 2392119"/>
                <a:gd name="connsiteY10-138" fmla="*/ 1177290 h 1634490"/>
                <a:gd name="connsiteX11-139" fmla="*/ 1934919 w 2392119"/>
                <a:gd name="connsiteY11-140" fmla="*/ 1634490 h 1634490"/>
                <a:gd name="connsiteX0-141" fmla="*/ 0 w 2392119"/>
                <a:gd name="connsiteY0-142" fmla="*/ 854001 h 1634490"/>
                <a:gd name="connsiteX1-143" fmla="*/ 729054 w 2392119"/>
                <a:gd name="connsiteY1-144" fmla="*/ 0 h 1634490"/>
                <a:gd name="connsiteX2-145" fmla="*/ 1330903 w 2392119"/>
                <a:gd name="connsiteY2-146" fmla="*/ 320001 h 1634490"/>
                <a:gd name="connsiteX3-147" fmla="*/ 1342958 w 2392119"/>
                <a:gd name="connsiteY3-148" fmla="*/ 342210 h 1634490"/>
                <a:gd name="connsiteX4-149" fmla="*/ 1379508 w 2392119"/>
                <a:gd name="connsiteY4-150" fmla="*/ 325159 h 1634490"/>
                <a:gd name="connsiteX5-151" fmla="*/ 1559634 w 2392119"/>
                <a:gd name="connsiteY5-152" fmla="*/ 293370 h 1634490"/>
                <a:gd name="connsiteX6-153" fmla="*/ 2072866 w 2392119"/>
                <a:gd name="connsiteY6-154" fmla="*/ 711666 h 1634490"/>
                <a:gd name="connsiteX7-155" fmla="*/ 2076189 w 2392119"/>
                <a:gd name="connsiteY7-156" fmla="*/ 744629 h 1634490"/>
                <a:gd name="connsiteX8-157" fmla="*/ 2112882 w 2392119"/>
                <a:gd name="connsiteY8-158" fmla="*/ 756019 h 1634490"/>
                <a:gd name="connsiteX9-159" fmla="*/ 2392119 w 2392119"/>
                <a:gd name="connsiteY9-160" fmla="*/ 1177290 h 1634490"/>
                <a:gd name="connsiteX10-161" fmla="*/ 1934919 w 2392119"/>
                <a:gd name="connsiteY10-162" fmla="*/ 1634490 h 1634490"/>
                <a:gd name="connsiteX0-163" fmla="*/ -1 w 1663064"/>
                <a:gd name="connsiteY0-164" fmla="*/ 0 h 1634490"/>
                <a:gd name="connsiteX1-165" fmla="*/ 601848 w 1663064"/>
                <a:gd name="connsiteY1-166" fmla="*/ 320001 h 1634490"/>
                <a:gd name="connsiteX2-167" fmla="*/ 613903 w 1663064"/>
                <a:gd name="connsiteY2-168" fmla="*/ 342210 h 1634490"/>
                <a:gd name="connsiteX3-169" fmla="*/ 650453 w 1663064"/>
                <a:gd name="connsiteY3-170" fmla="*/ 325159 h 1634490"/>
                <a:gd name="connsiteX4-171" fmla="*/ 830579 w 1663064"/>
                <a:gd name="connsiteY4-172" fmla="*/ 293370 h 1634490"/>
                <a:gd name="connsiteX5-173" fmla="*/ 1343811 w 1663064"/>
                <a:gd name="connsiteY5-174" fmla="*/ 711666 h 1634490"/>
                <a:gd name="connsiteX6-175" fmla="*/ 1347134 w 1663064"/>
                <a:gd name="connsiteY6-176" fmla="*/ 744629 h 1634490"/>
                <a:gd name="connsiteX7-177" fmla="*/ 1383827 w 1663064"/>
                <a:gd name="connsiteY7-178" fmla="*/ 756019 h 1634490"/>
                <a:gd name="connsiteX8-179" fmla="*/ 1663064 w 1663064"/>
                <a:gd name="connsiteY8-180" fmla="*/ 1177290 h 1634490"/>
                <a:gd name="connsiteX9-181" fmla="*/ 1205864 w 1663064"/>
                <a:gd name="connsiteY9-182" fmla="*/ 1634490 h 1634490"/>
                <a:gd name="connsiteX0-183" fmla="*/ 0 w 1061216"/>
                <a:gd name="connsiteY0-184" fmla="*/ 26631 h 1341120"/>
                <a:gd name="connsiteX1-185" fmla="*/ 12055 w 1061216"/>
                <a:gd name="connsiteY1-186" fmla="*/ 48840 h 1341120"/>
                <a:gd name="connsiteX2-187" fmla="*/ 48605 w 1061216"/>
                <a:gd name="connsiteY2-188" fmla="*/ 31789 h 1341120"/>
                <a:gd name="connsiteX3-189" fmla="*/ 228731 w 1061216"/>
                <a:gd name="connsiteY3-190" fmla="*/ 0 h 1341120"/>
                <a:gd name="connsiteX4-191" fmla="*/ 741963 w 1061216"/>
                <a:gd name="connsiteY4-192" fmla="*/ 418296 h 1341120"/>
                <a:gd name="connsiteX5-193" fmla="*/ 745286 w 1061216"/>
                <a:gd name="connsiteY5-194" fmla="*/ 451259 h 1341120"/>
                <a:gd name="connsiteX6-195" fmla="*/ 781979 w 1061216"/>
                <a:gd name="connsiteY6-196" fmla="*/ 462649 h 1341120"/>
                <a:gd name="connsiteX7-197" fmla="*/ 1061216 w 1061216"/>
                <a:gd name="connsiteY7-198" fmla="*/ 883920 h 1341120"/>
                <a:gd name="connsiteX8-199" fmla="*/ 604016 w 1061216"/>
                <a:gd name="connsiteY8-200" fmla="*/ 1341120 h 1341120"/>
                <a:gd name="connsiteX0-201" fmla="*/ 0 w 1061216"/>
                <a:gd name="connsiteY0-202" fmla="*/ 26631 h 1341120"/>
                <a:gd name="connsiteX1-203" fmla="*/ 12055 w 1061216"/>
                <a:gd name="connsiteY1-204" fmla="*/ 48840 h 1341120"/>
                <a:gd name="connsiteX2-205" fmla="*/ 228731 w 1061216"/>
                <a:gd name="connsiteY2-206" fmla="*/ 0 h 1341120"/>
                <a:gd name="connsiteX3-207" fmla="*/ 741963 w 1061216"/>
                <a:gd name="connsiteY3-208" fmla="*/ 418296 h 1341120"/>
                <a:gd name="connsiteX4-209" fmla="*/ 745286 w 1061216"/>
                <a:gd name="connsiteY4-210" fmla="*/ 451259 h 1341120"/>
                <a:gd name="connsiteX5-211" fmla="*/ 781979 w 1061216"/>
                <a:gd name="connsiteY5-212" fmla="*/ 462649 h 1341120"/>
                <a:gd name="connsiteX6-213" fmla="*/ 1061216 w 1061216"/>
                <a:gd name="connsiteY6-214" fmla="*/ 883920 h 1341120"/>
                <a:gd name="connsiteX7-215" fmla="*/ 604016 w 1061216"/>
                <a:gd name="connsiteY7-216" fmla="*/ 1341120 h 1341120"/>
                <a:gd name="connsiteX0-217" fmla="*/ 0 w 1061216"/>
                <a:gd name="connsiteY0-218" fmla="*/ 26631 h 1341120"/>
                <a:gd name="connsiteX1-219" fmla="*/ 228731 w 1061216"/>
                <a:gd name="connsiteY1-220" fmla="*/ 0 h 1341120"/>
                <a:gd name="connsiteX2-221" fmla="*/ 741963 w 1061216"/>
                <a:gd name="connsiteY2-222" fmla="*/ 418296 h 1341120"/>
                <a:gd name="connsiteX3-223" fmla="*/ 745286 w 1061216"/>
                <a:gd name="connsiteY3-224" fmla="*/ 451259 h 1341120"/>
                <a:gd name="connsiteX4-225" fmla="*/ 781979 w 1061216"/>
                <a:gd name="connsiteY4-226" fmla="*/ 462649 h 1341120"/>
                <a:gd name="connsiteX5-227" fmla="*/ 1061216 w 1061216"/>
                <a:gd name="connsiteY5-228" fmla="*/ 883920 h 1341120"/>
                <a:gd name="connsiteX6-229" fmla="*/ 604016 w 1061216"/>
                <a:gd name="connsiteY6-230" fmla="*/ 1341120 h 1341120"/>
                <a:gd name="connsiteX0-231" fmla="*/ 0 w 832485"/>
                <a:gd name="connsiteY0-232" fmla="*/ 0 h 1341120"/>
                <a:gd name="connsiteX1-233" fmla="*/ 513232 w 832485"/>
                <a:gd name="connsiteY1-234" fmla="*/ 418296 h 1341120"/>
                <a:gd name="connsiteX2-235" fmla="*/ 516555 w 832485"/>
                <a:gd name="connsiteY2-236" fmla="*/ 451259 h 1341120"/>
                <a:gd name="connsiteX3-237" fmla="*/ 553248 w 832485"/>
                <a:gd name="connsiteY3-238" fmla="*/ 462649 h 1341120"/>
                <a:gd name="connsiteX4-239" fmla="*/ 832485 w 832485"/>
                <a:gd name="connsiteY4-240" fmla="*/ 883920 h 1341120"/>
                <a:gd name="connsiteX5-241" fmla="*/ 375285 w 832485"/>
                <a:gd name="connsiteY5-242" fmla="*/ 1341120 h 1341120"/>
                <a:gd name="connsiteX0-243" fmla="*/ 137948 w 457201"/>
                <a:gd name="connsiteY0-244" fmla="*/ 0 h 922824"/>
                <a:gd name="connsiteX1-245" fmla="*/ 141271 w 457201"/>
                <a:gd name="connsiteY1-246" fmla="*/ 32963 h 922824"/>
                <a:gd name="connsiteX2-247" fmla="*/ 177964 w 457201"/>
                <a:gd name="connsiteY2-248" fmla="*/ 44353 h 922824"/>
                <a:gd name="connsiteX3-249" fmla="*/ 457201 w 457201"/>
                <a:gd name="connsiteY3-250" fmla="*/ 465624 h 922824"/>
                <a:gd name="connsiteX4-251" fmla="*/ 1 w 457201"/>
                <a:gd name="connsiteY4-252" fmla="*/ 922824 h 9228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201" h="922824">
                  <a:moveTo>
                    <a:pt x="137948" y="0"/>
                  </a:moveTo>
                  <a:lnTo>
                    <a:pt x="141271" y="32963"/>
                  </a:lnTo>
                  <a:lnTo>
                    <a:pt x="177964" y="44353"/>
                  </a:lnTo>
                  <a:cubicBezTo>
                    <a:pt x="342060" y="113760"/>
                    <a:pt x="457201" y="276245"/>
                    <a:pt x="457201" y="465624"/>
                  </a:cubicBezTo>
                  <a:cubicBezTo>
                    <a:pt x="457201" y="718129"/>
                    <a:pt x="252506" y="922824"/>
                    <a:pt x="1" y="922824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1"/>
      <p:bldP spid="12" grpId="0"/>
      <p:bldP spid="13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70" grpId="0" animBg="1"/>
      <p:bldP spid="70" grpId="2" animBg="1"/>
      <p:bldP spid="70" grpId="3" animBg="1"/>
      <p:bldP spid="69" grpId="0" animBg="1"/>
      <p:bldP spid="69" grpId="2" animBg="1"/>
      <p:bldP spid="69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09360" y="368630"/>
            <a:ext cx="1688489" cy="1246917"/>
            <a:chOff x="1209360" y="368630"/>
            <a:chExt cx="1688489" cy="1246917"/>
          </a:xfrm>
        </p:grpSpPr>
        <p:sp>
          <p:nvSpPr>
            <p:cNvPr id="66" name="梯形 96"/>
            <p:cNvSpPr/>
            <p:nvPr/>
          </p:nvSpPr>
          <p:spPr>
            <a:xfrm rot="4183552">
              <a:off x="1497595" y="377809"/>
              <a:ext cx="949503" cy="1525973"/>
            </a:xfrm>
            <a:custGeom>
              <a:avLst/>
              <a:gdLst/>
              <a:ahLst/>
              <a:cxnLst/>
              <a:rect l="l" t="t" r="r" b="b"/>
              <a:pathLst>
                <a:path w="1638954" h="2632273">
                  <a:moveTo>
                    <a:pt x="460131" y="0"/>
                  </a:moveTo>
                  <a:lnTo>
                    <a:pt x="985333" y="24657"/>
                  </a:lnTo>
                  <a:cubicBezTo>
                    <a:pt x="904127" y="674964"/>
                    <a:pt x="987214" y="1517335"/>
                    <a:pt x="1638954" y="2440233"/>
                  </a:cubicBezTo>
                  <a:lnTo>
                    <a:pt x="1063128" y="2071125"/>
                  </a:lnTo>
                  <a:lnTo>
                    <a:pt x="678579" y="2632273"/>
                  </a:lnTo>
                  <a:lnTo>
                    <a:pt x="262163" y="2020459"/>
                  </a:lnTo>
                  <a:cubicBezTo>
                    <a:pt x="141403" y="2335233"/>
                    <a:pt x="143936" y="2337566"/>
                    <a:pt x="68760" y="2596304"/>
                  </a:cubicBezTo>
                  <a:cubicBezTo>
                    <a:pt x="-118888" y="1450551"/>
                    <a:pt x="99284" y="691656"/>
                    <a:pt x="46013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梯形 96"/>
            <p:cNvSpPr/>
            <p:nvPr/>
          </p:nvSpPr>
          <p:spPr>
            <a:xfrm rot="4183552">
              <a:off x="1975809" y="737509"/>
              <a:ext cx="198553" cy="840519"/>
            </a:xfrm>
            <a:custGeom>
              <a:avLst/>
              <a:gdLst/>
              <a:ahLst/>
              <a:cxnLst/>
              <a:rect l="l" t="t" r="r" b="b"/>
              <a:pathLst>
                <a:path w="420536" h="1778648">
                  <a:moveTo>
                    <a:pt x="21975" y="0"/>
                  </a:moveTo>
                  <a:lnTo>
                    <a:pt x="139673" y="5525"/>
                  </a:lnTo>
                  <a:cubicBezTo>
                    <a:pt x="77745" y="501457"/>
                    <a:pt x="111365" y="1109088"/>
                    <a:pt x="420536" y="1778648"/>
                  </a:cubicBezTo>
                  <a:lnTo>
                    <a:pt x="279766" y="1771733"/>
                  </a:lnTo>
                  <a:cubicBezTo>
                    <a:pt x="2200" y="1106360"/>
                    <a:pt x="-33067" y="500890"/>
                    <a:pt x="21975" y="0"/>
                  </a:cubicBezTo>
                  <a:close/>
                </a:path>
              </a:pathLst>
            </a:custGeom>
            <a:solidFill>
              <a:srgbClr val="73E0E3"/>
            </a:solidFill>
            <a:ln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 rot="21335217">
              <a:off x="2104640" y="368630"/>
              <a:ext cx="793209" cy="804045"/>
              <a:chOff x="7973451" y="5027358"/>
              <a:chExt cx="1573291" cy="1594779"/>
            </a:xfrm>
          </p:grpSpPr>
          <p:sp>
            <p:nvSpPr>
              <p:cNvPr id="73" name="五角星 2"/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五角星 2"/>
              <p:cNvSpPr/>
              <p:nvPr/>
            </p:nvSpPr>
            <p:spPr>
              <a:xfrm rot="20480842">
                <a:off x="7973451" y="504184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66675">
                <a:solidFill>
                  <a:srgbClr val="19B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2208828" y="550833"/>
              <a:ext cx="655320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n w="25400">
                    <a:solidFill>
                      <a:srgbClr val="0FB9C1"/>
                    </a:solidFill>
                  </a:ln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04</a:t>
              </a:r>
              <a:endParaRPr lang="zh-CN" altLang="en-US" sz="2800" dirty="0">
                <a:ln w="25400">
                  <a:solidFill>
                    <a:srgbClr val="0FB9C1"/>
                  </a:solidFill>
                </a:ln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09407" y="535576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9B4C9"/>
                </a:solidFill>
                <a:latin typeface="楷体" panose="02010609060101010101" charset="-122"/>
                <a:ea typeface="楷体" panose="02010609060101010101" charset="-122"/>
              </a:rPr>
              <a:t>家园</a:t>
            </a:r>
            <a:r>
              <a:rPr lang="zh-CN" altLang="en-US" sz="3600" b="1" dirty="0">
                <a:solidFill>
                  <a:srgbClr val="19B4C9"/>
                </a:solidFill>
                <a:latin typeface="楷体" panose="02010609060101010101" charset="-122"/>
                <a:ea typeface="楷体" panose="02010609060101010101" charset="-122"/>
              </a:rPr>
              <a:t>配合</a:t>
            </a:r>
            <a:endParaRPr lang="zh-CN" altLang="en-US" sz="3600" b="1" dirty="0">
              <a:solidFill>
                <a:srgbClr val="19B4C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85770" y="1572260"/>
            <a:ext cx="5621020" cy="29476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7.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自理能力的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培养</a:t>
            </a: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8.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不带危险物品进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园</a:t>
            </a: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9.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养成良好的生活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习惯</a:t>
            </a: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10.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理性对待孩子的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磕碰</a:t>
            </a: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11.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积极参加园部组织的各项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活动</a:t>
            </a: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12.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及时完成下发的各类问卷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表</a:t>
            </a:r>
            <a:endParaRPr lang="zh-CN" altLang="en-US" sz="24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334714" y="6326777"/>
            <a:ext cx="4086225" cy="285750"/>
          </a:xfrm>
          <a:prstGeom prst="ellipse">
            <a:avLst/>
          </a:prstGeom>
          <a:gradFill flip="none" rotWithShape="1">
            <a:gsLst>
              <a:gs pos="17000">
                <a:schemeClr val="bg2">
                  <a:lumMod val="75000"/>
                </a:schemeClr>
              </a:gs>
              <a:gs pos="81000">
                <a:schemeClr val="bg2">
                  <a:alpha val="1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五角星 2"/>
          <p:cNvSpPr/>
          <p:nvPr/>
        </p:nvSpPr>
        <p:spPr>
          <a:xfrm rot="2259766" flipH="1">
            <a:off x="7008192" y="5149591"/>
            <a:ext cx="738260" cy="74258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ctr"/>
            <a:endParaRPr lang="zh-CN" altLang="en-US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60" name="五角星 2"/>
          <p:cNvSpPr/>
          <p:nvPr/>
        </p:nvSpPr>
        <p:spPr>
          <a:xfrm rot="21106526" flipH="1">
            <a:off x="5348318" y="5704954"/>
            <a:ext cx="312357" cy="31418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13CCD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五角星 2"/>
          <p:cNvSpPr/>
          <p:nvPr/>
        </p:nvSpPr>
        <p:spPr>
          <a:xfrm rot="19307103" flipH="1">
            <a:off x="1585609" y="5082637"/>
            <a:ext cx="551982" cy="555217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92D05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/>
          <p:cNvSpPr/>
          <p:nvPr/>
        </p:nvSpPr>
        <p:spPr>
          <a:xfrm rot="541158">
            <a:off x="886914" y="5593352"/>
            <a:ext cx="2000250" cy="1419225"/>
          </a:xfrm>
          <a:prstGeom prst="arc">
            <a:avLst>
              <a:gd name="adj1" fmla="val 16718226"/>
              <a:gd name="adj2" fmla="val 21445253"/>
            </a:avLst>
          </a:prstGeom>
          <a:ln w="22225">
            <a:solidFill>
              <a:srgbClr val="B9E64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6746694" y="5617754"/>
            <a:ext cx="1543050" cy="1543050"/>
          </a:xfrm>
          <a:prstGeom prst="arc">
            <a:avLst>
              <a:gd name="adj1" fmla="val 9684536"/>
              <a:gd name="adj2" fmla="val 14684036"/>
            </a:avLst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弧形 63"/>
          <p:cNvSpPr/>
          <p:nvPr/>
        </p:nvSpPr>
        <p:spPr>
          <a:xfrm rot="2196345">
            <a:off x="4663712" y="5771062"/>
            <a:ext cx="1543050" cy="1543050"/>
          </a:xfrm>
          <a:prstGeom prst="arc">
            <a:avLst>
              <a:gd name="adj1" fmla="val 9684536"/>
              <a:gd name="adj2" fmla="val 11865879"/>
            </a:avLst>
          </a:prstGeom>
          <a:ln w="19050">
            <a:solidFill>
              <a:srgbClr val="0CD8E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/>
          <p:cNvCxnSpPr/>
          <p:nvPr/>
        </p:nvCxnSpPr>
        <p:spPr>
          <a:xfrm>
            <a:off x="3265714" y="1254034"/>
            <a:ext cx="2873829" cy="0"/>
          </a:xfrm>
          <a:prstGeom prst="line">
            <a:avLst/>
          </a:prstGeom>
          <a:ln>
            <a:solidFill>
              <a:srgbClr val="19B4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五角星 2"/>
          <p:cNvSpPr/>
          <p:nvPr/>
        </p:nvSpPr>
        <p:spPr>
          <a:xfrm rot="20665174" flipH="1">
            <a:off x="8413671" y="4317419"/>
            <a:ext cx="391543" cy="3938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0CD8E2"/>
          </a:solidFill>
          <a:ln w="63500">
            <a:solidFill>
              <a:schemeClr val="bg1"/>
            </a:solidFill>
          </a:ln>
          <a:effectLst>
            <a:outerShdw blurRad="114300" dist="762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五角星 2"/>
          <p:cNvSpPr/>
          <p:nvPr/>
        </p:nvSpPr>
        <p:spPr>
          <a:xfrm rot="1682830" flipH="1">
            <a:off x="10972267" y="1813954"/>
            <a:ext cx="583518" cy="586938"/>
          </a:xfrm>
          <a:custGeom>
            <a:avLst/>
            <a:gdLst>
              <a:gd name="connsiteX0" fmla="*/ 1 w 914400"/>
              <a:gd name="connsiteY0" fmla="*/ 349269 h 914400"/>
              <a:gd name="connsiteX1" fmla="*/ 262140 w 914400"/>
              <a:gd name="connsiteY1" fmla="*/ 223173 h 914400"/>
              <a:gd name="connsiteX2" fmla="*/ 457200 w 914400"/>
              <a:gd name="connsiteY2" fmla="*/ 0 h 914400"/>
              <a:gd name="connsiteX3" fmla="*/ 652260 w 914400"/>
              <a:gd name="connsiteY3" fmla="*/ 223173 h 914400"/>
              <a:gd name="connsiteX4" fmla="*/ 914399 w 914400"/>
              <a:gd name="connsiteY4" fmla="*/ 349269 h 914400"/>
              <a:gd name="connsiteX5" fmla="*/ 772814 w 914400"/>
              <a:gd name="connsiteY5" fmla="*/ 613293 h 914400"/>
              <a:gd name="connsiteX6" fmla="*/ 739765 w 914400"/>
              <a:gd name="connsiteY6" fmla="*/ 914398 h 914400"/>
              <a:gd name="connsiteX7" fmla="*/ 457200 w 914400"/>
              <a:gd name="connsiteY7" fmla="*/ 854400 h 914400"/>
              <a:gd name="connsiteX8" fmla="*/ 174635 w 914400"/>
              <a:gd name="connsiteY8" fmla="*/ 914398 h 914400"/>
              <a:gd name="connsiteX9" fmla="*/ 141586 w 914400"/>
              <a:gd name="connsiteY9" fmla="*/ 613293 h 914400"/>
              <a:gd name="connsiteX10" fmla="*/ 1 w 914400"/>
              <a:gd name="connsiteY10" fmla="*/ 349269 h 914400"/>
              <a:gd name="connsiteX0-1" fmla="*/ 0 w 914398"/>
              <a:gd name="connsiteY0-2" fmla="*/ 349269 h 923906"/>
              <a:gd name="connsiteX1-3" fmla="*/ 262139 w 914398"/>
              <a:gd name="connsiteY1-4" fmla="*/ 223173 h 923906"/>
              <a:gd name="connsiteX2-5" fmla="*/ 457199 w 914398"/>
              <a:gd name="connsiteY2-6" fmla="*/ 0 h 923906"/>
              <a:gd name="connsiteX3-7" fmla="*/ 652259 w 914398"/>
              <a:gd name="connsiteY3-8" fmla="*/ 223173 h 923906"/>
              <a:gd name="connsiteX4-9" fmla="*/ 914398 w 914398"/>
              <a:gd name="connsiteY4-10" fmla="*/ 349269 h 923906"/>
              <a:gd name="connsiteX5-11" fmla="*/ 772813 w 914398"/>
              <a:gd name="connsiteY5-12" fmla="*/ 613293 h 923906"/>
              <a:gd name="connsiteX6-13" fmla="*/ 739764 w 914398"/>
              <a:gd name="connsiteY6-14" fmla="*/ 914398 h 923906"/>
              <a:gd name="connsiteX7-15" fmla="*/ 457199 w 914398"/>
              <a:gd name="connsiteY7-16" fmla="*/ 854400 h 923906"/>
              <a:gd name="connsiteX8-17" fmla="*/ 174634 w 914398"/>
              <a:gd name="connsiteY8-18" fmla="*/ 914398 h 923906"/>
              <a:gd name="connsiteX9-19" fmla="*/ 141585 w 914398"/>
              <a:gd name="connsiteY9-20" fmla="*/ 613293 h 923906"/>
              <a:gd name="connsiteX10-21" fmla="*/ 0 w 914398"/>
              <a:gd name="connsiteY10-22" fmla="*/ 349269 h 923906"/>
              <a:gd name="connsiteX0-23" fmla="*/ 0 w 916461"/>
              <a:gd name="connsiteY0-24" fmla="*/ 349269 h 923906"/>
              <a:gd name="connsiteX1-25" fmla="*/ 262139 w 916461"/>
              <a:gd name="connsiteY1-26" fmla="*/ 223173 h 923906"/>
              <a:gd name="connsiteX2-27" fmla="*/ 457199 w 916461"/>
              <a:gd name="connsiteY2-28" fmla="*/ 0 h 923906"/>
              <a:gd name="connsiteX3-29" fmla="*/ 652259 w 916461"/>
              <a:gd name="connsiteY3-30" fmla="*/ 223173 h 923906"/>
              <a:gd name="connsiteX4-31" fmla="*/ 914398 w 916461"/>
              <a:gd name="connsiteY4-32" fmla="*/ 349269 h 923906"/>
              <a:gd name="connsiteX5-33" fmla="*/ 772813 w 916461"/>
              <a:gd name="connsiteY5-34" fmla="*/ 613293 h 923906"/>
              <a:gd name="connsiteX6-35" fmla="*/ 739764 w 916461"/>
              <a:gd name="connsiteY6-36" fmla="*/ 914398 h 923906"/>
              <a:gd name="connsiteX7-37" fmla="*/ 457199 w 916461"/>
              <a:gd name="connsiteY7-38" fmla="*/ 854400 h 923906"/>
              <a:gd name="connsiteX8-39" fmla="*/ 174634 w 916461"/>
              <a:gd name="connsiteY8-40" fmla="*/ 914398 h 923906"/>
              <a:gd name="connsiteX9-41" fmla="*/ 141585 w 916461"/>
              <a:gd name="connsiteY9-42" fmla="*/ 613293 h 923906"/>
              <a:gd name="connsiteX10-43" fmla="*/ 0 w 916461"/>
              <a:gd name="connsiteY10-44" fmla="*/ 349269 h 923906"/>
              <a:gd name="connsiteX0-45" fmla="*/ 0 w 916461"/>
              <a:gd name="connsiteY0-46" fmla="*/ 349269 h 923906"/>
              <a:gd name="connsiteX1-47" fmla="*/ 262139 w 916461"/>
              <a:gd name="connsiteY1-48" fmla="*/ 223173 h 923906"/>
              <a:gd name="connsiteX2-49" fmla="*/ 457199 w 916461"/>
              <a:gd name="connsiteY2-50" fmla="*/ 0 h 923906"/>
              <a:gd name="connsiteX3-51" fmla="*/ 652259 w 916461"/>
              <a:gd name="connsiteY3-52" fmla="*/ 223173 h 923906"/>
              <a:gd name="connsiteX4-53" fmla="*/ 914398 w 916461"/>
              <a:gd name="connsiteY4-54" fmla="*/ 349269 h 923906"/>
              <a:gd name="connsiteX5-55" fmla="*/ 772813 w 916461"/>
              <a:gd name="connsiteY5-56" fmla="*/ 613293 h 923906"/>
              <a:gd name="connsiteX6-57" fmla="*/ 739764 w 916461"/>
              <a:gd name="connsiteY6-58" fmla="*/ 914398 h 923906"/>
              <a:gd name="connsiteX7-59" fmla="*/ 457199 w 916461"/>
              <a:gd name="connsiteY7-60" fmla="*/ 854400 h 923906"/>
              <a:gd name="connsiteX8-61" fmla="*/ 174634 w 916461"/>
              <a:gd name="connsiteY8-62" fmla="*/ 914398 h 923906"/>
              <a:gd name="connsiteX9-63" fmla="*/ 141585 w 916461"/>
              <a:gd name="connsiteY9-64" fmla="*/ 613293 h 923906"/>
              <a:gd name="connsiteX10-65" fmla="*/ 0 w 916461"/>
              <a:gd name="connsiteY10-66" fmla="*/ 349269 h 923906"/>
              <a:gd name="connsiteX0-67" fmla="*/ 2063 w 918524"/>
              <a:gd name="connsiteY0-68" fmla="*/ 349269 h 923906"/>
              <a:gd name="connsiteX1-69" fmla="*/ 264202 w 918524"/>
              <a:gd name="connsiteY1-70" fmla="*/ 223173 h 923906"/>
              <a:gd name="connsiteX2-71" fmla="*/ 459262 w 918524"/>
              <a:gd name="connsiteY2-72" fmla="*/ 0 h 923906"/>
              <a:gd name="connsiteX3-73" fmla="*/ 654322 w 918524"/>
              <a:gd name="connsiteY3-74" fmla="*/ 223173 h 923906"/>
              <a:gd name="connsiteX4-75" fmla="*/ 916461 w 918524"/>
              <a:gd name="connsiteY4-76" fmla="*/ 349269 h 923906"/>
              <a:gd name="connsiteX5-77" fmla="*/ 774876 w 918524"/>
              <a:gd name="connsiteY5-78" fmla="*/ 613293 h 923906"/>
              <a:gd name="connsiteX6-79" fmla="*/ 741827 w 918524"/>
              <a:gd name="connsiteY6-80" fmla="*/ 914398 h 923906"/>
              <a:gd name="connsiteX7-81" fmla="*/ 459262 w 918524"/>
              <a:gd name="connsiteY7-82" fmla="*/ 854400 h 923906"/>
              <a:gd name="connsiteX8-83" fmla="*/ 176697 w 918524"/>
              <a:gd name="connsiteY8-84" fmla="*/ 914398 h 923906"/>
              <a:gd name="connsiteX9-85" fmla="*/ 143648 w 918524"/>
              <a:gd name="connsiteY9-86" fmla="*/ 613293 h 923906"/>
              <a:gd name="connsiteX10-87" fmla="*/ 2063 w 918524"/>
              <a:gd name="connsiteY10-88" fmla="*/ 349269 h 923906"/>
              <a:gd name="connsiteX0-89" fmla="*/ 2063 w 918524"/>
              <a:gd name="connsiteY0-90" fmla="*/ 349269 h 923906"/>
              <a:gd name="connsiteX1-91" fmla="*/ 264202 w 918524"/>
              <a:gd name="connsiteY1-92" fmla="*/ 223173 h 923906"/>
              <a:gd name="connsiteX2-93" fmla="*/ 459262 w 918524"/>
              <a:gd name="connsiteY2-94" fmla="*/ 0 h 923906"/>
              <a:gd name="connsiteX3-95" fmla="*/ 654322 w 918524"/>
              <a:gd name="connsiteY3-96" fmla="*/ 223173 h 923906"/>
              <a:gd name="connsiteX4-97" fmla="*/ 916461 w 918524"/>
              <a:gd name="connsiteY4-98" fmla="*/ 349269 h 923906"/>
              <a:gd name="connsiteX5-99" fmla="*/ 774876 w 918524"/>
              <a:gd name="connsiteY5-100" fmla="*/ 613293 h 923906"/>
              <a:gd name="connsiteX6-101" fmla="*/ 741827 w 918524"/>
              <a:gd name="connsiteY6-102" fmla="*/ 914398 h 923906"/>
              <a:gd name="connsiteX7-103" fmla="*/ 459262 w 918524"/>
              <a:gd name="connsiteY7-104" fmla="*/ 854400 h 923906"/>
              <a:gd name="connsiteX8-105" fmla="*/ 176697 w 918524"/>
              <a:gd name="connsiteY8-106" fmla="*/ 914398 h 923906"/>
              <a:gd name="connsiteX9-107" fmla="*/ 143648 w 918524"/>
              <a:gd name="connsiteY9-108" fmla="*/ 613293 h 923906"/>
              <a:gd name="connsiteX10-109" fmla="*/ 2063 w 918524"/>
              <a:gd name="connsiteY10-110" fmla="*/ 349269 h 923906"/>
              <a:gd name="connsiteX0-111" fmla="*/ 2063 w 918524"/>
              <a:gd name="connsiteY0-112" fmla="*/ 349269 h 923906"/>
              <a:gd name="connsiteX1-113" fmla="*/ 264202 w 918524"/>
              <a:gd name="connsiteY1-114" fmla="*/ 223173 h 923906"/>
              <a:gd name="connsiteX2-115" fmla="*/ 459262 w 918524"/>
              <a:gd name="connsiteY2-116" fmla="*/ 0 h 923906"/>
              <a:gd name="connsiteX3-117" fmla="*/ 654322 w 918524"/>
              <a:gd name="connsiteY3-118" fmla="*/ 223173 h 923906"/>
              <a:gd name="connsiteX4-119" fmla="*/ 916461 w 918524"/>
              <a:gd name="connsiteY4-120" fmla="*/ 349269 h 923906"/>
              <a:gd name="connsiteX5-121" fmla="*/ 774876 w 918524"/>
              <a:gd name="connsiteY5-122" fmla="*/ 613293 h 923906"/>
              <a:gd name="connsiteX6-123" fmla="*/ 741827 w 918524"/>
              <a:gd name="connsiteY6-124" fmla="*/ 914398 h 923906"/>
              <a:gd name="connsiteX7-125" fmla="*/ 459262 w 918524"/>
              <a:gd name="connsiteY7-126" fmla="*/ 854400 h 923906"/>
              <a:gd name="connsiteX8-127" fmla="*/ 176697 w 918524"/>
              <a:gd name="connsiteY8-128" fmla="*/ 914398 h 923906"/>
              <a:gd name="connsiteX9-129" fmla="*/ 143648 w 918524"/>
              <a:gd name="connsiteY9-130" fmla="*/ 613293 h 923906"/>
              <a:gd name="connsiteX10-131" fmla="*/ 2063 w 918524"/>
              <a:gd name="connsiteY10-132" fmla="*/ 349269 h 923906"/>
              <a:gd name="connsiteX0-133" fmla="*/ 2063 w 918524"/>
              <a:gd name="connsiteY0-134" fmla="*/ 349269 h 923906"/>
              <a:gd name="connsiteX1-135" fmla="*/ 264202 w 918524"/>
              <a:gd name="connsiteY1-136" fmla="*/ 223173 h 923906"/>
              <a:gd name="connsiteX2-137" fmla="*/ 459262 w 918524"/>
              <a:gd name="connsiteY2-138" fmla="*/ 0 h 923906"/>
              <a:gd name="connsiteX3-139" fmla="*/ 654322 w 918524"/>
              <a:gd name="connsiteY3-140" fmla="*/ 223173 h 923906"/>
              <a:gd name="connsiteX4-141" fmla="*/ 916461 w 918524"/>
              <a:gd name="connsiteY4-142" fmla="*/ 349269 h 923906"/>
              <a:gd name="connsiteX5-143" fmla="*/ 774876 w 918524"/>
              <a:gd name="connsiteY5-144" fmla="*/ 613293 h 923906"/>
              <a:gd name="connsiteX6-145" fmla="*/ 741827 w 918524"/>
              <a:gd name="connsiteY6-146" fmla="*/ 914398 h 923906"/>
              <a:gd name="connsiteX7-147" fmla="*/ 459262 w 918524"/>
              <a:gd name="connsiteY7-148" fmla="*/ 854400 h 923906"/>
              <a:gd name="connsiteX8-149" fmla="*/ 176697 w 918524"/>
              <a:gd name="connsiteY8-150" fmla="*/ 914398 h 923906"/>
              <a:gd name="connsiteX9-151" fmla="*/ 143648 w 918524"/>
              <a:gd name="connsiteY9-152" fmla="*/ 613293 h 923906"/>
              <a:gd name="connsiteX10-153" fmla="*/ 2063 w 918524"/>
              <a:gd name="connsiteY10-154" fmla="*/ 349269 h 923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18524" h="923906">
                <a:moveTo>
                  <a:pt x="2063" y="349269"/>
                </a:moveTo>
                <a:cubicBezTo>
                  <a:pt x="22155" y="284249"/>
                  <a:pt x="188002" y="281384"/>
                  <a:pt x="264202" y="223173"/>
                </a:cubicBezTo>
                <a:cubicBezTo>
                  <a:pt x="340402" y="164962"/>
                  <a:pt x="394242" y="0"/>
                  <a:pt x="459262" y="0"/>
                </a:cubicBezTo>
                <a:cubicBezTo>
                  <a:pt x="524282" y="0"/>
                  <a:pt x="578122" y="164962"/>
                  <a:pt x="654322" y="223173"/>
                </a:cubicBezTo>
                <a:cubicBezTo>
                  <a:pt x="730522" y="281384"/>
                  <a:pt x="896369" y="284249"/>
                  <a:pt x="916461" y="349269"/>
                </a:cubicBezTo>
                <a:cubicBezTo>
                  <a:pt x="936553" y="414289"/>
                  <a:pt x="803982" y="519105"/>
                  <a:pt x="774876" y="613293"/>
                </a:cubicBezTo>
                <a:cubicBezTo>
                  <a:pt x="745770" y="707481"/>
                  <a:pt x="794429" y="874213"/>
                  <a:pt x="741827" y="914398"/>
                </a:cubicBezTo>
                <a:cubicBezTo>
                  <a:pt x="689225" y="954583"/>
                  <a:pt x="553450" y="854400"/>
                  <a:pt x="459262" y="854400"/>
                </a:cubicBezTo>
                <a:cubicBezTo>
                  <a:pt x="365074" y="874399"/>
                  <a:pt x="257367" y="928196"/>
                  <a:pt x="176697" y="914398"/>
                </a:cubicBezTo>
                <a:cubicBezTo>
                  <a:pt x="96027" y="900600"/>
                  <a:pt x="172754" y="707481"/>
                  <a:pt x="143648" y="613293"/>
                </a:cubicBezTo>
                <a:cubicBezTo>
                  <a:pt x="114542" y="519105"/>
                  <a:pt x="-18029" y="414289"/>
                  <a:pt x="2063" y="349269"/>
                </a:cubicBezTo>
                <a:close/>
              </a:path>
            </a:pathLst>
          </a:custGeom>
          <a:solidFill>
            <a:srgbClr val="FFC000"/>
          </a:solidFill>
          <a:ln w="63500">
            <a:solidFill>
              <a:schemeClr val="bg1"/>
            </a:solidFill>
          </a:ln>
          <a:effectLst>
            <a:outerShdw blurRad="101600" dist="508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431567" y="1144872"/>
            <a:ext cx="1853019" cy="1147900"/>
            <a:chOff x="3578653" y="963450"/>
            <a:chExt cx="2147023" cy="1330028"/>
          </a:xfrm>
        </p:grpSpPr>
        <p:sp>
          <p:nvSpPr>
            <p:cNvPr id="76" name="任意多边形 75"/>
            <p:cNvSpPr/>
            <p:nvPr/>
          </p:nvSpPr>
          <p:spPr>
            <a:xfrm rot="21387068">
              <a:off x="3582462" y="96345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21387068">
              <a:off x="3578653" y="971070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7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rgbClr val="84F6FC"/>
            </a:solidFill>
            <a:ln w="38100">
              <a:solidFill>
                <a:srgbClr val="84F6FC"/>
              </a:solidFill>
            </a:ln>
            <a:effectLst>
              <a:innerShdw blurRad="304800">
                <a:srgbClr val="13CFE3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3715825" y="1417320"/>
              <a:ext cx="307535" cy="322776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2068830 w 2526030"/>
                <a:gd name="connsiteY0-2" fmla="*/ 1634490 h 1762661"/>
                <a:gd name="connsiteX1-3" fmla="*/ 457200 w 2526030"/>
                <a:gd name="connsiteY1-4" fmla="*/ 1634490 h 1762661"/>
                <a:gd name="connsiteX2-5" fmla="*/ 0 w 2526030"/>
                <a:gd name="connsiteY2-6" fmla="*/ 1177290 h 1762661"/>
                <a:gd name="connsiteX3-7" fmla="*/ 133911 w 2526030"/>
                <a:gd name="connsiteY3-8" fmla="*/ 854001 h 1762661"/>
                <a:gd name="connsiteX4-9" fmla="*/ 148841 w 2526030"/>
                <a:gd name="connsiteY4-10" fmla="*/ 841682 h 1762661"/>
                <a:gd name="connsiteX5-11" fmla="*/ 137160 w 2526030"/>
                <a:gd name="connsiteY5-12" fmla="*/ 725805 h 1762661"/>
                <a:gd name="connsiteX6-13" fmla="*/ 862965 w 2526030"/>
                <a:gd name="connsiteY6-14" fmla="*/ 0 h 1762661"/>
                <a:gd name="connsiteX7-15" fmla="*/ 1464814 w 2526030"/>
                <a:gd name="connsiteY7-16" fmla="*/ 320001 h 1762661"/>
                <a:gd name="connsiteX8-17" fmla="*/ 1476869 w 2526030"/>
                <a:gd name="connsiteY8-18" fmla="*/ 342210 h 1762661"/>
                <a:gd name="connsiteX9-19" fmla="*/ 1513419 w 2526030"/>
                <a:gd name="connsiteY9-20" fmla="*/ 325159 h 1762661"/>
                <a:gd name="connsiteX10-21" fmla="*/ 1693545 w 2526030"/>
                <a:gd name="connsiteY10-22" fmla="*/ 293370 h 1762661"/>
                <a:gd name="connsiteX11-23" fmla="*/ 2206777 w 2526030"/>
                <a:gd name="connsiteY11-24" fmla="*/ 711666 h 1762661"/>
                <a:gd name="connsiteX12-25" fmla="*/ 2210100 w 2526030"/>
                <a:gd name="connsiteY12-26" fmla="*/ 744629 h 1762661"/>
                <a:gd name="connsiteX13-27" fmla="*/ 2246793 w 2526030"/>
                <a:gd name="connsiteY13-28" fmla="*/ 756019 h 1762661"/>
                <a:gd name="connsiteX14-29" fmla="*/ 2526030 w 2526030"/>
                <a:gd name="connsiteY14-30" fmla="*/ 1177290 h 1762661"/>
                <a:gd name="connsiteX15-31" fmla="*/ 2197001 w 2526030"/>
                <a:gd name="connsiteY15-32" fmla="*/ 1762661 h 1762661"/>
                <a:gd name="connsiteX0-33" fmla="*/ 457200 w 2526030"/>
                <a:gd name="connsiteY0-34" fmla="*/ 1634490 h 1762661"/>
                <a:gd name="connsiteX1-35" fmla="*/ 0 w 2526030"/>
                <a:gd name="connsiteY1-36" fmla="*/ 1177290 h 1762661"/>
                <a:gd name="connsiteX2-37" fmla="*/ 133911 w 2526030"/>
                <a:gd name="connsiteY2-38" fmla="*/ 854001 h 1762661"/>
                <a:gd name="connsiteX3-39" fmla="*/ 148841 w 2526030"/>
                <a:gd name="connsiteY3-40" fmla="*/ 841682 h 1762661"/>
                <a:gd name="connsiteX4-41" fmla="*/ 137160 w 2526030"/>
                <a:gd name="connsiteY4-42" fmla="*/ 725805 h 1762661"/>
                <a:gd name="connsiteX5-43" fmla="*/ 862965 w 2526030"/>
                <a:gd name="connsiteY5-44" fmla="*/ 0 h 1762661"/>
                <a:gd name="connsiteX6-45" fmla="*/ 1464814 w 2526030"/>
                <a:gd name="connsiteY6-46" fmla="*/ 320001 h 1762661"/>
                <a:gd name="connsiteX7-47" fmla="*/ 1476869 w 2526030"/>
                <a:gd name="connsiteY7-48" fmla="*/ 342210 h 1762661"/>
                <a:gd name="connsiteX8-49" fmla="*/ 1513419 w 2526030"/>
                <a:gd name="connsiteY8-50" fmla="*/ 325159 h 1762661"/>
                <a:gd name="connsiteX9-51" fmla="*/ 1693545 w 2526030"/>
                <a:gd name="connsiteY9-52" fmla="*/ 293370 h 1762661"/>
                <a:gd name="connsiteX10-53" fmla="*/ 2206777 w 2526030"/>
                <a:gd name="connsiteY10-54" fmla="*/ 711666 h 1762661"/>
                <a:gd name="connsiteX11-55" fmla="*/ 2210100 w 2526030"/>
                <a:gd name="connsiteY11-56" fmla="*/ 744629 h 1762661"/>
                <a:gd name="connsiteX12-57" fmla="*/ 2246793 w 2526030"/>
                <a:gd name="connsiteY12-58" fmla="*/ 756019 h 1762661"/>
                <a:gd name="connsiteX13-59" fmla="*/ 2526030 w 2526030"/>
                <a:gd name="connsiteY13-60" fmla="*/ 1177290 h 1762661"/>
                <a:gd name="connsiteX14-61" fmla="*/ 2197001 w 2526030"/>
                <a:gd name="connsiteY14-62" fmla="*/ 1762661 h 1762661"/>
                <a:gd name="connsiteX0-63" fmla="*/ 457200 w 2526030"/>
                <a:gd name="connsiteY0-64" fmla="*/ 1634490 h 1634490"/>
                <a:gd name="connsiteX1-65" fmla="*/ 0 w 2526030"/>
                <a:gd name="connsiteY1-66" fmla="*/ 1177290 h 1634490"/>
                <a:gd name="connsiteX2-67" fmla="*/ 133911 w 2526030"/>
                <a:gd name="connsiteY2-68" fmla="*/ 854001 h 1634490"/>
                <a:gd name="connsiteX3-69" fmla="*/ 148841 w 2526030"/>
                <a:gd name="connsiteY3-70" fmla="*/ 841682 h 1634490"/>
                <a:gd name="connsiteX4-71" fmla="*/ 137160 w 2526030"/>
                <a:gd name="connsiteY4-72" fmla="*/ 725805 h 1634490"/>
                <a:gd name="connsiteX5-73" fmla="*/ 862965 w 2526030"/>
                <a:gd name="connsiteY5-74" fmla="*/ 0 h 1634490"/>
                <a:gd name="connsiteX6-75" fmla="*/ 1464814 w 2526030"/>
                <a:gd name="connsiteY6-76" fmla="*/ 320001 h 1634490"/>
                <a:gd name="connsiteX7-77" fmla="*/ 1476869 w 2526030"/>
                <a:gd name="connsiteY7-78" fmla="*/ 342210 h 1634490"/>
                <a:gd name="connsiteX8-79" fmla="*/ 1513419 w 2526030"/>
                <a:gd name="connsiteY8-80" fmla="*/ 325159 h 1634490"/>
                <a:gd name="connsiteX9-81" fmla="*/ 1693545 w 2526030"/>
                <a:gd name="connsiteY9-82" fmla="*/ 293370 h 1634490"/>
                <a:gd name="connsiteX10-83" fmla="*/ 2206777 w 2526030"/>
                <a:gd name="connsiteY10-84" fmla="*/ 711666 h 1634490"/>
                <a:gd name="connsiteX11-85" fmla="*/ 2210100 w 2526030"/>
                <a:gd name="connsiteY11-86" fmla="*/ 744629 h 1634490"/>
                <a:gd name="connsiteX12-87" fmla="*/ 2246793 w 2526030"/>
                <a:gd name="connsiteY12-88" fmla="*/ 756019 h 1634490"/>
                <a:gd name="connsiteX13-89" fmla="*/ 2526030 w 2526030"/>
                <a:gd name="connsiteY13-90" fmla="*/ 1177290 h 1634490"/>
                <a:gd name="connsiteX0-91" fmla="*/ 457200 w 2246793"/>
                <a:gd name="connsiteY0-92" fmla="*/ 1634490 h 1634490"/>
                <a:gd name="connsiteX1-93" fmla="*/ 0 w 2246793"/>
                <a:gd name="connsiteY1-94" fmla="*/ 1177290 h 1634490"/>
                <a:gd name="connsiteX2-95" fmla="*/ 133911 w 2246793"/>
                <a:gd name="connsiteY2-96" fmla="*/ 854001 h 1634490"/>
                <a:gd name="connsiteX3-97" fmla="*/ 148841 w 2246793"/>
                <a:gd name="connsiteY3-98" fmla="*/ 841682 h 1634490"/>
                <a:gd name="connsiteX4-99" fmla="*/ 137160 w 2246793"/>
                <a:gd name="connsiteY4-100" fmla="*/ 725805 h 1634490"/>
                <a:gd name="connsiteX5-101" fmla="*/ 862965 w 2246793"/>
                <a:gd name="connsiteY5-102" fmla="*/ 0 h 1634490"/>
                <a:gd name="connsiteX6-103" fmla="*/ 1464814 w 2246793"/>
                <a:gd name="connsiteY6-104" fmla="*/ 320001 h 1634490"/>
                <a:gd name="connsiteX7-105" fmla="*/ 1476869 w 2246793"/>
                <a:gd name="connsiteY7-106" fmla="*/ 342210 h 1634490"/>
                <a:gd name="connsiteX8-107" fmla="*/ 1513419 w 2246793"/>
                <a:gd name="connsiteY8-108" fmla="*/ 325159 h 1634490"/>
                <a:gd name="connsiteX9-109" fmla="*/ 1693545 w 2246793"/>
                <a:gd name="connsiteY9-110" fmla="*/ 293370 h 1634490"/>
                <a:gd name="connsiteX10-111" fmla="*/ 2206777 w 2246793"/>
                <a:gd name="connsiteY10-112" fmla="*/ 711666 h 1634490"/>
                <a:gd name="connsiteX11-113" fmla="*/ 2210100 w 2246793"/>
                <a:gd name="connsiteY11-114" fmla="*/ 744629 h 1634490"/>
                <a:gd name="connsiteX12-115" fmla="*/ 2246793 w 2246793"/>
                <a:gd name="connsiteY12-116" fmla="*/ 756019 h 1634490"/>
                <a:gd name="connsiteX0-117" fmla="*/ 457200 w 2210100"/>
                <a:gd name="connsiteY0-118" fmla="*/ 1634490 h 1634490"/>
                <a:gd name="connsiteX1-119" fmla="*/ 0 w 2210100"/>
                <a:gd name="connsiteY1-120" fmla="*/ 1177290 h 1634490"/>
                <a:gd name="connsiteX2-121" fmla="*/ 133911 w 2210100"/>
                <a:gd name="connsiteY2-122" fmla="*/ 854001 h 1634490"/>
                <a:gd name="connsiteX3-123" fmla="*/ 148841 w 2210100"/>
                <a:gd name="connsiteY3-124" fmla="*/ 841682 h 1634490"/>
                <a:gd name="connsiteX4-125" fmla="*/ 137160 w 2210100"/>
                <a:gd name="connsiteY4-126" fmla="*/ 725805 h 1634490"/>
                <a:gd name="connsiteX5-127" fmla="*/ 862965 w 2210100"/>
                <a:gd name="connsiteY5-128" fmla="*/ 0 h 1634490"/>
                <a:gd name="connsiteX6-129" fmla="*/ 1464814 w 2210100"/>
                <a:gd name="connsiteY6-130" fmla="*/ 320001 h 1634490"/>
                <a:gd name="connsiteX7-131" fmla="*/ 1476869 w 2210100"/>
                <a:gd name="connsiteY7-132" fmla="*/ 342210 h 1634490"/>
                <a:gd name="connsiteX8-133" fmla="*/ 1513419 w 2210100"/>
                <a:gd name="connsiteY8-134" fmla="*/ 325159 h 1634490"/>
                <a:gd name="connsiteX9-135" fmla="*/ 1693545 w 2210100"/>
                <a:gd name="connsiteY9-136" fmla="*/ 293370 h 1634490"/>
                <a:gd name="connsiteX10-137" fmla="*/ 2206777 w 2210100"/>
                <a:gd name="connsiteY10-138" fmla="*/ 711666 h 1634490"/>
                <a:gd name="connsiteX11-139" fmla="*/ 2210100 w 2210100"/>
                <a:gd name="connsiteY11-140" fmla="*/ 744629 h 1634490"/>
                <a:gd name="connsiteX0-141" fmla="*/ 457200 w 2206777"/>
                <a:gd name="connsiteY0-142" fmla="*/ 1634490 h 1634490"/>
                <a:gd name="connsiteX1-143" fmla="*/ 0 w 2206777"/>
                <a:gd name="connsiteY1-144" fmla="*/ 1177290 h 1634490"/>
                <a:gd name="connsiteX2-145" fmla="*/ 133911 w 2206777"/>
                <a:gd name="connsiteY2-146" fmla="*/ 854001 h 1634490"/>
                <a:gd name="connsiteX3-147" fmla="*/ 148841 w 2206777"/>
                <a:gd name="connsiteY3-148" fmla="*/ 841682 h 1634490"/>
                <a:gd name="connsiteX4-149" fmla="*/ 137160 w 2206777"/>
                <a:gd name="connsiteY4-150" fmla="*/ 725805 h 1634490"/>
                <a:gd name="connsiteX5-151" fmla="*/ 862965 w 2206777"/>
                <a:gd name="connsiteY5-152" fmla="*/ 0 h 1634490"/>
                <a:gd name="connsiteX6-153" fmla="*/ 1464814 w 2206777"/>
                <a:gd name="connsiteY6-154" fmla="*/ 320001 h 1634490"/>
                <a:gd name="connsiteX7-155" fmla="*/ 1476869 w 2206777"/>
                <a:gd name="connsiteY7-156" fmla="*/ 342210 h 1634490"/>
                <a:gd name="connsiteX8-157" fmla="*/ 1513419 w 2206777"/>
                <a:gd name="connsiteY8-158" fmla="*/ 325159 h 1634490"/>
                <a:gd name="connsiteX9-159" fmla="*/ 1693545 w 2206777"/>
                <a:gd name="connsiteY9-160" fmla="*/ 293370 h 1634490"/>
                <a:gd name="connsiteX10-161" fmla="*/ 2206777 w 2206777"/>
                <a:gd name="connsiteY10-162" fmla="*/ 711666 h 1634490"/>
                <a:gd name="connsiteX0-163" fmla="*/ 457200 w 1693545"/>
                <a:gd name="connsiteY0-164" fmla="*/ 1634490 h 1634490"/>
                <a:gd name="connsiteX1-165" fmla="*/ 0 w 1693545"/>
                <a:gd name="connsiteY1-166" fmla="*/ 1177290 h 1634490"/>
                <a:gd name="connsiteX2-167" fmla="*/ 133911 w 1693545"/>
                <a:gd name="connsiteY2-168" fmla="*/ 854001 h 1634490"/>
                <a:gd name="connsiteX3-169" fmla="*/ 148841 w 1693545"/>
                <a:gd name="connsiteY3-170" fmla="*/ 841682 h 1634490"/>
                <a:gd name="connsiteX4-171" fmla="*/ 137160 w 1693545"/>
                <a:gd name="connsiteY4-172" fmla="*/ 725805 h 1634490"/>
                <a:gd name="connsiteX5-173" fmla="*/ 862965 w 1693545"/>
                <a:gd name="connsiteY5-174" fmla="*/ 0 h 1634490"/>
                <a:gd name="connsiteX6-175" fmla="*/ 1464814 w 1693545"/>
                <a:gd name="connsiteY6-176" fmla="*/ 320001 h 1634490"/>
                <a:gd name="connsiteX7-177" fmla="*/ 1476869 w 1693545"/>
                <a:gd name="connsiteY7-178" fmla="*/ 342210 h 1634490"/>
                <a:gd name="connsiteX8-179" fmla="*/ 1513419 w 1693545"/>
                <a:gd name="connsiteY8-180" fmla="*/ 325159 h 1634490"/>
                <a:gd name="connsiteX9-181" fmla="*/ 1693545 w 1693545"/>
                <a:gd name="connsiteY9-182" fmla="*/ 293370 h 1634490"/>
                <a:gd name="connsiteX0-183" fmla="*/ 457200 w 1513419"/>
                <a:gd name="connsiteY0-184" fmla="*/ 1634490 h 1634490"/>
                <a:gd name="connsiteX1-185" fmla="*/ 0 w 1513419"/>
                <a:gd name="connsiteY1-186" fmla="*/ 1177290 h 1634490"/>
                <a:gd name="connsiteX2-187" fmla="*/ 133911 w 1513419"/>
                <a:gd name="connsiteY2-188" fmla="*/ 854001 h 1634490"/>
                <a:gd name="connsiteX3-189" fmla="*/ 148841 w 1513419"/>
                <a:gd name="connsiteY3-190" fmla="*/ 841682 h 1634490"/>
                <a:gd name="connsiteX4-191" fmla="*/ 137160 w 1513419"/>
                <a:gd name="connsiteY4-192" fmla="*/ 725805 h 1634490"/>
                <a:gd name="connsiteX5-193" fmla="*/ 862965 w 1513419"/>
                <a:gd name="connsiteY5-194" fmla="*/ 0 h 1634490"/>
                <a:gd name="connsiteX6-195" fmla="*/ 1464814 w 1513419"/>
                <a:gd name="connsiteY6-196" fmla="*/ 320001 h 1634490"/>
                <a:gd name="connsiteX7-197" fmla="*/ 1476869 w 1513419"/>
                <a:gd name="connsiteY7-198" fmla="*/ 342210 h 1634490"/>
                <a:gd name="connsiteX8-199" fmla="*/ 1513419 w 1513419"/>
                <a:gd name="connsiteY8-200" fmla="*/ 325159 h 1634490"/>
                <a:gd name="connsiteX0-201" fmla="*/ 457200 w 1476868"/>
                <a:gd name="connsiteY0-202" fmla="*/ 1634490 h 1634490"/>
                <a:gd name="connsiteX1-203" fmla="*/ 0 w 1476868"/>
                <a:gd name="connsiteY1-204" fmla="*/ 1177290 h 1634490"/>
                <a:gd name="connsiteX2-205" fmla="*/ 133911 w 1476868"/>
                <a:gd name="connsiteY2-206" fmla="*/ 854001 h 1634490"/>
                <a:gd name="connsiteX3-207" fmla="*/ 148841 w 1476868"/>
                <a:gd name="connsiteY3-208" fmla="*/ 841682 h 1634490"/>
                <a:gd name="connsiteX4-209" fmla="*/ 137160 w 1476868"/>
                <a:gd name="connsiteY4-210" fmla="*/ 725805 h 1634490"/>
                <a:gd name="connsiteX5-211" fmla="*/ 862965 w 1476868"/>
                <a:gd name="connsiteY5-212" fmla="*/ 0 h 1634490"/>
                <a:gd name="connsiteX6-213" fmla="*/ 1464814 w 1476868"/>
                <a:gd name="connsiteY6-214" fmla="*/ 320001 h 1634490"/>
                <a:gd name="connsiteX7-215" fmla="*/ 1476869 w 1476868"/>
                <a:gd name="connsiteY7-216" fmla="*/ 342210 h 1634490"/>
                <a:gd name="connsiteX0-217" fmla="*/ 0 w 1476869"/>
                <a:gd name="connsiteY0-218" fmla="*/ 1177290 h 1177289"/>
                <a:gd name="connsiteX1-219" fmla="*/ 133911 w 1476869"/>
                <a:gd name="connsiteY1-220" fmla="*/ 854001 h 1177289"/>
                <a:gd name="connsiteX2-221" fmla="*/ 148841 w 1476869"/>
                <a:gd name="connsiteY2-222" fmla="*/ 841682 h 1177289"/>
                <a:gd name="connsiteX3-223" fmla="*/ 137160 w 1476869"/>
                <a:gd name="connsiteY3-224" fmla="*/ 725805 h 1177289"/>
                <a:gd name="connsiteX4-225" fmla="*/ 862965 w 1476869"/>
                <a:gd name="connsiteY4-226" fmla="*/ 0 h 1177289"/>
                <a:gd name="connsiteX5-227" fmla="*/ 1464814 w 1476869"/>
                <a:gd name="connsiteY5-228" fmla="*/ 320001 h 1177289"/>
                <a:gd name="connsiteX6-229" fmla="*/ 1476869 w 1476869"/>
                <a:gd name="connsiteY6-230" fmla="*/ 342210 h 1177289"/>
                <a:gd name="connsiteX0-231" fmla="*/ 0 w 1342958"/>
                <a:gd name="connsiteY0-232" fmla="*/ 854001 h 854000"/>
                <a:gd name="connsiteX1-233" fmla="*/ 14930 w 1342958"/>
                <a:gd name="connsiteY1-234" fmla="*/ 841682 h 854000"/>
                <a:gd name="connsiteX2-235" fmla="*/ 3249 w 1342958"/>
                <a:gd name="connsiteY2-236" fmla="*/ 725805 h 854000"/>
                <a:gd name="connsiteX3-237" fmla="*/ 729054 w 1342958"/>
                <a:gd name="connsiteY3-238" fmla="*/ 0 h 854000"/>
                <a:gd name="connsiteX4-239" fmla="*/ 1330903 w 1342958"/>
                <a:gd name="connsiteY4-240" fmla="*/ 320001 h 854000"/>
                <a:gd name="connsiteX5-241" fmla="*/ 1342958 w 1342958"/>
                <a:gd name="connsiteY5-242" fmla="*/ 342210 h 854000"/>
                <a:gd name="connsiteX0-243" fmla="*/ 0 w 1342958"/>
                <a:gd name="connsiteY0-244" fmla="*/ 854001 h 854001"/>
                <a:gd name="connsiteX1-245" fmla="*/ 3249 w 1342958"/>
                <a:gd name="connsiteY1-246" fmla="*/ 725805 h 854001"/>
                <a:gd name="connsiteX2-247" fmla="*/ 729054 w 1342958"/>
                <a:gd name="connsiteY2-248" fmla="*/ 0 h 854001"/>
                <a:gd name="connsiteX3-249" fmla="*/ 1330903 w 1342958"/>
                <a:gd name="connsiteY3-250" fmla="*/ 320001 h 854001"/>
                <a:gd name="connsiteX4-251" fmla="*/ 1342958 w 1342958"/>
                <a:gd name="connsiteY4-252" fmla="*/ 342210 h 854001"/>
                <a:gd name="connsiteX0-253" fmla="*/ 0 w 1339709"/>
                <a:gd name="connsiteY0-254" fmla="*/ 725805 h 725805"/>
                <a:gd name="connsiteX1-255" fmla="*/ 725805 w 1339709"/>
                <a:gd name="connsiteY1-256" fmla="*/ 0 h 725805"/>
                <a:gd name="connsiteX2-257" fmla="*/ 1327654 w 1339709"/>
                <a:gd name="connsiteY2-258" fmla="*/ 320001 h 725805"/>
                <a:gd name="connsiteX3-259" fmla="*/ 1339709 w 1339709"/>
                <a:gd name="connsiteY3-260" fmla="*/ 342210 h 725805"/>
                <a:gd name="connsiteX0-261" fmla="*/ 0 w 1327654"/>
                <a:gd name="connsiteY0-262" fmla="*/ 725805 h 725805"/>
                <a:gd name="connsiteX1-263" fmla="*/ 725805 w 1327654"/>
                <a:gd name="connsiteY1-264" fmla="*/ 0 h 725805"/>
                <a:gd name="connsiteX2-265" fmla="*/ 1327654 w 1327654"/>
                <a:gd name="connsiteY2-266" fmla="*/ 320001 h 725805"/>
                <a:gd name="connsiteX0-267" fmla="*/ 0 w 725805"/>
                <a:gd name="connsiteY0-268" fmla="*/ 725805 h 725805"/>
                <a:gd name="connsiteX1-269" fmla="*/ 725805 w 725805"/>
                <a:gd name="connsiteY1-270" fmla="*/ 0 h 725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725805" h="725805">
                  <a:moveTo>
                    <a:pt x="0" y="725805"/>
                  </a:moveTo>
                  <a:cubicBezTo>
                    <a:pt x="0" y="324954"/>
                    <a:pt x="324954" y="0"/>
                    <a:pt x="725805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497830" y="1470937"/>
              <a:ext cx="134757" cy="495023"/>
            </a:xfrm>
            <a:custGeom>
              <a:avLst/>
              <a:gdLst>
                <a:gd name="connsiteX0" fmla="*/ 862965 w 2526030"/>
                <a:gd name="connsiteY0" fmla="*/ 0 h 1634490"/>
                <a:gd name="connsiteX1" fmla="*/ 1464814 w 2526030"/>
                <a:gd name="connsiteY1" fmla="*/ 320001 h 1634490"/>
                <a:gd name="connsiteX2" fmla="*/ 1476869 w 2526030"/>
                <a:gd name="connsiteY2" fmla="*/ 342210 h 1634490"/>
                <a:gd name="connsiteX3" fmla="*/ 1513419 w 2526030"/>
                <a:gd name="connsiteY3" fmla="*/ 325159 h 1634490"/>
                <a:gd name="connsiteX4" fmla="*/ 1693545 w 2526030"/>
                <a:gd name="connsiteY4" fmla="*/ 293370 h 1634490"/>
                <a:gd name="connsiteX5" fmla="*/ 2206777 w 2526030"/>
                <a:gd name="connsiteY5" fmla="*/ 711666 h 1634490"/>
                <a:gd name="connsiteX6" fmla="*/ 2210100 w 2526030"/>
                <a:gd name="connsiteY6" fmla="*/ 744629 h 1634490"/>
                <a:gd name="connsiteX7" fmla="*/ 2246793 w 2526030"/>
                <a:gd name="connsiteY7" fmla="*/ 756019 h 1634490"/>
                <a:gd name="connsiteX8" fmla="*/ 2526030 w 2526030"/>
                <a:gd name="connsiteY8" fmla="*/ 1177290 h 1634490"/>
                <a:gd name="connsiteX9" fmla="*/ 2068830 w 2526030"/>
                <a:gd name="connsiteY9" fmla="*/ 1634490 h 1634490"/>
                <a:gd name="connsiteX10" fmla="*/ 457200 w 2526030"/>
                <a:gd name="connsiteY10" fmla="*/ 1634490 h 1634490"/>
                <a:gd name="connsiteX11" fmla="*/ 0 w 2526030"/>
                <a:gd name="connsiteY11" fmla="*/ 1177290 h 1634490"/>
                <a:gd name="connsiteX12" fmla="*/ 133911 w 2526030"/>
                <a:gd name="connsiteY12" fmla="*/ 854001 h 1634490"/>
                <a:gd name="connsiteX13" fmla="*/ 148841 w 2526030"/>
                <a:gd name="connsiteY13" fmla="*/ 841682 h 1634490"/>
                <a:gd name="connsiteX14" fmla="*/ 137160 w 2526030"/>
                <a:gd name="connsiteY14" fmla="*/ 725805 h 1634490"/>
                <a:gd name="connsiteX15" fmla="*/ 862965 w 2526030"/>
                <a:gd name="connsiteY15" fmla="*/ 0 h 1634490"/>
                <a:gd name="connsiteX0-1" fmla="*/ 457200 w 2526030"/>
                <a:gd name="connsiteY0-2" fmla="*/ 1634490 h 1762661"/>
                <a:gd name="connsiteX1-3" fmla="*/ 0 w 2526030"/>
                <a:gd name="connsiteY1-4" fmla="*/ 1177290 h 1762661"/>
                <a:gd name="connsiteX2-5" fmla="*/ 133911 w 2526030"/>
                <a:gd name="connsiteY2-6" fmla="*/ 854001 h 1762661"/>
                <a:gd name="connsiteX3-7" fmla="*/ 148841 w 2526030"/>
                <a:gd name="connsiteY3-8" fmla="*/ 841682 h 1762661"/>
                <a:gd name="connsiteX4-9" fmla="*/ 137160 w 2526030"/>
                <a:gd name="connsiteY4-10" fmla="*/ 725805 h 1762661"/>
                <a:gd name="connsiteX5-11" fmla="*/ 862965 w 2526030"/>
                <a:gd name="connsiteY5-12" fmla="*/ 0 h 1762661"/>
                <a:gd name="connsiteX6-13" fmla="*/ 1464814 w 2526030"/>
                <a:gd name="connsiteY6-14" fmla="*/ 320001 h 1762661"/>
                <a:gd name="connsiteX7-15" fmla="*/ 1476869 w 2526030"/>
                <a:gd name="connsiteY7-16" fmla="*/ 342210 h 1762661"/>
                <a:gd name="connsiteX8-17" fmla="*/ 1513419 w 2526030"/>
                <a:gd name="connsiteY8-18" fmla="*/ 325159 h 1762661"/>
                <a:gd name="connsiteX9-19" fmla="*/ 1693545 w 2526030"/>
                <a:gd name="connsiteY9-20" fmla="*/ 293370 h 1762661"/>
                <a:gd name="connsiteX10-21" fmla="*/ 2206777 w 2526030"/>
                <a:gd name="connsiteY10-22" fmla="*/ 711666 h 1762661"/>
                <a:gd name="connsiteX11-23" fmla="*/ 2210100 w 2526030"/>
                <a:gd name="connsiteY11-24" fmla="*/ 744629 h 1762661"/>
                <a:gd name="connsiteX12-25" fmla="*/ 2246793 w 2526030"/>
                <a:gd name="connsiteY12-26" fmla="*/ 756019 h 1762661"/>
                <a:gd name="connsiteX13-27" fmla="*/ 2526030 w 2526030"/>
                <a:gd name="connsiteY13-28" fmla="*/ 1177290 h 1762661"/>
                <a:gd name="connsiteX14-29" fmla="*/ 2068830 w 2526030"/>
                <a:gd name="connsiteY14-30" fmla="*/ 1634490 h 1762661"/>
                <a:gd name="connsiteX15-31" fmla="*/ 585371 w 2526030"/>
                <a:gd name="connsiteY15-32" fmla="*/ 1762661 h 1762661"/>
                <a:gd name="connsiteX0-33" fmla="*/ 457200 w 2526030"/>
                <a:gd name="connsiteY0-34" fmla="*/ 1634490 h 1634490"/>
                <a:gd name="connsiteX1-35" fmla="*/ 0 w 2526030"/>
                <a:gd name="connsiteY1-36" fmla="*/ 1177290 h 1634490"/>
                <a:gd name="connsiteX2-37" fmla="*/ 133911 w 2526030"/>
                <a:gd name="connsiteY2-38" fmla="*/ 854001 h 1634490"/>
                <a:gd name="connsiteX3-39" fmla="*/ 148841 w 2526030"/>
                <a:gd name="connsiteY3-40" fmla="*/ 841682 h 1634490"/>
                <a:gd name="connsiteX4-41" fmla="*/ 137160 w 2526030"/>
                <a:gd name="connsiteY4-42" fmla="*/ 725805 h 1634490"/>
                <a:gd name="connsiteX5-43" fmla="*/ 862965 w 2526030"/>
                <a:gd name="connsiteY5-44" fmla="*/ 0 h 1634490"/>
                <a:gd name="connsiteX6-45" fmla="*/ 1464814 w 2526030"/>
                <a:gd name="connsiteY6-46" fmla="*/ 320001 h 1634490"/>
                <a:gd name="connsiteX7-47" fmla="*/ 1476869 w 2526030"/>
                <a:gd name="connsiteY7-48" fmla="*/ 342210 h 1634490"/>
                <a:gd name="connsiteX8-49" fmla="*/ 1513419 w 2526030"/>
                <a:gd name="connsiteY8-50" fmla="*/ 325159 h 1634490"/>
                <a:gd name="connsiteX9-51" fmla="*/ 1693545 w 2526030"/>
                <a:gd name="connsiteY9-52" fmla="*/ 293370 h 1634490"/>
                <a:gd name="connsiteX10-53" fmla="*/ 2206777 w 2526030"/>
                <a:gd name="connsiteY10-54" fmla="*/ 711666 h 1634490"/>
                <a:gd name="connsiteX11-55" fmla="*/ 2210100 w 2526030"/>
                <a:gd name="connsiteY11-56" fmla="*/ 744629 h 1634490"/>
                <a:gd name="connsiteX12-57" fmla="*/ 2246793 w 2526030"/>
                <a:gd name="connsiteY12-58" fmla="*/ 756019 h 1634490"/>
                <a:gd name="connsiteX13-59" fmla="*/ 2526030 w 2526030"/>
                <a:gd name="connsiteY13-60" fmla="*/ 1177290 h 1634490"/>
                <a:gd name="connsiteX14-61" fmla="*/ 2068830 w 2526030"/>
                <a:gd name="connsiteY14-62" fmla="*/ 1634490 h 1634490"/>
                <a:gd name="connsiteX0-63" fmla="*/ 0 w 2526030"/>
                <a:gd name="connsiteY0-64" fmla="*/ 1177290 h 1634490"/>
                <a:gd name="connsiteX1-65" fmla="*/ 133911 w 2526030"/>
                <a:gd name="connsiteY1-66" fmla="*/ 854001 h 1634490"/>
                <a:gd name="connsiteX2-67" fmla="*/ 148841 w 2526030"/>
                <a:gd name="connsiteY2-68" fmla="*/ 841682 h 1634490"/>
                <a:gd name="connsiteX3-69" fmla="*/ 137160 w 2526030"/>
                <a:gd name="connsiteY3-70" fmla="*/ 725805 h 1634490"/>
                <a:gd name="connsiteX4-71" fmla="*/ 862965 w 2526030"/>
                <a:gd name="connsiteY4-72" fmla="*/ 0 h 1634490"/>
                <a:gd name="connsiteX5-73" fmla="*/ 1464814 w 2526030"/>
                <a:gd name="connsiteY5-74" fmla="*/ 320001 h 1634490"/>
                <a:gd name="connsiteX6-75" fmla="*/ 1476869 w 2526030"/>
                <a:gd name="connsiteY6-76" fmla="*/ 342210 h 1634490"/>
                <a:gd name="connsiteX7-77" fmla="*/ 1513419 w 2526030"/>
                <a:gd name="connsiteY7-78" fmla="*/ 325159 h 1634490"/>
                <a:gd name="connsiteX8-79" fmla="*/ 1693545 w 2526030"/>
                <a:gd name="connsiteY8-80" fmla="*/ 293370 h 1634490"/>
                <a:gd name="connsiteX9-81" fmla="*/ 2206777 w 2526030"/>
                <a:gd name="connsiteY9-82" fmla="*/ 711666 h 1634490"/>
                <a:gd name="connsiteX10-83" fmla="*/ 2210100 w 2526030"/>
                <a:gd name="connsiteY10-84" fmla="*/ 744629 h 1634490"/>
                <a:gd name="connsiteX11-85" fmla="*/ 2246793 w 2526030"/>
                <a:gd name="connsiteY11-86" fmla="*/ 756019 h 1634490"/>
                <a:gd name="connsiteX12-87" fmla="*/ 2526030 w 2526030"/>
                <a:gd name="connsiteY12-88" fmla="*/ 1177290 h 1634490"/>
                <a:gd name="connsiteX13-89" fmla="*/ 2068830 w 2526030"/>
                <a:gd name="connsiteY13-90" fmla="*/ 1634490 h 1634490"/>
                <a:gd name="connsiteX0-91" fmla="*/ 0 w 2392119"/>
                <a:gd name="connsiteY0-92" fmla="*/ 854001 h 1634490"/>
                <a:gd name="connsiteX1-93" fmla="*/ 14930 w 2392119"/>
                <a:gd name="connsiteY1-94" fmla="*/ 841682 h 1634490"/>
                <a:gd name="connsiteX2-95" fmla="*/ 3249 w 2392119"/>
                <a:gd name="connsiteY2-96" fmla="*/ 725805 h 1634490"/>
                <a:gd name="connsiteX3-97" fmla="*/ 729054 w 2392119"/>
                <a:gd name="connsiteY3-98" fmla="*/ 0 h 1634490"/>
                <a:gd name="connsiteX4-99" fmla="*/ 1330903 w 2392119"/>
                <a:gd name="connsiteY4-100" fmla="*/ 320001 h 1634490"/>
                <a:gd name="connsiteX5-101" fmla="*/ 1342958 w 2392119"/>
                <a:gd name="connsiteY5-102" fmla="*/ 342210 h 1634490"/>
                <a:gd name="connsiteX6-103" fmla="*/ 1379508 w 2392119"/>
                <a:gd name="connsiteY6-104" fmla="*/ 325159 h 1634490"/>
                <a:gd name="connsiteX7-105" fmla="*/ 1559634 w 2392119"/>
                <a:gd name="connsiteY7-106" fmla="*/ 293370 h 1634490"/>
                <a:gd name="connsiteX8-107" fmla="*/ 2072866 w 2392119"/>
                <a:gd name="connsiteY8-108" fmla="*/ 711666 h 1634490"/>
                <a:gd name="connsiteX9-109" fmla="*/ 2076189 w 2392119"/>
                <a:gd name="connsiteY9-110" fmla="*/ 744629 h 1634490"/>
                <a:gd name="connsiteX10-111" fmla="*/ 2112882 w 2392119"/>
                <a:gd name="connsiteY10-112" fmla="*/ 756019 h 1634490"/>
                <a:gd name="connsiteX11-113" fmla="*/ 2392119 w 2392119"/>
                <a:gd name="connsiteY11-114" fmla="*/ 1177290 h 1634490"/>
                <a:gd name="connsiteX12-115" fmla="*/ 1934919 w 2392119"/>
                <a:gd name="connsiteY12-116" fmla="*/ 1634490 h 1634490"/>
                <a:gd name="connsiteX0-117" fmla="*/ 0 w 2392119"/>
                <a:gd name="connsiteY0-118" fmla="*/ 854001 h 1634490"/>
                <a:gd name="connsiteX1-119" fmla="*/ 3249 w 2392119"/>
                <a:gd name="connsiteY1-120" fmla="*/ 725805 h 1634490"/>
                <a:gd name="connsiteX2-121" fmla="*/ 729054 w 2392119"/>
                <a:gd name="connsiteY2-122" fmla="*/ 0 h 1634490"/>
                <a:gd name="connsiteX3-123" fmla="*/ 1330903 w 2392119"/>
                <a:gd name="connsiteY3-124" fmla="*/ 320001 h 1634490"/>
                <a:gd name="connsiteX4-125" fmla="*/ 1342958 w 2392119"/>
                <a:gd name="connsiteY4-126" fmla="*/ 342210 h 1634490"/>
                <a:gd name="connsiteX5-127" fmla="*/ 1379508 w 2392119"/>
                <a:gd name="connsiteY5-128" fmla="*/ 325159 h 1634490"/>
                <a:gd name="connsiteX6-129" fmla="*/ 1559634 w 2392119"/>
                <a:gd name="connsiteY6-130" fmla="*/ 293370 h 1634490"/>
                <a:gd name="connsiteX7-131" fmla="*/ 2072866 w 2392119"/>
                <a:gd name="connsiteY7-132" fmla="*/ 711666 h 1634490"/>
                <a:gd name="connsiteX8-133" fmla="*/ 2076189 w 2392119"/>
                <a:gd name="connsiteY8-134" fmla="*/ 744629 h 1634490"/>
                <a:gd name="connsiteX9-135" fmla="*/ 2112882 w 2392119"/>
                <a:gd name="connsiteY9-136" fmla="*/ 756019 h 1634490"/>
                <a:gd name="connsiteX10-137" fmla="*/ 2392119 w 2392119"/>
                <a:gd name="connsiteY10-138" fmla="*/ 1177290 h 1634490"/>
                <a:gd name="connsiteX11-139" fmla="*/ 1934919 w 2392119"/>
                <a:gd name="connsiteY11-140" fmla="*/ 1634490 h 1634490"/>
                <a:gd name="connsiteX0-141" fmla="*/ 0 w 2392119"/>
                <a:gd name="connsiteY0-142" fmla="*/ 854001 h 1634490"/>
                <a:gd name="connsiteX1-143" fmla="*/ 729054 w 2392119"/>
                <a:gd name="connsiteY1-144" fmla="*/ 0 h 1634490"/>
                <a:gd name="connsiteX2-145" fmla="*/ 1330903 w 2392119"/>
                <a:gd name="connsiteY2-146" fmla="*/ 320001 h 1634490"/>
                <a:gd name="connsiteX3-147" fmla="*/ 1342958 w 2392119"/>
                <a:gd name="connsiteY3-148" fmla="*/ 342210 h 1634490"/>
                <a:gd name="connsiteX4-149" fmla="*/ 1379508 w 2392119"/>
                <a:gd name="connsiteY4-150" fmla="*/ 325159 h 1634490"/>
                <a:gd name="connsiteX5-151" fmla="*/ 1559634 w 2392119"/>
                <a:gd name="connsiteY5-152" fmla="*/ 293370 h 1634490"/>
                <a:gd name="connsiteX6-153" fmla="*/ 2072866 w 2392119"/>
                <a:gd name="connsiteY6-154" fmla="*/ 711666 h 1634490"/>
                <a:gd name="connsiteX7-155" fmla="*/ 2076189 w 2392119"/>
                <a:gd name="connsiteY7-156" fmla="*/ 744629 h 1634490"/>
                <a:gd name="connsiteX8-157" fmla="*/ 2112882 w 2392119"/>
                <a:gd name="connsiteY8-158" fmla="*/ 756019 h 1634490"/>
                <a:gd name="connsiteX9-159" fmla="*/ 2392119 w 2392119"/>
                <a:gd name="connsiteY9-160" fmla="*/ 1177290 h 1634490"/>
                <a:gd name="connsiteX10-161" fmla="*/ 1934919 w 2392119"/>
                <a:gd name="connsiteY10-162" fmla="*/ 1634490 h 1634490"/>
                <a:gd name="connsiteX0-163" fmla="*/ -1 w 1663064"/>
                <a:gd name="connsiteY0-164" fmla="*/ 0 h 1634490"/>
                <a:gd name="connsiteX1-165" fmla="*/ 601848 w 1663064"/>
                <a:gd name="connsiteY1-166" fmla="*/ 320001 h 1634490"/>
                <a:gd name="connsiteX2-167" fmla="*/ 613903 w 1663064"/>
                <a:gd name="connsiteY2-168" fmla="*/ 342210 h 1634490"/>
                <a:gd name="connsiteX3-169" fmla="*/ 650453 w 1663064"/>
                <a:gd name="connsiteY3-170" fmla="*/ 325159 h 1634490"/>
                <a:gd name="connsiteX4-171" fmla="*/ 830579 w 1663064"/>
                <a:gd name="connsiteY4-172" fmla="*/ 293370 h 1634490"/>
                <a:gd name="connsiteX5-173" fmla="*/ 1343811 w 1663064"/>
                <a:gd name="connsiteY5-174" fmla="*/ 711666 h 1634490"/>
                <a:gd name="connsiteX6-175" fmla="*/ 1347134 w 1663064"/>
                <a:gd name="connsiteY6-176" fmla="*/ 744629 h 1634490"/>
                <a:gd name="connsiteX7-177" fmla="*/ 1383827 w 1663064"/>
                <a:gd name="connsiteY7-178" fmla="*/ 756019 h 1634490"/>
                <a:gd name="connsiteX8-179" fmla="*/ 1663064 w 1663064"/>
                <a:gd name="connsiteY8-180" fmla="*/ 1177290 h 1634490"/>
                <a:gd name="connsiteX9-181" fmla="*/ 1205864 w 1663064"/>
                <a:gd name="connsiteY9-182" fmla="*/ 1634490 h 1634490"/>
                <a:gd name="connsiteX0-183" fmla="*/ 0 w 1061216"/>
                <a:gd name="connsiteY0-184" fmla="*/ 26631 h 1341120"/>
                <a:gd name="connsiteX1-185" fmla="*/ 12055 w 1061216"/>
                <a:gd name="connsiteY1-186" fmla="*/ 48840 h 1341120"/>
                <a:gd name="connsiteX2-187" fmla="*/ 48605 w 1061216"/>
                <a:gd name="connsiteY2-188" fmla="*/ 31789 h 1341120"/>
                <a:gd name="connsiteX3-189" fmla="*/ 228731 w 1061216"/>
                <a:gd name="connsiteY3-190" fmla="*/ 0 h 1341120"/>
                <a:gd name="connsiteX4-191" fmla="*/ 741963 w 1061216"/>
                <a:gd name="connsiteY4-192" fmla="*/ 418296 h 1341120"/>
                <a:gd name="connsiteX5-193" fmla="*/ 745286 w 1061216"/>
                <a:gd name="connsiteY5-194" fmla="*/ 451259 h 1341120"/>
                <a:gd name="connsiteX6-195" fmla="*/ 781979 w 1061216"/>
                <a:gd name="connsiteY6-196" fmla="*/ 462649 h 1341120"/>
                <a:gd name="connsiteX7-197" fmla="*/ 1061216 w 1061216"/>
                <a:gd name="connsiteY7-198" fmla="*/ 883920 h 1341120"/>
                <a:gd name="connsiteX8-199" fmla="*/ 604016 w 1061216"/>
                <a:gd name="connsiteY8-200" fmla="*/ 1341120 h 1341120"/>
                <a:gd name="connsiteX0-201" fmla="*/ 0 w 1061216"/>
                <a:gd name="connsiteY0-202" fmla="*/ 26631 h 1341120"/>
                <a:gd name="connsiteX1-203" fmla="*/ 12055 w 1061216"/>
                <a:gd name="connsiteY1-204" fmla="*/ 48840 h 1341120"/>
                <a:gd name="connsiteX2-205" fmla="*/ 228731 w 1061216"/>
                <a:gd name="connsiteY2-206" fmla="*/ 0 h 1341120"/>
                <a:gd name="connsiteX3-207" fmla="*/ 741963 w 1061216"/>
                <a:gd name="connsiteY3-208" fmla="*/ 418296 h 1341120"/>
                <a:gd name="connsiteX4-209" fmla="*/ 745286 w 1061216"/>
                <a:gd name="connsiteY4-210" fmla="*/ 451259 h 1341120"/>
                <a:gd name="connsiteX5-211" fmla="*/ 781979 w 1061216"/>
                <a:gd name="connsiteY5-212" fmla="*/ 462649 h 1341120"/>
                <a:gd name="connsiteX6-213" fmla="*/ 1061216 w 1061216"/>
                <a:gd name="connsiteY6-214" fmla="*/ 883920 h 1341120"/>
                <a:gd name="connsiteX7-215" fmla="*/ 604016 w 1061216"/>
                <a:gd name="connsiteY7-216" fmla="*/ 1341120 h 1341120"/>
                <a:gd name="connsiteX0-217" fmla="*/ 0 w 1061216"/>
                <a:gd name="connsiteY0-218" fmla="*/ 26631 h 1341120"/>
                <a:gd name="connsiteX1-219" fmla="*/ 228731 w 1061216"/>
                <a:gd name="connsiteY1-220" fmla="*/ 0 h 1341120"/>
                <a:gd name="connsiteX2-221" fmla="*/ 741963 w 1061216"/>
                <a:gd name="connsiteY2-222" fmla="*/ 418296 h 1341120"/>
                <a:gd name="connsiteX3-223" fmla="*/ 745286 w 1061216"/>
                <a:gd name="connsiteY3-224" fmla="*/ 451259 h 1341120"/>
                <a:gd name="connsiteX4-225" fmla="*/ 781979 w 1061216"/>
                <a:gd name="connsiteY4-226" fmla="*/ 462649 h 1341120"/>
                <a:gd name="connsiteX5-227" fmla="*/ 1061216 w 1061216"/>
                <a:gd name="connsiteY5-228" fmla="*/ 883920 h 1341120"/>
                <a:gd name="connsiteX6-229" fmla="*/ 604016 w 1061216"/>
                <a:gd name="connsiteY6-230" fmla="*/ 1341120 h 1341120"/>
                <a:gd name="connsiteX0-231" fmla="*/ 0 w 832485"/>
                <a:gd name="connsiteY0-232" fmla="*/ 0 h 1341120"/>
                <a:gd name="connsiteX1-233" fmla="*/ 513232 w 832485"/>
                <a:gd name="connsiteY1-234" fmla="*/ 418296 h 1341120"/>
                <a:gd name="connsiteX2-235" fmla="*/ 516555 w 832485"/>
                <a:gd name="connsiteY2-236" fmla="*/ 451259 h 1341120"/>
                <a:gd name="connsiteX3-237" fmla="*/ 553248 w 832485"/>
                <a:gd name="connsiteY3-238" fmla="*/ 462649 h 1341120"/>
                <a:gd name="connsiteX4-239" fmla="*/ 832485 w 832485"/>
                <a:gd name="connsiteY4-240" fmla="*/ 883920 h 1341120"/>
                <a:gd name="connsiteX5-241" fmla="*/ 375285 w 832485"/>
                <a:gd name="connsiteY5-242" fmla="*/ 1341120 h 1341120"/>
                <a:gd name="connsiteX0-243" fmla="*/ 137948 w 457201"/>
                <a:gd name="connsiteY0-244" fmla="*/ 0 h 922824"/>
                <a:gd name="connsiteX1-245" fmla="*/ 141271 w 457201"/>
                <a:gd name="connsiteY1-246" fmla="*/ 32963 h 922824"/>
                <a:gd name="connsiteX2-247" fmla="*/ 177964 w 457201"/>
                <a:gd name="connsiteY2-248" fmla="*/ 44353 h 922824"/>
                <a:gd name="connsiteX3-249" fmla="*/ 457201 w 457201"/>
                <a:gd name="connsiteY3-250" fmla="*/ 465624 h 922824"/>
                <a:gd name="connsiteX4-251" fmla="*/ 1 w 457201"/>
                <a:gd name="connsiteY4-252" fmla="*/ 922824 h 9228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201" h="922824">
                  <a:moveTo>
                    <a:pt x="137948" y="0"/>
                  </a:moveTo>
                  <a:lnTo>
                    <a:pt x="141271" y="32963"/>
                  </a:lnTo>
                  <a:lnTo>
                    <a:pt x="177964" y="44353"/>
                  </a:lnTo>
                  <a:cubicBezTo>
                    <a:pt x="342060" y="113760"/>
                    <a:pt x="457201" y="276245"/>
                    <a:pt x="457201" y="465624"/>
                  </a:cubicBezTo>
                  <a:cubicBezTo>
                    <a:pt x="457201" y="718129"/>
                    <a:pt x="252506" y="922824"/>
                    <a:pt x="1" y="922824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1"/>
      <p:bldP spid="12" grpId="0"/>
      <p:bldP spid="13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70" grpId="0" animBg="1"/>
      <p:bldP spid="70" grpId="2" animBg="1"/>
      <p:bldP spid="70" grpId="3" animBg="1"/>
      <p:bldP spid="69" grpId="0" animBg="1"/>
      <p:bldP spid="69" grpId="2" animBg="1"/>
      <p:bldP spid="69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152400"/>
            <a:ext cx="12192000" cy="7010400"/>
          </a:xfrm>
          <a:prstGeom prst="rect">
            <a:avLst/>
          </a:prstGeom>
          <a:solidFill>
            <a:srgbClr val="19B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 rot="19781084">
            <a:off x="7110810" y="3657732"/>
            <a:ext cx="6400536" cy="6400536"/>
            <a:chOff x="2926928" y="1662109"/>
            <a:chExt cx="7213504" cy="7213504"/>
          </a:xfrm>
        </p:grpSpPr>
        <p:sp>
          <p:nvSpPr>
            <p:cNvPr id="88" name="弧形 87"/>
            <p:cNvSpPr/>
            <p:nvPr/>
          </p:nvSpPr>
          <p:spPr>
            <a:xfrm>
              <a:off x="3704970" y="2049511"/>
              <a:ext cx="5852160" cy="5852160"/>
            </a:xfrm>
            <a:prstGeom prst="arc">
              <a:avLst>
                <a:gd name="adj1" fmla="val 12896403"/>
                <a:gd name="adj2" fmla="val 10133"/>
              </a:avLst>
            </a:prstGeom>
            <a:ln w="25400">
              <a:solidFill>
                <a:srgbClr val="64E4F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弧形 88"/>
            <p:cNvSpPr/>
            <p:nvPr/>
          </p:nvSpPr>
          <p:spPr>
            <a:xfrm>
              <a:off x="3513852" y="1955556"/>
              <a:ext cx="6197699" cy="6197699"/>
            </a:xfrm>
            <a:prstGeom prst="arc">
              <a:avLst>
                <a:gd name="adj1" fmla="val 12978761"/>
                <a:gd name="adj2" fmla="val 20767141"/>
              </a:avLst>
            </a:prstGeom>
            <a:ln w="25400">
              <a:solidFill>
                <a:srgbClr val="AEE34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弧形 89"/>
            <p:cNvSpPr/>
            <p:nvPr/>
          </p:nvSpPr>
          <p:spPr>
            <a:xfrm>
              <a:off x="3334777" y="1872224"/>
              <a:ext cx="6525946" cy="6525946"/>
            </a:xfrm>
            <a:prstGeom prst="arc">
              <a:avLst>
                <a:gd name="adj1" fmla="val 12609225"/>
                <a:gd name="adj2" fmla="val 20865703"/>
              </a:avLst>
            </a:prstGeom>
            <a:ln w="25400">
              <a:solidFill>
                <a:srgbClr val="FFE28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弧形 90"/>
            <p:cNvSpPr/>
            <p:nvPr/>
          </p:nvSpPr>
          <p:spPr>
            <a:xfrm>
              <a:off x="3169038" y="1766080"/>
              <a:ext cx="6819023" cy="6819023"/>
            </a:xfrm>
            <a:prstGeom prst="arc">
              <a:avLst>
                <a:gd name="adj1" fmla="val 12702920"/>
                <a:gd name="adj2" fmla="val 20806087"/>
              </a:avLst>
            </a:prstGeom>
            <a:ln w="25400">
              <a:solidFill>
                <a:srgbClr val="FECFA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弧形 91"/>
            <p:cNvSpPr/>
            <p:nvPr/>
          </p:nvSpPr>
          <p:spPr>
            <a:xfrm>
              <a:off x="2926928" y="1662109"/>
              <a:ext cx="7213504" cy="7213504"/>
            </a:xfrm>
            <a:prstGeom prst="arc">
              <a:avLst>
                <a:gd name="adj1" fmla="val 12760739"/>
                <a:gd name="adj2" fmla="val 20631879"/>
              </a:avLst>
            </a:prstGeom>
            <a:ln w="25400">
              <a:solidFill>
                <a:srgbClr val="FFB7C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57845" y="2491528"/>
            <a:ext cx="2813538" cy="11074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" t="59567" r="183"/>
          <a:stretch>
            <a:fillRect/>
          </a:stretch>
        </p:blipFill>
        <p:spPr>
          <a:xfrm>
            <a:off x="1008183" y="3962400"/>
            <a:ext cx="10631551" cy="2429313"/>
          </a:xfrm>
          <a:prstGeom prst="rect">
            <a:avLst/>
          </a:prstGeom>
          <a:effectLst>
            <a:outerShdw blurRad="165100" dir="16200000" rotWithShape="0">
              <a:schemeClr val="bg1">
                <a:alpha val="90000"/>
              </a:scheme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3974126" y="2356341"/>
            <a:ext cx="43492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 smtClean="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感谢聆听</a:t>
            </a:r>
            <a:endParaRPr lang="zh-CN" altLang="en-US" sz="7200" b="1" dirty="0" smtClean="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" y="4537569"/>
            <a:ext cx="12191999" cy="2326243"/>
            <a:chOff x="1" y="4546271"/>
            <a:chExt cx="12191999" cy="2326243"/>
          </a:xfrm>
        </p:grpSpPr>
        <p:sp>
          <p:nvSpPr>
            <p:cNvPr id="5" name="任意多边形 4"/>
            <p:cNvSpPr/>
            <p:nvPr/>
          </p:nvSpPr>
          <p:spPr>
            <a:xfrm>
              <a:off x="1" y="4546271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19652793">
            <a:off x="4441965" y="1437315"/>
            <a:ext cx="601603" cy="609821"/>
            <a:chOff x="2817684" y="410418"/>
            <a:chExt cx="604235" cy="612489"/>
          </a:xfrm>
        </p:grpSpPr>
        <p:grpSp>
          <p:nvGrpSpPr>
            <p:cNvPr id="10" name="组合 9"/>
            <p:cNvGrpSpPr/>
            <p:nvPr/>
          </p:nvGrpSpPr>
          <p:grpSpPr>
            <a:xfrm rot="21335217">
              <a:off x="2817684" y="410418"/>
              <a:ext cx="604235" cy="612489"/>
              <a:chOff x="7973451" y="5027358"/>
              <a:chExt cx="1573291" cy="1594779"/>
            </a:xfrm>
          </p:grpSpPr>
          <p:sp>
            <p:nvSpPr>
              <p:cNvPr id="12" name="五角星 2"/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  <p:sp>
            <p:nvSpPr>
              <p:cNvPr id="13" name="五角星 2"/>
              <p:cNvSpPr/>
              <p:nvPr/>
            </p:nvSpPr>
            <p:spPr>
              <a:xfrm rot="20480842">
                <a:off x="7973451" y="504184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8FA7"/>
              </a:solidFill>
              <a:ln w="25400">
                <a:solidFill>
                  <a:schemeClr val="bg1"/>
                </a:solidFill>
              </a:ln>
              <a:effectLst>
                <a:innerShdw blurRad="368300">
                  <a:srgbClr val="FF3B6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</p:grpSp>
        <p:sp>
          <p:nvSpPr>
            <p:cNvPr id="11" name="弧形 10"/>
            <p:cNvSpPr/>
            <p:nvPr/>
          </p:nvSpPr>
          <p:spPr>
            <a:xfrm rot="15881703">
              <a:off x="2988235" y="627531"/>
              <a:ext cx="197224" cy="197224"/>
            </a:xfrm>
            <a:prstGeom prst="arc">
              <a:avLst>
                <a:gd name="adj1" fmla="val 16200000"/>
                <a:gd name="adj2" fmla="val 20358260"/>
              </a:avLst>
            </a:prstGeom>
            <a:ln w="41275">
              <a:solidFill>
                <a:schemeClr val="bg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61605" y="1520314"/>
            <a:ext cx="2230454" cy="1398934"/>
            <a:chOff x="594424" y="1153191"/>
            <a:chExt cx="2605976" cy="1634460"/>
          </a:xfrm>
        </p:grpSpPr>
        <p:sp>
          <p:nvSpPr>
            <p:cNvPr id="18" name="任意多边形 17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2224307">
            <a:off x="2052606" y="567227"/>
            <a:ext cx="379384" cy="372408"/>
            <a:chOff x="10646778" y="4753862"/>
            <a:chExt cx="751521" cy="737702"/>
          </a:xfrm>
        </p:grpSpPr>
        <p:sp>
          <p:nvSpPr>
            <p:cNvPr id="2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29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 rot="1562261">
            <a:off x="4040240" y="401407"/>
            <a:ext cx="466601" cy="458021"/>
            <a:chOff x="10646778" y="4753862"/>
            <a:chExt cx="751521" cy="737702"/>
          </a:xfrm>
        </p:grpSpPr>
        <p:sp>
          <p:nvSpPr>
            <p:cNvPr id="33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35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4" name="弧形 83"/>
          <p:cNvSpPr/>
          <p:nvPr/>
        </p:nvSpPr>
        <p:spPr>
          <a:xfrm rot="17645248">
            <a:off x="3362361" y="1682759"/>
            <a:ext cx="1905358" cy="1905358"/>
          </a:xfrm>
          <a:prstGeom prst="arc">
            <a:avLst>
              <a:gd name="adj1" fmla="val 17218111"/>
              <a:gd name="adj2" fmla="val 20438047"/>
            </a:avLst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弧形 84"/>
          <p:cNvSpPr/>
          <p:nvPr/>
        </p:nvSpPr>
        <p:spPr>
          <a:xfrm rot="6270057" flipH="1">
            <a:off x="1614230" y="806274"/>
            <a:ext cx="993004" cy="993004"/>
          </a:xfrm>
          <a:prstGeom prst="arc">
            <a:avLst>
              <a:gd name="adj1" fmla="val 16200000"/>
              <a:gd name="adj2" fmla="val 20531645"/>
            </a:avLst>
          </a:prstGeom>
          <a:ln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弧形 85"/>
          <p:cNvSpPr/>
          <p:nvPr/>
        </p:nvSpPr>
        <p:spPr>
          <a:xfrm rot="18280354">
            <a:off x="2677666" y="1048809"/>
            <a:ext cx="2895013" cy="2009852"/>
          </a:xfrm>
          <a:prstGeom prst="arc">
            <a:avLst>
              <a:gd name="adj1" fmla="val 15659802"/>
              <a:gd name="adj2" fmla="val 18892968"/>
            </a:avLst>
          </a:prstGeom>
          <a:ln>
            <a:solidFill>
              <a:srgbClr val="64E4F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4032637" y="3600850"/>
            <a:ext cx="4185240" cy="209150"/>
            <a:chOff x="8050736" y="5435599"/>
            <a:chExt cx="3205094" cy="0"/>
          </a:xfrm>
        </p:grpSpPr>
        <p:cxnSp>
          <p:nvCxnSpPr>
            <p:cNvPr id="126" name="直接连接符 125"/>
            <p:cNvCxnSpPr/>
            <p:nvPr/>
          </p:nvCxnSpPr>
          <p:spPr>
            <a:xfrm>
              <a:off x="8316687" y="5435599"/>
              <a:ext cx="2307770" cy="0"/>
            </a:xfrm>
            <a:prstGeom prst="line">
              <a:avLst/>
            </a:prstGeom>
            <a:ln w="69850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>
              <a:off x="10757431" y="5435599"/>
              <a:ext cx="239485" cy="0"/>
            </a:xfrm>
            <a:prstGeom prst="line">
              <a:avLst/>
            </a:prstGeom>
            <a:ln w="69850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>
              <a:off x="8050736" y="5435599"/>
              <a:ext cx="116114" cy="0"/>
            </a:xfrm>
            <a:prstGeom prst="line">
              <a:avLst/>
            </a:prstGeom>
            <a:ln w="69850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11139716" y="5435599"/>
              <a:ext cx="116114" cy="0"/>
            </a:xfrm>
            <a:prstGeom prst="line">
              <a:avLst/>
            </a:prstGeom>
            <a:ln w="69850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 rot="920444">
            <a:off x="8631983" y="3043614"/>
            <a:ext cx="577446" cy="566828"/>
            <a:chOff x="10646778" y="4753862"/>
            <a:chExt cx="751521" cy="737702"/>
          </a:xfrm>
        </p:grpSpPr>
        <p:sp>
          <p:nvSpPr>
            <p:cNvPr id="79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81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2" grpId="1"/>
      <p:bldP spid="84" grpId="0" animBg="1"/>
      <p:bldP spid="85" grpId="0" animBg="1"/>
      <p:bldP spid="86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KSO_WPP_MARK_KEY" val="b0de7aae-3574-4dad-8e0e-3b91c2fb770f"/>
  <p:tag name="COMMONDATA" val="eyJoZGlkIjoiNGY5ZGQ5ZWQ1MmJhMGZkNmYwMjg3MjM4MGI4MGE3Yj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</Words>
  <Application>WPS 演示</Application>
  <PresentationFormat>宽屏</PresentationFormat>
  <Paragraphs>103</Paragraphs>
  <Slides>9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楷体</vt:lpstr>
      <vt:lpstr>微软雅黑</vt:lpstr>
      <vt:lpstr>方正超粗黑简体</vt:lpstr>
      <vt:lpstr>隶书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ss</dc:title>
  <dc:creator>ss</dc:creator>
  <cp:keywords>ss</cp:keywords>
  <dc:description>ss</dc:description>
  <dc:subject>6</dc:subject>
  <cp:category>ss</cp:category>
  <cp:lastModifiedBy>Shine</cp:lastModifiedBy>
  <cp:revision>8</cp:revision>
  <dcterms:created xsi:type="dcterms:W3CDTF">2016-08-07T08:11:00Z</dcterms:created>
  <dcterms:modified xsi:type="dcterms:W3CDTF">2023-02-17T06:33:56Z</dcterms:modified>
  <cp:version>6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E48E40AA7599408BA65F130777DE074D</vt:lpwstr>
  </property>
</Properties>
</file>