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4.xml" ContentType="application/vnd.openxmlformats-officedocument.them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7"/>
  </p:notesMasterIdLst>
  <p:handoutMasterIdLst>
    <p:handoutMasterId r:id="rId8"/>
  </p:handoutMasterIdLst>
  <p:sldIdLst>
    <p:sldId id="256" r:id="rId3"/>
    <p:sldId id="287" r:id="rId4"/>
    <p:sldId id="289" r:id="rId5"/>
    <p:sldId id="288" r:id="rId6"/>
  </p:sldIdLst>
  <p:sldSz cx="12192000" cy="6858000"/>
  <p:notesSz cx="7104063" cy="102346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709E9A"/>
    <a:srgbClr val="36807A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987" autoAdjust="0"/>
    <p:restoredTop sz="94660"/>
  </p:normalViewPr>
  <p:slideViewPr>
    <p:cSldViewPr snapToGrid="0">
      <p:cViewPr varScale="1">
        <p:scale>
          <a:sx n="72" d="100"/>
          <a:sy n="72" d="100"/>
        </p:scale>
        <p:origin x="-618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/>
              <a:pPr/>
              <a:t>2023/2/17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字魂105号-简雅黑" panose="00000500000000000000" charset="-122"/>
                <a:ea typeface="字魂105号-简雅黑" panose="00000500000000000000" charset="-122"/>
                <a:cs typeface="字魂105号-简雅黑" panose="00000500000000000000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字魂105号-简雅黑" panose="00000500000000000000" charset="-122"/>
                <a:ea typeface="字魂105号-简雅黑" panose="00000500000000000000" charset="-122"/>
                <a:cs typeface="字魂105号-简雅黑" panose="00000500000000000000" charset="-122"/>
              </a:defRPr>
            </a:lvl1pPr>
          </a:lstStyle>
          <a:p>
            <a:fld id="{D2A48B96-639E-45A3-A0BA-2464DFDB1FAA}" type="datetimeFigureOut">
              <a:rPr lang="zh-CN" altLang="en-US" smtClean="0"/>
              <a:pPr/>
              <a:t>2023/2/17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字魂105号-简雅黑" panose="00000500000000000000" charset="-122"/>
                <a:ea typeface="字魂105号-简雅黑" panose="00000500000000000000" charset="-122"/>
                <a:cs typeface="字魂105号-简雅黑" panose="00000500000000000000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字魂105号-简雅黑" panose="00000500000000000000" charset="-122"/>
                <a:ea typeface="字魂105号-简雅黑" panose="00000500000000000000" charset="-122"/>
                <a:cs typeface="字魂105号-简雅黑" panose="00000500000000000000" charset="-122"/>
              </a:defRPr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083728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字魂105号-简雅黑" panose="00000500000000000000" charset="-122"/>
        <a:ea typeface="字魂105号-简雅黑" panose="00000500000000000000" charset="-122"/>
        <a:cs typeface="字魂105号-简雅黑" panose="00000500000000000000" charset="-122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字魂105号-简雅黑" panose="00000500000000000000" charset="-122"/>
        <a:ea typeface="字魂105号-简雅黑" panose="00000500000000000000" charset="-122"/>
        <a:cs typeface="字魂105号-简雅黑" panose="00000500000000000000" charset="-122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字魂105号-简雅黑" panose="00000500000000000000" charset="-122"/>
        <a:ea typeface="字魂105号-简雅黑" panose="00000500000000000000" charset="-122"/>
        <a:cs typeface="字魂105号-简雅黑" panose="00000500000000000000" charset="-122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字魂105号-简雅黑" panose="00000500000000000000" charset="-122"/>
        <a:ea typeface="字魂105号-简雅黑" panose="00000500000000000000" charset="-122"/>
        <a:cs typeface="字魂105号-简雅黑" panose="00000500000000000000" charset="-122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字魂105号-简雅黑" panose="00000500000000000000" charset="-122"/>
        <a:ea typeface="字魂105号-简雅黑" panose="00000500000000000000" charset="-122"/>
        <a:cs typeface="字魂105号-简雅黑" panose="00000500000000000000" charset="-122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moban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xmlns="" val="30043451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  <a:pPr/>
              <a:t>2023/2/17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348701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  <a:pPr/>
              <a:t>2023/2/17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598391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8119855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xmlns="" val="8396695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xmlns="" val="17101304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xmlns="" val="10793367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xmlns="" val="3312656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xmlns="" val="16209843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xmlns="" val="8285577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xmlns="" val="20118686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4" name="TextBox 3"/>
          <p:cNvSpPr txBox="1"/>
          <p:nvPr userDrawn="1"/>
        </p:nvSpPr>
        <p:spPr>
          <a:xfrm>
            <a:off x="212255" y="6564769"/>
            <a:ext cx="1800200" cy="1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PPT</a:t>
            </a:r>
            <a:r>
              <a:rPr lang="zh-CN" altLang="en-US" sz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模板</a:t>
            </a:r>
            <a:r>
              <a:rPr lang="zh-CN" altLang="en-US" sz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http://www.1ppt.com/moban/</a:t>
            </a:r>
            <a:r>
              <a:rPr lang="zh-CN" altLang="en-US" sz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sz="1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965245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1466092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9E9A">
            <a:alpha val="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圆角矩形 17"/>
          <p:cNvSpPr/>
          <p:nvPr/>
        </p:nvSpPr>
        <p:spPr>
          <a:xfrm>
            <a:off x="381000" y="360045"/>
            <a:ext cx="11620500" cy="6137910"/>
          </a:xfrm>
          <a:prstGeom prst="roundRect">
            <a:avLst>
              <a:gd name="adj" fmla="val 12745"/>
            </a:avLst>
          </a:prstGeom>
          <a:noFill/>
          <a:ln>
            <a:gradFill>
              <a:gsLst>
                <a:gs pos="12000">
                  <a:srgbClr val="36807A"/>
                </a:gs>
                <a:gs pos="88000">
                  <a:srgbClr val="36807A"/>
                </a:gs>
                <a:gs pos="54000">
                  <a:schemeClr val="bg1">
                    <a:alpha val="0"/>
                  </a:schemeClr>
                </a:gs>
              </a:gsLst>
              <a:lin ang="27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2" name="图片 1" descr="/Users/bawei/Desktop/1.png1"/>
          <p:cNvPicPr>
            <a:picLocks noChangeAspect="1"/>
          </p:cNvPicPr>
          <p:nvPr/>
        </p:nvPicPr>
        <p:blipFill>
          <a:blip r:embed="rId2" cstate="screen">
            <a:lum bright="-6000" contrast="12000"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>
          <a:xfrm>
            <a:off x="7127875" y="-317"/>
            <a:ext cx="5064125" cy="2941320"/>
          </a:xfrm>
          <a:prstGeom prst="rect">
            <a:avLst/>
          </a:prstGeom>
        </p:spPr>
      </p:pic>
      <p:pic>
        <p:nvPicPr>
          <p:cNvPr id="3" name="图片 2" descr="/Users/bawei/Desktop/2.png2"/>
          <p:cNvPicPr>
            <a:picLocks noChangeAspect="1"/>
          </p:cNvPicPr>
          <p:nvPr/>
        </p:nvPicPr>
        <p:blipFill>
          <a:blip r:embed="rId3" cstate="screen">
            <a:lum bright="-6000" contrast="12000"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>
          <a:xfrm>
            <a:off x="0" y="2751455"/>
            <a:ext cx="4441190" cy="410654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541762" y="1984995"/>
            <a:ext cx="864073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dirty="0">
                <a:gradFill>
                  <a:gsLst>
                    <a:gs pos="0">
                      <a:srgbClr val="709E9A"/>
                    </a:gs>
                    <a:gs pos="100000">
                      <a:srgbClr val="36807A"/>
                    </a:gs>
                  </a:gsLst>
                  <a:lin ang="5400000" scaled="0"/>
                </a:gradFill>
                <a:cs typeface="+mn-ea"/>
                <a:sym typeface="+mn-lt"/>
              </a:rPr>
              <a:t>双向奔赴  共待花开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3913910" y="3707463"/>
            <a:ext cx="7114308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2022—2023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年度第二学期小中班期初家长会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D877FEED-3117-CF1E-D6DA-456E807E0063}"/>
              </a:ext>
            </a:extLst>
          </p:cNvPr>
          <p:cNvSpPr txBox="1"/>
          <p:nvPr/>
        </p:nvSpPr>
        <p:spPr>
          <a:xfrm>
            <a:off x="6947130" y="4804727"/>
            <a:ext cx="2548429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2023.2.17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+mn-lt"/>
            </a:endParaRP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4B621198-0285-D44A-C90D-3DEE45C3B41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3288" y="556861"/>
            <a:ext cx="818474" cy="5515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4" grpId="0"/>
      <p:bldP spid="8" grpId="0"/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圆角矩形 17"/>
          <p:cNvSpPr/>
          <p:nvPr/>
        </p:nvSpPr>
        <p:spPr>
          <a:xfrm>
            <a:off x="381000" y="360045"/>
            <a:ext cx="11620500" cy="6137910"/>
          </a:xfrm>
          <a:prstGeom prst="roundRect">
            <a:avLst>
              <a:gd name="adj" fmla="val 12745"/>
            </a:avLst>
          </a:prstGeom>
          <a:noFill/>
          <a:ln>
            <a:gradFill>
              <a:gsLst>
                <a:gs pos="12000">
                  <a:srgbClr val="36807A"/>
                </a:gs>
                <a:gs pos="88000">
                  <a:srgbClr val="36807A"/>
                </a:gs>
                <a:gs pos="54000">
                  <a:schemeClr val="bg1">
                    <a:alpha val="0"/>
                  </a:schemeClr>
                </a:gs>
              </a:gsLst>
              <a:lin ang="27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5" name="图片 4" descr="1"/>
          <p:cNvPicPr>
            <a:picLocks noChangeAspect="1"/>
          </p:cNvPicPr>
          <p:nvPr/>
        </p:nvPicPr>
        <p:blipFill>
          <a:blip r:embed="rId2" cstate="screen">
            <a:lum bright="-6000"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>
          <a:xfrm rot="16200000" flipH="1">
            <a:off x="8251825" y="-1915795"/>
            <a:ext cx="2024380" cy="5855970"/>
          </a:xfrm>
          <a:prstGeom prst="rect">
            <a:avLst/>
          </a:prstGeom>
        </p:spPr>
      </p:pic>
      <p:pic>
        <p:nvPicPr>
          <p:cNvPr id="6" name="图片 5" descr="3"/>
          <p:cNvPicPr>
            <a:picLocks noChangeAspect="1"/>
          </p:cNvPicPr>
          <p:nvPr/>
        </p:nvPicPr>
        <p:blipFill>
          <a:blip r:embed="rId3" cstate="screen">
            <a:lum bright="-6000"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>
          <a:xfrm rot="5400000" flipV="1">
            <a:off x="548640" y="3614420"/>
            <a:ext cx="2696210" cy="3792855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FF6554FD-9BAA-40C4-8262-F7E1B42EFC5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4387"/>
          <a:stretch/>
        </p:blipFill>
        <p:spPr>
          <a:xfrm>
            <a:off x="2680601" y="741218"/>
            <a:ext cx="6703129" cy="521623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>
        <p14:reveal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圆角矩形 17"/>
          <p:cNvSpPr/>
          <p:nvPr/>
        </p:nvSpPr>
        <p:spPr>
          <a:xfrm>
            <a:off x="381000" y="360045"/>
            <a:ext cx="11620500" cy="6137910"/>
          </a:xfrm>
          <a:prstGeom prst="roundRect">
            <a:avLst>
              <a:gd name="adj" fmla="val 12745"/>
            </a:avLst>
          </a:prstGeom>
          <a:noFill/>
          <a:ln>
            <a:gradFill>
              <a:gsLst>
                <a:gs pos="12000">
                  <a:srgbClr val="36807A"/>
                </a:gs>
                <a:gs pos="88000">
                  <a:srgbClr val="36807A"/>
                </a:gs>
                <a:gs pos="54000">
                  <a:schemeClr val="bg1">
                    <a:alpha val="0"/>
                  </a:schemeClr>
                </a:gs>
              </a:gsLst>
              <a:lin ang="27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2" name="图片 1" descr="/Users/bawei/Desktop/1.png1"/>
          <p:cNvPicPr>
            <a:picLocks noChangeAspect="1"/>
          </p:cNvPicPr>
          <p:nvPr/>
        </p:nvPicPr>
        <p:blipFill>
          <a:blip r:embed="rId2" cstate="screen">
            <a:lum bright="-6000" contrast="12000"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>
          <a:xfrm>
            <a:off x="7127875" y="-317"/>
            <a:ext cx="5064125" cy="2941320"/>
          </a:xfrm>
          <a:prstGeom prst="rect">
            <a:avLst/>
          </a:prstGeom>
        </p:spPr>
      </p:pic>
      <p:pic>
        <p:nvPicPr>
          <p:cNvPr id="3" name="图片 2" descr="/Users/bawei/Desktop/2.png2"/>
          <p:cNvPicPr>
            <a:picLocks noChangeAspect="1"/>
          </p:cNvPicPr>
          <p:nvPr/>
        </p:nvPicPr>
        <p:blipFill>
          <a:blip r:embed="rId3" cstate="screen">
            <a:lum bright="-6000" contrast="12000"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>
          <a:xfrm>
            <a:off x="0" y="2751455"/>
            <a:ext cx="4441190" cy="410654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3953666" y="3879742"/>
            <a:ext cx="7114308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2022—2023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年度第二学期小中班期初家长会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D877FEED-3117-CF1E-D6DA-456E807E0063}"/>
              </a:ext>
            </a:extLst>
          </p:cNvPr>
          <p:cNvSpPr txBox="1"/>
          <p:nvPr/>
        </p:nvSpPr>
        <p:spPr>
          <a:xfrm>
            <a:off x="6960383" y="4937249"/>
            <a:ext cx="2329391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2023.2.17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+mn-lt"/>
            </a:endParaRP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4B621198-0285-D44A-C90D-3DEE45C3B41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3288" y="556861"/>
            <a:ext cx="818474" cy="551504"/>
          </a:xfrm>
          <a:prstGeom prst="rect">
            <a:avLst/>
          </a:prstGeom>
        </p:spPr>
      </p:pic>
      <p:sp>
        <p:nvSpPr>
          <p:cNvPr id="10" name="文本框 3"/>
          <p:cNvSpPr txBox="1"/>
          <p:nvPr/>
        </p:nvSpPr>
        <p:spPr>
          <a:xfrm>
            <a:off x="2906738" y="2051255"/>
            <a:ext cx="636978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800" dirty="0" smtClean="0">
                <a:gradFill>
                  <a:gsLst>
                    <a:gs pos="0">
                      <a:srgbClr val="709E9A"/>
                    </a:gs>
                    <a:gs pos="100000">
                      <a:srgbClr val="36807A"/>
                    </a:gs>
                  </a:gsLst>
                  <a:lin ang="5400000" scaled="0"/>
                </a:gradFill>
                <a:latin typeface="华文行楷" pitchFamily="2" charset="-122"/>
                <a:ea typeface="华文行楷" pitchFamily="2" charset="-122"/>
                <a:cs typeface="+mn-ea"/>
                <a:sym typeface="+mn-lt"/>
              </a:rPr>
              <a:t>用心爱孩子</a:t>
            </a:r>
            <a:endParaRPr lang="zh-CN" altLang="en-US" sz="8800" dirty="0">
              <a:gradFill>
                <a:gsLst>
                  <a:gs pos="0">
                    <a:srgbClr val="709E9A"/>
                  </a:gs>
                  <a:gs pos="100000">
                    <a:srgbClr val="36807A"/>
                  </a:gs>
                </a:gsLst>
                <a:lin ang="5400000" scaled="0"/>
              </a:gradFill>
              <a:latin typeface="华文行楷" pitchFamily="2" charset="-122"/>
              <a:ea typeface="华文行楷" pitchFamily="2" charset="-122"/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8" grpId="0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圆角矩形 17"/>
          <p:cNvSpPr/>
          <p:nvPr/>
        </p:nvSpPr>
        <p:spPr>
          <a:xfrm>
            <a:off x="381000" y="360045"/>
            <a:ext cx="11620500" cy="6137910"/>
          </a:xfrm>
          <a:prstGeom prst="roundRect">
            <a:avLst>
              <a:gd name="adj" fmla="val 12745"/>
            </a:avLst>
          </a:prstGeom>
          <a:noFill/>
          <a:ln>
            <a:gradFill>
              <a:gsLst>
                <a:gs pos="12000">
                  <a:srgbClr val="36807A"/>
                </a:gs>
                <a:gs pos="88000">
                  <a:srgbClr val="36807A"/>
                </a:gs>
                <a:gs pos="54000">
                  <a:schemeClr val="bg1">
                    <a:alpha val="0"/>
                  </a:schemeClr>
                </a:gs>
              </a:gsLst>
              <a:lin ang="27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5" name="图片 4" descr="1"/>
          <p:cNvPicPr>
            <a:picLocks noChangeAspect="1"/>
          </p:cNvPicPr>
          <p:nvPr/>
        </p:nvPicPr>
        <p:blipFill>
          <a:blip r:embed="rId2" cstate="screen">
            <a:lum bright="-6000"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>
          <a:xfrm rot="16200000" flipH="1">
            <a:off x="8251825" y="-1915795"/>
            <a:ext cx="2024380" cy="5855970"/>
          </a:xfrm>
          <a:prstGeom prst="rect">
            <a:avLst/>
          </a:prstGeom>
        </p:spPr>
      </p:pic>
      <p:pic>
        <p:nvPicPr>
          <p:cNvPr id="6" name="图片 5" descr="3"/>
          <p:cNvPicPr>
            <a:picLocks noChangeAspect="1"/>
          </p:cNvPicPr>
          <p:nvPr/>
        </p:nvPicPr>
        <p:blipFill>
          <a:blip r:embed="rId3" cstate="screen">
            <a:lum bright="-6000"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>
          <a:xfrm rot="5400000" flipV="1">
            <a:off x="548640" y="3614420"/>
            <a:ext cx="2696210" cy="379285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>
        <p14:reveal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</p:bldLst>
  </p:timing>
</p:sld>
</file>

<file path=ppt/theme/theme1.xml><?xml version="1.0" encoding="utf-8"?>
<a:theme xmlns:a="http://schemas.openxmlformats.org/drawingml/2006/main" name="第一PPT，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djbqqkto">
      <a:majorFont>
        <a:latin typeface="汉仪中圆简"/>
        <a:ea typeface="汉仪中圆简"/>
        <a:cs typeface=""/>
      </a:majorFont>
      <a:minorFont>
        <a:latin typeface="汉仪中圆简"/>
        <a:ea typeface="汉仪中圆简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29</Words>
  <Application>Microsoft Office PowerPoint</Application>
  <PresentationFormat>自定义</PresentationFormat>
  <Paragraphs>6</Paragraphs>
  <Slides>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4</vt:i4>
      </vt:variant>
    </vt:vector>
  </HeadingPairs>
  <TitlesOfParts>
    <vt:vector size="6" baseType="lpstr">
      <vt:lpstr>第一PPT，www.1ppt.com</vt:lpstr>
      <vt:lpstr>自定义设计方案</vt:lpstr>
      <vt:lpstr>幻灯片 1</vt:lpstr>
      <vt:lpstr>幻灯片 2</vt:lpstr>
      <vt:lpstr>幻灯片 3</vt:lpstr>
      <vt:lpstr>幻灯片 4</vt:lpstr>
    </vt:vector>
  </TitlesOfParts>
  <Manager>第一PPT</Manager>
  <Company>第一PPT，www.1ppt.com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工作汇报</dc:title>
  <dc:creator>第一PPT</dc:creator>
  <cp:keywords>www.1ppt.com</cp:keywords>
  <dc:description>www.1ppt.com</dc:description>
  <cp:lastModifiedBy>admin</cp:lastModifiedBy>
  <cp:revision>31</cp:revision>
  <dcterms:created xsi:type="dcterms:W3CDTF">2022-06-09T12:19:28Z</dcterms:created>
  <dcterms:modified xsi:type="dcterms:W3CDTF">2023-02-17T03:01:26Z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2052-3.6.0.5672</vt:lpwstr>
  </property>
</Properties>
</file>