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3" r:id="rId2"/>
    <p:sldId id="295" r:id="rId3"/>
    <p:sldId id="316" r:id="rId4"/>
    <p:sldId id="390" r:id="rId5"/>
    <p:sldId id="388" r:id="rId6"/>
    <p:sldId id="387" r:id="rId7"/>
    <p:sldId id="28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16D77"/>
    <a:srgbClr val="3EA49D"/>
    <a:srgbClr val="50BCB4"/>
    <a:srgbClr val="6FDAD7"/>
    <a:srgbClr val="AC8660"/>
    <a:srgbClr val="C0A386"/>
    <a:srgbClr val="F3EEE8"/>
    <a:srgbClr val="885838"/>
    <a:srgbClr val="634129"/>
    <a:srgbClr val="E3D6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B78ED-D02B-4CB6-BFA0-0AAB344CC008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47D8-221E-446C-A934-D97E3DAD8D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rot="16200000">
            <a:off x="2563837" y="-2563837"/>
            <a:ext cx="7065898" cy="12193572"/>
          </a:xfrm>
          <a:prstGeom prst="rect">
            <a:avLst/>
          </a:prstGeom>
          <a:solidFill>
            <a:srgbClr val="F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 rot="16200000" flipV="1">
            <a:off x="2678555" y="-2453475"/>
            <a:ext cx="6824294" cy="11956326"/>
          </a:xfrm>
          <a:custGeom>
            <a:avLst/>
            <a:gdLst>
              <a:gd name="connsiteX0" fmla="*/ 114300 w 7105649"/>
              <a:gd name="connsiteY0" fmla="*/ 57151 h 12449267"/>
              <a:gd name="connsiteX1" fmla="*/ 57150 w 7105649"/>
              <a:gd name="connsiteY1" fmla="*/ 0 h 12449267"/>
              <a:gd name="connsiteX2" fmla="*/ 0 w 7105649"/>
              <a:gd name="connsiteY2" fmla="*/ 57151 h 12449267"/>
              <a:gd name="connsiteX3" fmla="*/ 57150 w 7105649"/>
              <a:gd name="connsiteY3" fmla="*/ 114301 h 12449267"/>
              <a:gd name="connsiteX4" fmla="*/ 114300 w 7105649"/>
              <a:gd name="connsiteY4" fmla="*/ 57151 h 12449267"/>
              <a:gd name="connsiteX5" fmla="*/ 114300 w 7105649"/>
              <a:gd name="connsiteY5" fmla="*/ 714375 h 12449267"/>
              <a:gd name="connsiteX6" fmla="*/ 57150 w 7105649"/>
              <a:gd name="connsiteY6" fmla="*/ 657225 h 12449267"/>
              <a:gd name="connsiteX7" fmla="*/ 0 w 7105649"/>
              <a:gd name="connsiteY7" fmla="*/ 714375 h 12449267"/>
              <a:gd name="connsiteX8" fmla="*/ 57150 w 7105649"/>
              <a:gd name="connsiteY8" fmla="*/ 771525 h 12449267"/>
              <a:gd name="connsiteX9" fmla="*/ 114300 w 7105649"/>
              <a:gd name="connsiteY9" fmla="*/ 714375 h 12449267"/>
              <a:gd name="connsiteX10" fmla="*/ 114300 w 7105649"/>
              <a:gd name="connsiteY10" fmla="*/ 1304925 h 12449267"/>
              <a:gd name="connsiteX11" fmla="*/ 57150 w 7105649"/>
              <a:gd name="connsiteY11" fmla="*/ 1247775 h 12449267"/>
              <a:gd name="connsiteX12" fmla="*/ 0 w 7105649"/>
              <a:gd name="connsiteY12" fmla="*/ 1304925 h 12449267"/>
              <a:gd name="connsiteX13" fmla="*/ 57150 w 7105649"/>
              <a:gd name="connsiteY13" fmla="*/ 1362075 h 12449267"/>
              <a:gd name="connsiteX14" fmla="*/ 114300 w 7105649"/>
              <a:gd name="connsiteY14" fmla="*/ 1304925 h 12449267"/>
              <a:gd name="connsiteX15" fmla="*/ 114300 w 7105649"/>
              <a:gd name="connsiteY15" fmla="*/ 1838325 h 12449267"/>
              <a:gd name="connsiteX16" fmla="*/ 57150 w 7105649"/>
              <a:gd name="connsiteY16" fmla="*/ 1781175 h 12449267"/>
              <a:gd name="connsiteX17" fmla="*/ 0 w 7105649"/>
              <a:gd name="connsiteY17" fmla="*/ 1838325 h 12449267"/>
              <a:gd name="connsiteX18" fmla="*/ 57150 w 7105649"/>
              <a:gd name="connsiteY18" fmla="*/ 1895475 h 12449267"/>
              <a:gd name="connsiteX19" fmla="*/ 114300 w 7105649"/>
              <a:gd name="connsiteY19" fmla="*/ 1838325 h 12449267"/>
              <a:gd name="connsiteX20" fmla="*/ 114300 w 7105649"/>
              <a:gd name="connsiteY20" fmla="*/ 2507671 h 12449267"/>
              <a:gd name="connsiteX21" fmla="*/ 57150 w 7105649"/>
              <a:gd name="connsiteY21" fmla="*/ 2450521 h 12449267"/>
              <a:gd name="connsiteX22" fmla="*/ 0 w 7105649"/>
              <a:gd name="connsiteY22" fmla="*/ 2507671 h 12449267"/>
              <a:gd name="connsiteX23" fmla="*/ 57150 w 7105649"/>
              <a:gd name="connsiteY23" fmla="*/ 2564821 h 12449267"/>
              <a:gd name="connsiteX24" fmla="*/ 114300 w 7105649"/>
              <a:gd name="connsiteY24" fmla="*/ 2507671 h 12449267"/>
              <a:gd name="connsiteX25" fmla="*/ 114300 w 7105649"/>
              <a:gd name="connsiteY25" fmla="*/ 3205249 h 12449267"/>
              <a:gd name="connsiteX26" fmla="*/ 57150 w 7105649"/>
              <a:gd name="connsiteY26" fmla="*/ 3148099 h 12449267"/>
              <a:gd name="connsiteX27" fmla="*/ 0 w 7105649"/>
              <a:gd name="connsiteY27" fmla="*/ 3205249 h 12449267"/>
              <a:gd name="connsiteX28" fmla="*/ 57150 w 7105649"/>
              <a:gd name="connsiteY28" fmla="*/ 3262399 h 12449267"/>
              <a:gd name="connsiteX29" fmla="*/ 114300 w 7105649"/>
              <a:gd name="connsiteY29" fmla="*/ 3205249 h 12449267"/>
              <a:gd name="connsiteX30" fmla="*/ 114300 w 7105649"/>
              <a:gd name="connsiteY30" fmla="*/ 3795799 h 12449267"/>
              <a:gd name="connsiteX31" fmla="*/ 57150 w 7105649"/>
              <a:gd name="connsiteY31" fmla="*/ 3738649 h 12449267"/>
              <a:gd name="connsiteX32" fmla="*/ 0 w 7105649"/>
              <a:gd name="connsiteY32" fmla="*/ 3795799 h 12449267"/>
              <a:gd name="connsiteX33" fmla="*/ 57150 w 7105649"/>
              <a:gd name="connsiteY33" fmla="*/ 3852949 h 12449267"/>
              <a:gd name="connsiteX34" fmla="*/ 114300 w 7105649"/>
              <a:gd name="connsiteY34" fmla="*/ 3795799 h 12449267"/>
              <a:gd name="connsiteX35" fmla="*/ 114300 w 7105649"/>
              <a:gd name="connsiteY35" fmla="*/ 4329198 h 12449267"/>
              <a:gd name="connsiteX36" fmla="*/ 57150 w 7105649"/>
              <a:gd name="connsiteY36" fmla="*/ 4272048 h 12449267"/>
              <a:gd name="connsiteX37" fmla="*/ 0 w 7105649"/>
              <a:gd name="connsiteY37" fmla="*/ 4329198 h 12449267"/>
              <a:gd name="connsiteX38" fmla="*/ 57150 w 7105649"/>
              <a:gd name="connsiteY38" fmla="*/ 4386348 h 12449267"/>
              <a:gd name="connsiteX39" fmla="*/ 114300 w 7105649"/>
              <a:gd name="connsiteY39" fmla="*/ 4329198 h 12449267"/>
              <a:gd name="connsiteX40" fmla="*/ 114300 w 7105649"/>
              <a:gd name="connsiteY40" fmla="*/ 4986423 h 12449267"/>
              <a:gd name="connsiteX41" fmla="*/ 57150 w 7105649"/>
              <a:gd name="connsiteY41" fmla="*/ 4929273 h 12449267"/>
              <a:gd name="connsiteX42" fmla="*/ 0 w 7105649"/>
              <a:gd name="connsiteY42" fmla="*/ 4986423 h 12449267"/>
              <a:gd name="connsiteX43" fmla="*/ 57150 w 7105649"/>
              <a:gd name="connsiteY43" fmla="*/ 5043573 h 12449267"/>
              <a:gd name="connsiteX44" fmla="*/ 114300 w 7105649"/>
              <a:gd name="connsiteY44" fmla="*/ 4986423 h 12449267"/>
              <a:gd name="connsiteX45" fmla="*/ 114300 w 7105649"/>
              <a:gd name="connsiteY45" fmla="*/ 5576973 h 12449267"/>
              <a:gd name="connsiteX46" fmla="*/ 57150 w 7105649"/>
              <a:gd name="connsiteY46" fmla="*/ 5519823 h 12449267"/>
              <a:gd name="connsiteX47" fmla="*/ 0 w 7105649"/>
              <a:gd name="connsiteY47" fmla="*/ 5576973 h 12449267"/>
              <a:gd name="connsiteX48" fmla="*/ 57150 w 7105649"/>
              <a:gd name="connsiteY48" fmla="*/ 5634123 h 12449267"/>
              <a:gd name="connsiteX49" fmla="*/ 114300 w 7105649"/>
              <a:gd name="connsiteY49" fmla="*/ 5576973 h 12449267"/>
              <a:gd name="connsiteX50" fmla="*/ 114300 w 7105649"/>
              <a:gd name="connsiteY50" fmla="*/ 6110373 h 12449267"/>
              <a:gd name="connsiteX51" fmla="*/ 57150 w 7105649"/>
              <a:gd name="connsiteY51" fmla="*/ 6053223 h 12449267"/>
              <a:gd name="connsiteX52" fmla="*/ 0 w 7105649"/>
              <a:gd name="connsiteY52" fmla="*/ 6110373 h 12449267"/>
              <a:gd name="connsiteX53" fmla="*/ 57150 w 7105649"/>
              <a:gd name="connsiteY53" fmla="*/ 6167523 h 12449267"/>
              <a:gd name="connsiteX54" fmla="*/ 114300 w 7105649"/>
              <a:gd name="connsiteY54" fmla="*/ 6110373 h 12449267"/>
              <a:gd name="connsiteX55" fmla="*/ 114300 w 7105649"/>
              <a:gd name="connsiteY55" fmla="*/ 6769771 h 12449267"/>
              <a:gd name="connsiteX56" fmla="*/ 57150 w 7105649"/>
              <a:gd name="connsiteY56" fmla="*/ 6712621 h 12449267"/>
              <a:gd name="connsiteX57" fmla="*/ 0 w 7105649"/>
              <a:gd name="connsiteY57" fmla="*/ 6769771 h 12449267"/>
              <a:gd name="connsiteX58" fmla="*/ 57150 w 7105649"/>
              <a:gd name="connsiteY58" fmla="*/ 6826921 h 12449267"/>
              <a:gd name="connsiteX59" fmla="*/ 114300 w 7105649"/>
              <a:gd name="connsiteY59" fmla="*/ 6769771 h 12449267"/>
              <a:gd name="connsiteX60" fmla="*/ 114300 w 7105649"/>
              <a:gd name="connsiteY60" fmla="*/ 7360321 h 12449267"/>
              <a:gd name="connsiteX61" fmla="*/ 57150 w 7105649"/>
              <a:gd name="connsiteY61" fmla="*/ 7303171 h 12449267"/>
              <a:gd name="connsiteX62" fmla="*/ 0 w 7105649"/>
              <a:gd name="connsiteY62" fmla="*/ 7360321 h 12449267"/>
              <a:gd name="connsiteX63" fmla="*/ 57150 w 7105649"/>
              <a:gd name="connsiteY63" fmla="*/ 7417471 h 12449267"/>
              <a:gd name="connsiteX64" fmla="*/ 114300 w 7105649"/>
              <a:gd name="connsiteY64" fmla="*/ 7360321 h 12449267"/>
              <a:gd name="connsiteX65" fmla="*/ 114300 w 7105649"/>
              <a:gd name="connsiteY65" fmla="*/ 7893721 h 12449267"/>
              <a:gd name="connsiteX66" fmla="*/ 57150 w 7105649"/>
              <a:gd name="connsiteY66" fmla="*/ 7836571 h 12449267"/>
              <a:gd name="connsiteX67" fmla="*/ 0 w 7105649"/>
              <a:gd name="connsiteY67" fmla="*/ 7893721 h 12449267"/>
              <a:gd name="connsiteX68" fmla="*/ 57150 w 7105649"/>
              <a:gd name="connsiteY68" fmla="*/ 7950871 h 12449267"/>
              <a:gd name="connsiteX69" fmla="*/ 114300 w 7105649"/>
              <a:gd name="connsiteY69" fmla="*/ 7893721 h 12449267"/>
              <a:gd name="connsiteX70" fmla="*/ 114300 w 7105649"/>
              <a:gd name="connsiteY70" fmla="*/ 8550946 h 12449267"/>
              <a:gd name="connsiteX71" fmla="*/ 57150 w 7105649"/>
              <a:gd name="connsiteY71" fmla="*/ 8493796 h 12449267"/>
              <a:gd name="connsiteX72" fmla="*/ 0 w 7105649"/>
              <a:gd name="connsiteY72" fmla="*/ 8550946 h 12449267"/>
              <a:gd name="connsiteX73" fmla="*/ 57150 w 7105649"/>
              <a:gd name="connsiteY73" fmla="*/ 8608096 h 12449267"/>
              <a:gd name="connsiteX74" fmla="*/ 114300 w 7105649"/>
              <a:gd name="connsiteY74" fmla="*/ 8550946 h 12449267"/>
              <a:gd name="connsiteX75" fmla="*/ 114300 w 7105649"/>
              <a:gd name="connsiteY75" fmla="*/ 9141496 h 12449267"/>
              <a:gd name="connsiteX76" fmla="*/ 57150 w 7105649"/>
              <a:gd name="connsiteY76" fmla="*/ 9084346 h 12449267"/>
              <a:gd name="connsiteX77" fmla="*/ 0 w 7105649"/>
              <a:gd name="connsiteY77" fmla="*/ 9141496 h 12449267"/>
              <a:gd name="connsiteX78" fmla="*/ 57150 w 7105649"/>
              <a:gd name="connsiteY78" fmla="*/ 9198646 h 12449267"/>
              <a:gd name="connsiteX79" fmla="*/ 114300 w 7105649"/>
              <a:gd name="connsiteY79" fmla="*/ 9141496 h 12449267"/>
              <a:gd name="connsiteX80" fmla="*/ 114300 w 7105649"/>
              <a:gd name="connsiteY80" fmla="*/ 9674896 h 12449267"/>
              <a:gd name="connsiteX81" fmla="*/ 57150 w 7105649"/>
              <a:gd name="connsiteY81" fmla="*/ 9617746 h 12449267"/>
              <a:gd name="connsiteX82" fmla="*/ 0 w 7105649"/>
              <a:gd name="connsiteY82" fmla="*/ 9674896 h 12449267"/>
              <a:gd name="connsiteX83" fmla="*/ 57150 w 7105649"/>
              <a:gd name="connsiteY83" fmla="*/ 9732046 h 12449267"/>
              <a:gd name="connsiteX84" fmla="*/ 114300 w 7105649"/>
              <a:gd name="connsiteY84" fmla="*/ 9674896 h 12449267"/>
              <a:gd name="connsiteX85" fmla="*/ 114300 w 7105649"/>
              <a:gd name="connsiteY85" fmla="*/ 10344242 h 12449267"/>
              <a:gd name="connsiteX86" fmla="*/ 57150 w 7105649"/>
              <a:gd name="connsiteY86" fmla="*/ 10287092 h 12449267"/>
              <a:gd name="connsiteX87" fmla="*/ 0 w 7105649"/>
              <a:gd name="connsiteY87" fmla="*/ 10344242 h 12449267"/>
              <a:gd name="connsiteX88" fmla="*/ 57150 w 7105649"/>
              <a:gd name="connsiteY88" fmla="*/ 10401392 h 12449267"/>
              <a:gd name="connsiteX89" fmla="*/ 114300 w 7105649"/>
              <a:gd name="connsiteY89" fmla="*/ 10344242 h 12449267"/>
              <a:gd name="connsiteX90" fmla="*/ 114300 w 7105649"/>
              <a:gd name="connsiteY90" fmla="*/ 10934792 h 12449267"/>
              <a:gd name="connsiteX91" fmla="*/ 57150 w 7105649"/>
              <a:gd name="connsiteY91" fmla="*/ 10877642 h 12449267"/>
              <a:gd name="connsiteX92" fmla="*/ 0 w 7105649"/>
              <a:gd name="connsiteY92" fmla="*/ 10934792 h 12449267"/>
              <a:gd name="connsiteX93" fmla="*/ 57150 w 7105649"/>
              <a:gd name="connsiteY93" fmla="*/ 10991942 h 12449267"/>
              <a:gd name="connsiteX94" fmla="*/ 114300 w 7105649"/>
              <a:gd name="connsiteY94" fmla="*/ 10934792 h 12449267"/>
              <a:gd name="connsiteX95" fmla="*/ 114300 w 7105649"/>
              <a:gd name="connsiteY95" fmla="*/ 11468192 h 12449267"/>
              <a:gd name="connsiteX96" fmla="*/ 57150 w 7105649"/>
              <a:gd name="connsiteY96" fmla="*/ 11411042 h 12449267"/>
              <a:gd name="connsiteX97" fmla="*/ 0 w 7105649"/>
              <a:gd name="connsiteY97" fmla="*/ 11468192 h 12449267"/>
              <a:gd name="connsiteX98" fmla="*/ 57150 w 7105649"/>
              <a:gd name="connsiteY98" fmla="*/ 11525342 h 12449267"/>
              <a:gd name="connsiteX99" fmla="*/ 114300 w 7105649"/>
              <a:gd name="connsiteY99" fmla="*/ 11468192 h 12449267"/>
              <a:gd name="connsiteX100" fmla="*/ 114300 w 7105649"/>
              <a:gd name="connsiteY100" fmla="*/ 12125417 h 12449267"/>
              <a:gd name="connsiteX101" fmla="*/ 57150 w 7105649"/>
              <a:gd name="connsiteY101" fmla="*/ 12068267 h 12449267"/>
              <a:gd name="connsiteX102" fmla="*/ 0 w 7105649"/>
              <a:gd name="connsiteY102" fmla="*/ 12125417 h 12449267"/>
              <a:gd name="connsiteX103" fmla="*/ 57150 w 7105649"/>
              <a:gd name="connsiteY103" fmla="*/ 12182567 h 12449267"/>
              <a:gd name="connsiteX104" fmla="*/ 114300 w 7105649"/>
              <a:gd name="connsiteY104" fmla="*/ 12125417 h 12449267"/>
              <a:gd name="connsiteX105" fmla="*/ 405607 w 7105649"/>
              <a:gd name="connsiteY105" fmla="*/ 981075 h 12449267"/>
              <a:gd name="connsiteX106" fmla="*/ 348457 w 7105649"/>
              <a:gd name="connsiteY106" fmla="*/ 923925 h 12449267"/>
              <a:gd name="connsiteX107" fmla="*/ 291307 w 7105649"/>
              <a:gd name="connsiteY107" fmla="*/ 981075 h 12449267"/>
              <a:gd name="connsiteX108" fmla="*/ 348457 w 7105649"/>
              <a:gd name="connsiteY108" fmla="*/ 1038225 h 12449267"/>
              <a:gd name="connsiteX109" fmla="*/ 405607 w 7105649"/>
              <a:gd name="connsiteY109" fmla="*/ 981075 h 12449267"/>
              <a:gd name="connsiteX110" fmla="*/ 405607 w 7105649"/>
              <a:gd name="connsiteY110" fmla="*/ 1571625 h 12449267"/>
              <a:gd name="connsiteX111" fmla="*/ 348457 w 7105649"/>
              <a:gd name="connsiteY111" fmla="*/ 1514475 h 12449267"/>
              <a:gd name="connsiteX112" fmla="*/ 291307 w 7105649"/>
              <a:gd name="connsiteY112" fmla="*/ 1571625 h 12449267"/>
              <a:gd name="connsiteX113" fmla="*/ 348457 w 7105649"/>
              <a:gd name="connsiteY113" fmla="*/ 1628775 h 12449267"/>
              <a:gd name="connsiteX114" fmla="*/ 405607 w 7105649"/>
              <a:gd name="connsiteY114" fmla="*/ 1571625 h 12449267"/>
              <a:gd name="connsiteX115" fmla="*/ 405607 w 7105649"/>
              <a:gd name="connsiteY115" fmla="*/ 3471949 h 12449267"/>
              <a:gd name="connsiteX116" fmla="*/ 348457 w 7105649"/>
              <a:gd name="connsiteY116" fmla="*/ 3414799 h 12449267"/>
              <a:gd name="connsiteX117" fmla="*/ 291307 w 7105649"/>
              <a:gd name="connsiteY117" fmla="*/ 3471949 h 12449267"/>
              <a:gd name="connsiteX118" fmla="*/ 348457 w 7105649"/>
              <a:gd name="connsiteY118" fmla="*/ 3529099 h 12449267"/>
              <a:gd name="connsiteX119" fmla="*/ 405607 w 7105649"/>
              <a:gd name="connsiteY119" fmla="*/ 3471949 h 12449267"/>
              <a:gd name="connsiteX120" fmla="*/ 405607 w 7105649"/>
              <a:gd name="connsiteY120" fmla="*/ 4062498 h 12449267"/>
              <a:gd name="connsiteX121" fmla="*/ 348457 w 7105649"/>
              <a:gd name="connsiteY121" fmla="*/ 4005349 h 12449267"/>
              <a:gd name="connsiteX122" fmla="*/ 291307 w 7105649"/>
              <a:gd name="connsiteY122" fmla="*/ 4062498 h 12449267"/>
              <a:gd name="connsiteX123" fmla="*/ 348457 w 7105649"/>
              <a:gd name="connsiteY123" fmla="*/ 4119648 h 12449267"/>
              <a:gd name="connsiteX124" fmla="*/ 405607 w 7105649"/>
              <a:gd name="connsiteY124" fmla="*/ 4062498 h 12449267"/>
              <a:gd name="connsiteX125" fmla="*/ 405607 w 7105649"/>
              <a:gd name="connsiteY125" fmla="*/ 5253123 h 12449267"/>
              <a:gd name="connsiteX126" fmla="*/ 348457 w 7105649"/>
              <a:gd name="connsiteY126" fmla="*/ 5195973 h 12449267"/>
              <a:gd name="connsiteX127" fmla="*/ 291307 w 7105649"/>
              <a:gd name="connsiteY127" fmla="*/ 5253123 h 12449267"/>
              <a:gd name="connsiteX128" fmla="*/ 348457 w 7105649"/>
              <a:gd name="connsiteY128" fmla="*/ 5310273 h 12449267"/>
              <a:gd name="connsiteX129" fmla="*/ 405607 w 7105649"/>
              <a:gd name="connsiteY129" fmla="*/ 5253123 h 12449267"/>
              <a:gd name="connsiteX130" fmla="*/ 405607 w 7105649"/>
              <a:gd name="connsiteY130" fmla="*/ 5843673 h 12449267"/>
              <a:gd name="connsiteX131" fmla="*/ 348457 w 7105649"/>
              <a:gd name="connsiteY131" fmla="*/ 5786523 h 12449267"/>
              <a:gd name="connsiteX132" fmla="*/ 291307 w 7105649"/>
              <a:gd name="connsiteY132" fmla="*/ 5843673 h 12449267"/>
              <a:gd name="connsiteX133" fmla="*/ 348457 w 7105649"/>
              <a:gd name="connsiteY133" fmla="*/ 5900823 h 12449267"/>
              <a:gd name="connsiteX134" fmla="*/ 405607 w 7105649"/>
              <a:gd name="connsiteY134" fmla="*/ 5843673 h 12449267"/>
              <a:gd name="connsiteX135" fmla="*/ 405607 w 7105649"/>
              <a:gd name="connsiteY135" fmla="*/ 7036471 h 12449267"/>
              <a:gd name="connsiteX136" fmla="*/ 348457 w 7105649"/>
              <a:gd name="connsiteY136" fmla="*/ 6979321 h 12449267"/>
              <a:gd name="connsiteX137" fmla="*/ 291307 w 7105649"/>
              <a:gd name="connsiteY137" fmla="*/ 7036471 h 12449267"/>
              <a:gd name="connsiteX138" fmla="*/ 348457 w 7105649"/>
              <a:gd name="connsiteY138" fmla="*/ 7093621 h 12449267"/>
              <a:gd name="connsiteX139" fmla="*/ 405607 w 7105649"/>
              <a:gd name="connsiteY139" fmla="*/ 7036471 h 12449267"/>
              <a:gd name="connsiteX140" fmla="*/ 405607 w 7105649"/>
              <a:gd name="connsiteY140" fmla="*/ 7627021 h 12449267"/>
              <a:gd name="connsiteX141" fmla="*/ 348457 w 7105649"/>
              <a:gd name="connsiteY141" fmla="*/ 7569871 h 12449267"/>
              <a:gd name="connsiteX142" fmla="*/ 291307 w 7105649"/>
              <a:gd name="connsiteY142" fmla="*/ 7627021 h 12449267"/>
              <a:gd name="connsiteX143" fmla="*/ 348457 w 7105649"/>
              <a:gd name="connsiteY143" fmla="*/ 7684171 h 12449267"/>
              <a:gd name="connsiteX144" fmla="*/ 405607 w 7105649"/>
              <a:gd name="connsiteY144" fmla="*/ 7627021 h 12449267"/>
              <a:gd name="connsiteX145" fmla="*/ 405607 w 7105649"/>
              <a:gd name="connsiteY145" fmla="*/ 8817646 h 12449267"/>
              <a:gd name="connsiteX146" fmla="*/ 348457 w 7105649"/>
              <a:gd name="connsiteY146" fmla="*/ 8760496 h 12449267"/>
              <a:gd name="connsiteX147" fmla="*/ 291307 w 7105649"/>
              <a:gd name="connsiteY147" fmla="*/ 8817646 h 12449267"/>
              <a:gd name="connsiteX148" fmla="*/ 348457 w 7105649"/>
              <a:gd name="connsiteY148" fmla="*/ 8874796 h 12449267"/>
              <a:gd name="connsiteX149" fmla="*/ 405607 w 7105649"/>
              <a:gd name="connsiteY149" fmla="*/ 8817646 h 12449267"/>
              <a:gd name="connsiteX150" fmla="*/ 405607 w 7105649"/>
              <a:gd name="connsiteY150" fmla="*/ 9408196 h 12449267"/>
              <a:gd name="connsiteX151" fmla="*/ 348457 w 7105649"/>
              <a:gd name="connsiteY151" fmla="*/ 9351046 h 12449267"/>
              <a:gd name="connsiteX152" fmla="*/ 291307 w 7105649"/>
              <a:gd name="connsiteY152" fmla="*/ 9408196 h 12449267"/>
              <a:gd name="connsiteX153" fmla="*/ 348457 w 7105649"/>
              <a:gd name="connsiteY153" fmla="*/ 9465346 h 12449267"/>
              <a:gd name="connsiteX154" fmla="*/ 405607 w 7105649"/>
              <a:gd name="connsiteY154" fmla="*/ 9408196 h 12449267"/>
              <a:gd name="connsiteX155" fmla="*/ 405607 w 7105649"/>
              <a:gd name="connsiteY155" fmla="*/ 10610942 h 12449267"/>
              <a:gd name="connsiteX156" fmla="*/ 348457 w 7105649"/>
              <a:gd name="connsiteY156" fmla="*/ 10553792 h 12449267"/>
              <a:gd name="connsiteX157" fmla="*/ 291307 w 7105649"/>
              <a:gd name="connsiteY157" fmla="*/ 10610942 h 12449267"/>
              <a:gd name="connsiteX158" fmla="*/ 348457 w 7105649"/>
              <a:gd name="connsiteY158" fmla="*/ 10668092 h 12449267"/>
              <a:gd name="connsiteX159" fmla="*/ 405607 w 7105649"/>
              <a:gd name="connsiteY159" fmla="*/ 10610942 h 12449267"/>
              <a:gd name="connsiteX160" fmla="*/ 405607 w 7105649"/>
              <a:gd name="connsiteY160" fmla="*/ 11201492 h 12449267"/>
              <a:gd name="connsiteX161" fmla="*/ 348457 w 7105649"/>
              <a:gd name="connsiteY161" fmla="*/ 11144342 h 12449267"/>
              <a:gd name="connsiteX162" fmla="*/ 291307 w 7105649"/>
              <a:gd name="connsiteY162" fmla="*/ 11201492 h 12449267"/>
              <a:gd name="connsiteX163" fmla="*/ 348457 w 7105649"/>
              <a:gd name="connsiteY163" fmla="*/ 11258642 h 12449267"/>
              <a:gd name="connsiteX164" fmla="*/ 405607 w 7105649"/>
              <a:gd name="connsiteY164" fmla="*/ 11201492 h 12449267"/>
              <a:gd name="connsiteX165" fmla="*/ 405607 w 7105649"/>
              <a:gd name="connsiteY165" fmla="*/ 12392117 h 12449267"/>
              <a:gd name="connsiteX166" fmla="*/ 348457 w 7105649"/>
              <a:gd name="connsiteY166" fmla="*/ 12334967 h 12449267"/>
              <a:gd name="connsiteX167" fmla="*/ 291307 w 7105649"/>
              <a:gd name="connsiteY167" fmla="*/ 12392117 h 12449267"/>
              <a:gd name="connsiteX168" fmla="*/ 348457 w 7105649"/>
              <a:gd name="connsiteY168" fmla="*/ 12449267 h 12449267"/>
              <a:gd name="connsiteX169" fmla="*/ 405607 w 7105649"/>
              <a:gd name="connsiteY169" fmla="*/ 12392117 h 12449267"/>
              <a:gd name="connsiteX170" fmla="*/ 424657 w 7105649"/>
              <a:gd name="connsiteY170" fmla="*/ 381001 h 12449267"/>
              <a:gd name="connsiteX171" fmla="*/ 367507 w 7105649"/>
              <a:gd name="connsiteY171" fmla="*/ 323851 h 12449267"/>
              <a:gd name="connsiteX172" fmla="*/ 310357 w 7105649"/>
              <a:gd name="connsiteY172" fmla="*/ 381001 h 12449267"/>
              <a:gd name="connsiteX173" fmla="*/ 367507 w 7105649"/>
              <a:gd name="connsiteY173" fmla="*/ 438151 h 12449267"/>
              <a:gd name="connsiteX174" fmla="*/ 424657 w 7105649"/>
              <a:gd name="connsiteY174" fmla="*/ 381001 h 12449267"/>
              <a:gd name="connsiteX175" fmla="*/ 424657 w 7105649"/>
              <a:gd name="connsiteY175" fmla="*/ 2174297 h 12449267"/>
              <a:gd name="connsiteX176" fmla="*/ 367507 w 7105649"/>
              <a:gd name="connsiteY176" fmla="*/ 2117147 h 12449267"/>
              <a:gd name="connsiteX177" fmla="*/ 310357 w 7105649"/>
              <a:gd name="connsiteY177" fmla="*/ 2174297 h 12449267"/>
              <a:gd name="connsiteX178" fmla="*/ 367507 w 7105649"/>
              <a:gd name="connsiteY178" fmla="*/ 2231447 h 12449267"/>
              <a:gd name="connsiteX179" fmla="*/ 424657 w 7105649"/>
              <a:gd name="connsiteY179" fmla="*/ 2174297 h 12449267"/>
              <a:gd name="connsiteX180" fmla="*/ 424657 w 7105649"/>
              <a:gd name="connsiteY180" fmla="*/ 2871873 h 12449267"/>
              <a:gd name="connsiteX181" fmla="*/ 367507 w 7105649"/>
              <a:gd name="connsiteY181" fmla="*/ 2814723 h 12449267"/>
              <a:gd name="connsiteX182" fmla="*/ 310357 w 7105649"/>
              <a:gd name="connsiteY182" fmla="*/ 2871873 h 12449267"/>
              <a:gd name="connsiteX183" fmla="*/ 367507 w 7105649"/>
              <a:gd name="connsiteY183" fmla="*/ 2929023 h 12449267"/>
              <a:gd name="connsiteX184" fmla="*/ 424657 w 7105649"/>
              <a:gd name="connsiteY184" fmla="*/ 2871873 h 12449267"/>
              <a:gd name="connsiteX185" fmla="*/ 424657 w 7105649"/>
              <a:gd name="connsiteY185" fmla="*/ 4653048 h 12449267"/>
              <a:gd name="connsiteX186" fmla="*/ 367507 w 7105649"/>
              <a:gd name="connsiteY186" fmla="*/ 4595898 h 12449267"/>
              <a:gd name="connsiteX187" fmla="*/ 310357 w 7105649"/>
              <a:gd name="connsiteY187" fmla="*/ 4653048 h 12449267"/>
              <a:gd name="connsiteX188" fmla="*/ 367507 w 7105649"/>
              <a:gd name="connsiteY188" fmla="*/ 4710198 h 12449267"/>
              <a:gd name="connsiteX189" fmla="*/ 424657 w 7105649"/>
              <a:gd name="connsiteY189" fmla="*/ 4653048 h 12449267"/>
              <a:gd name="connsiteX190" fmla="*/ 424657 w 7105649"/>
              <a:gd name="connsiteY190" fmla="*/ 6436396 h 12449267"/>
              <a:gd name="connsiteX191" fmla="*/ 367507 w 7105649"/>
              <a:gd name="connsiteY191" fmla="*/ 6379246 h 12449267"/>
              <a:gd name="connsiteX192" fmla="*/ 310357 w 7105649"/>
              <a:gd name="connsiteY192" fmla="*/ 6436396 h 12449267"/>
              <a:gd name="connsiteX193" fmla="*/ 367507 w 7105649"/>
              <a:gd name="connsiteY193" fmla="*/ 6493546 h 12449267"/>
              <a:gd name="connsiteX194" fmla="*/ 424657 w 7105649"/>
              <a:gd name="connsiteY194" fmla="*/ 6436396 h 12449267"/>
              <a:gd name="connsiteX195" fmla="*/ 424657 w 7105649"/>
              <a:gd name="connsiteY195" fmla="*/ 8217571 h 12449267"/>
              <a:gd name="connsiteX196" fmla="*/ 367507 w 7105649"/>
              <a:gd name="connsiteY196" fmla="*/ 8160421 h 12449267"/>
              <a:gd name="connsiteX197" fmla="*/ 310357 w 7105649"/>
              <a:gd name="connsiteY197" fmla="*/ 8217571 h 12449267"/>
              <a:gd name="connsiteX198" fmla="*/ 367507 w 7105649"/>
              <a:gd name="connsiteY198" fmla="*/ 8274721 h 12449267"/>
              <a:gd name="connsiteX199" fmla="*/ 424657 w 7105649"/>
              <a:gd name="connsiteY199" fmla="*/ 8217571 h 12449267"/>
              <a:gd name="connsiteX200" fmla="*/ 424657 w 7105649"/>
              <a:gd name="connsiteY200" fmla="*/ 10010867 h 12449267"/>
              <a:gd name="connsiteX201" fmla="*/ 367507 w 7105649"/>
              <a:gd name="connsiteY201" fmla="*/ 9953717 h 12449267"/>
              <a:gd name="connsiteX202" fmla="*/ 310357 w 7105649"/>
              <a:gd name="connsiteY202" fmla="*/ 10010867 h 12449267"/>
              <a:gd name="connsiteX203" fmla="*/ 367507 w 7105649"/>
              <a:gd name="connsiteY203" fmla="*/ 10068017 h 12449267"/>
              <a:gd name="connsiteX204" fmla="*/ 424657 w 7105649"/>
              <a:gd name="connsiteY204" fmla="*/ 10010867 h 12449267"/>
              <a:gd name="connsiteX205" fmla="*/ 424657 w 7105649"/>
              <a:gd name="connsiteY205" fmla="*/ 11792042 h 12449267"/>
              <a:gd name="connsiteX206" fmla="*/ 367507 w 7105649"/>
              <a:gd name="connsiteY206" fmla="*/ 11734892 h 12449267"/>
              <a:gd name="connsiteX207" fmla="*/ 310357 w 7105649"/>
              <a:gd name="connsiteY207" fmla="*/ 11792042 h 12449267"/>
              <a:gd name="connsiteX208" fmla="*/ 367507 w 7105649"/>
              <a:gd name="connsiteY208" fmla="*/ 11849192 h 12449267"/>
              <a:gd name="connsiteX209" fmla="*/ 424657 w 7105649"/>
              <a:gd name="connsiteY209" fmla="*/ 11792042 h 12449267"/>
              <a:gd name="connsiteX210" fmla="*/ 696913 w 7105649"/>
              <a:gd name="connsiteY210" fmla="*/ 57151 h 12449267"/>
              <a:gd name="connsiteX211" fmla="*/ 639763 w 7105649"/>
              <a:gd name="connsiteY211" fmla="*/ 0 h 12449267"/>
              <a:gd name="connsiteX212" fmla="*/ 582613 w 7105649"/>
              <a:gd name="connsiteY212" fmla="*/ 57151 h 12449267"/>
              <a:gd name="connsiteX213" fmla="*/ 639763 w 7105649"/>
              <a:gd name="connsiteY213" fmla="*/ 114301 h 12449267"/>
              <a:gd name="connsiteX214" fmla="*/ 696913 w 7105649"/>
              <a:gd name="connsiteY214" fmla="*/ 57151 h 12449267"/>
              <a:gd name="connsiteX215" fmla="*/ 696913 w 7105649"/>
              <a:gd name="connsiteY215" fmla="*/ 714375 h 12449267"/>
              <a:gd name="connsiteX216" fmla="*/ 639763 w 7105649"/>
              <a:gd name="connsiteY216" fmla="*/ 657225 h 12449267"/>
              <a:gd name="connsiteX217" fmla="*/ 582613 w 7105649"/>
              <a:gd name="connsiteY217" fmla="*/ 714375 h 12449267"/>
              <a:gd name="connsiteX218" fmla="*/ 639763 w 7105649"/>
              <a:gd name="connsiteY218" fmla="*/ 771525 h 12449267"/>
              <a:gd name="connsiteX219" fmla="*/ 696913 w 7105649"/>
              <a:gd name="connsiteY219" fmla="*/ 714375 h 12449267"/>
              <a:gd name="connsiteX220" fmla="*/ 696913 w 7105649"/>
              <a:gd name="connsiteY220" fmla="*/ 1304925 h 12449267"/>
              <a:gd name="connsiteX221" fmla="*/ 639763 w 7105649"/>
              <a:gd name="connsiteY221" fmla="*/ 1247775 h 12449267"/>
              <a:gd name="connsiteX222" fmla="*/ 582613 w 7105649"/>
              <a:gd name="connsiteY222" fmla="*/ 1304925 h 12449267"/>
              <a:gd name="connsiteX223" fmla="*/ 639763 w 7105649"/>
              <a:gd name="connsiteY223" fmla="*/ 1362075 h 12449267"/>
              <a:gd name="connsiteX224" fmla="*/ 696913 w 7105649"/>
              <a:gd name="connsiteY224" fmla="*/ 1304925 h 12449267"/>
              <a:gd name="connsiteX225" fmla="*/ 696913 w 7105649"/>
              <a:gd name="connsiteY225" fmla="*/ 1838325 h 12449267"/>
              <a:gd name="connsiteX226" fmla="*/ 639763 w 7105649"/>
              <a:gd name="connsiteY226" fmla="*/ 1781175 h 12449267"/>
              <a:gd name="connsiteX227" fmla="*/ 582613 w 7105649"/>
              <a:gd name="connsiteY227" fmla="*/ 1838325 h 12449267"/>
              <a:gd name="connsiteX228" fmla="*/ 639763 w 7105649"/>
              <a:gd name="connsiteY228" fmla="*/ 1895475 h 12449267"/>
              <a:gd name="connsiteX229" fmla="*/ 696913 w 7105649"/>
              <a:gd name="connsiteY229" fmla="*/ 1838325 h 12449267"/>
              <a:gd name="connsiteX230" fmla="*/ 696913 w 7105649"/>
              <a:gd name="connsiteY230" fmla="*/ 2507671 h 12449267"/>
              <a:gd name="connsiteX231" fmla="*/ 639763 w 7105649"/>
              <a:gd name="connsiteY231" fmla="*/ 2450521 h 12449267"/>
              <a:gd name="connsiteX232" fmla="*/ 582613 w 7105649"/>
              <a:gd name="connsiteY232" fmla="*/ 2507671 h 12449267"/>
              <a:gd name="connsiteX233" fmla="*/ 639763 w 7105649"/>
              <a:gd name="connsiteY233" fmla="*/ 2564821 h 12449267"/>
              <a:gd name="connsiteX234" fmla="*/ 696913 w 7105649"/>
              <a:gd name="connsiteY234" fmla="*/ 2507671 h 12449267"/>
              <a:gd name="connsiteX235" fmla="*/ 696913 w 7105649"/>
              <a:gd name="connsiteY235" fmla="*/ 3205249 h 12449267"/>
              <a:gd name="connsiteX236" fmla="*/ 639763 w 7105649"/>
              <a:gd name="connsiteY236" fmla="*/ 3148099 h 12449267"/>
              <a:gd name="connsiteX237" fmla="*/ 582613 w 7105649"/>
              <a:gd name="connsiteY237" fmla="*/ 3205249 h 12449267"/>
              <a:gd name="connsiteX238" fmla="*/ 639763 w 7105649"/>
              <a:gd name="connsiteY238" fmla="*/ 3262399 h 12449267"/>
              <a:gd name="connsiteX239" fmla="*/ 696913 w 7105649"/>
              <a:gd name="connsiteY239" fmla="*/ 3205249 h 12449267"/>
              <a:gd name="connsiteX240" fmla="*/ 696913 w 7105649"/>
              <a:gd name="connsiteY240" fmla="*/ 3795799 h 12449267"/>
              <a:gd name="connsiteX241" fmla="*/ 639763 w 7105649"/>
              <a:gd name="connsiteY241" fmla="*/ 3738649 h 12449267"/>
              <a:gd name="connsiteX242" fmla="*/ 582613 w 7105649"/>
              <a:gd name="connsiteY242" fmla="*/ 3795799 h 12449267"/>
              <a:gd name="connsiteX243" fmla="*/ 639763 w 7105649"/>
              <a:gd name="connsiteY243" fmla="*/ 3852949 h 12449267"/>
              <a:gd name="connsiteX244" fmla="*/ 696913 w 7105649"/>
              <a:gd name="connsiteY244" fmla="*/ 3795799 h 12449267"/>
              <a:gd name="connsiteX245" fmla="*/ 696913 w 7105649"/>
              <a:gd name="connsiteY245" fmla="*/ 4329198 h 12449267"/>
              <a:gd name="connsiteX246" fmla="*/ 639763 w 7105649"/>
              <a:gd name="connsiteY246" fmla="*/ 4272048 h 12449267"/>
              <a:gd name="connsiteX247" fmla="*/ 582613 w 7105649"/>
              <a:gd name="connsiteY247" fmla="*/ 4329198 h 12449267"/>
              <a:gd name="connsiteX248" fmla="*/ 639763 w 7105649"/>
              <a:gd name="connsiteY248" fmla="*/ 4386348 h 12449267"/>
              <a:gd name="connsiteX249" fmla="*/ 696913 w 7105649"/>
              <a:gd name="connsiteY249" fmla="*/ 4329198 h 12449267"/>
              <a:gd name="connsiteX250" fmla="*/ 696913 w 7105649"/>
              <a:gd name="connsiteY250" fmla="*/ 4986423 h 12449267"/>
              <a:gd name="connsiteX251" fmla="*/ 639763 w 7105649"/>
              <a:gd name="connsiteY251" fmla="*/ 4929273 h 12449267"/>
              <a:gd name="connsiteX252" fmla="*/ 582613 w 7105649"/>
              <a:gd name="connsiteY252" fmla="*/ 4986423 h 12449267"/>
              <a:gd name="connsiteX253" fmla="*/ 639763 w 7105649"/>
              <a:gd name="connsiteY253" fmla="*/ 5043573 h 12449267"/>
              <a:gd name="connsiteX254" fmla="*/ 696913 w 7105649"/>
              <a:gd name="connsiteY254" fmla="*/ 4986423 h 12449267"/>
              <a:gd name="connsiteX255" fmla="*/ 696913 w 7105649"/>
              <a:gd name="connsiteY255" fmla="*/ 5576973 h 12449267"/>
              <a:gd name="connsiteX256" fmla="*/ 639763 w 7105649"/>
              <a:gd name="connsiteY256" fmla="*/ 5519823 h 12449267"/>
              <a:gd name="connsiteX257" fmla="*/ 582613 w 7105649"/>
              <a:gd name="connsiteY257" fmla="*/ 5576973 h 12449267"/>
              <a:gd name="connsiteX258" fmla="*/ 639763 w 7105649"/>
              <a:gd name="connsiteY258" fmla="*/ 5634123 h 12449267"/>
              <a:gd name="connsiteX259" fmla="*/ 696913 w 7105649"/>
              <a:gd name="connsiteY259" fmla="*/ 5576973 h 12449267"/>
              <a:gd name="connsiteX260" fmla="*/ 696913 w 7105649"/>
              <a:gd name="connsiteY260" fmla="*/ 6110373 h 12449267"/>
              <a:gd name="connsiteX261" fmla="*/ 639763 w 7105649"/>
              <a:gd name="connsiteY261" fmla="*/ 6053223 h 12449267"/>
              <a:gd name="connsiteX262" fmla="*/ 582613 w 7105649"/>
              <a:gd name="connsiteY262" fmla="*/ 6110373 h 12449267"/>
              <a:gd name="connsiteX263" fmla="*/ 639763 w 7105649"/>
              <a:gd name="connsiteY263" fmla="*/ 6167523 h 12449267"/>
              <a:gd name="connsiteX264" fmla="*/ 696913 w 7105649"/>
              <a:gd name="connsiteY264" fmla="*/ 6110373 h 12449267"/>
              <a:gd name="connsiteX265" fmla="*/ 696913 w 7105649"/>
              <a:gd name="connsiteY265" fmla="*/ 6769771 h 12449267"/>
              <a:gd name="connsiteX266" fmla="*/ 639763 w 7105649"/>
              <a:gd name="connsiteY266" fmla="*/ 6712621 h 12449267"/>
              <a:gd name="connsiteX267" fmla="*/ 582613 w 7105649"/>
              <a:gd name="connsiteY267" fmla="*/ 6769771 h 12449267"/>
              <a:gd name="connsiteX268" fmla="*/ 639763 w 7105649"/>
              <a:gd name="connsiteY268" fmla="*/ 6826921 h 12449267"/>
              <a:gd name="connsiteX269" fmla="*/ 696913 w 7105649"/>
              <a:gd name="connsiteY269" fmla="*/ 6769771 h 12449267"/>
              <a:gd name="connsiteX270" fmla="*/ 696913 w 7105649"/>
              <a:gd name="connsiteY270" fmla="*/ 7360321 h 12449267"/>
              <a:gd name="connsiteX271" fmla="*/ 639763 w 7105649"/>
              <a:gd name="connsiteY271" fmla="*/ 7303171 h 12449267"/>
              <a:gd name="connsiteX272" fmla="*/ 582613 w 7105649"/>
              <a:gd name="connsiteY272" fmla="*/ 7360321 h 12449267"/>
              <a:gd name="connsiteX273" fmla="*/ 639763 w 7105649"/>
              <a:gd name="connsiteY273" fmla="*/ 7417471 h 12449267"/>
              <a:gd name="connsiteX274" fmla="*/ 696913 w 7105649"/>
              <a:gd name="connsiteY274" fmla="*/ 7360321 h 12449267"/>
              <a:gd name="connsiteX275" fmla="*/ 696913 w 7105649"/>
              <a:gd name="connsiteY275" fmla="*/ 7893721 h 12449267"/>
              <a:gd name="connsiteX276" fmla="*/ 639763 w 7105649"/>
              <a:gd name="connsiteY276" fmla="*/ 7836571 h 12449267"/>
              <a:gd name="connsiteX277" fmla="*/ 582613 w 7105649"/>
              <a:gd name="connsiteY277" fmla="*/ 7893721 h 12449267"/>
              <a:gd name="connsiteX278" fmla="*/ 639763 w 7105649"/>
              <a:gd name="connsiteY278" fmla="*/ 7950871 h 12449267"/>
              <a:gd name="connsiteX279" fmla="*/ 696913 w 7105649"/>
              <a:gd name="connsiteY279" fmla="*/ 7893721 h 12449267"/>
              <a:gd name="connsiteX280" fmla="*/ 696913 w 7105649"/>
              <a:gd name="connsiteY280" fmla="*/ 8550946 h 12449267"/>
              <a:gd name="connsiteX281" fmla="*/ 639763 w 7105649"/>
              <a:gd name="connsiteY281" fmla="*/ 8493796 h 12449267"/>
              <a:gd name="connsiteX282" fmla="*/ 582613 w 7105649"/>
              <a:gd name="connsiteY282" fmla="*/ 8550946 h 12449267"/>
              <a:gd name="connsiteX283" fmla="*/ 639763 w 7105649"/>
              <a:gd name="connsiteY283" fmla="*/ 8608096 h 12449267"/>
              <a:gd name="connsiteX284" fmla="*/ 696913 w 7105649"/>
              <a:gd name="connsiteY284" fmla="*/ 8550946 h 12449267"/>
              <a:gd name="connsiteX285" fmla="*/ 696913 w 7105649"/>
              <a:gd name="connsiteY285" fmla="*/ 9141496 h 12449267"/>
              <a:gd name="connsiteX286" fmla="*/ 639763 w 7105649"/>
              <a:gd name="connsiteY286" fmla="*/ 9084346 h 12449267"/>
              <a:gd name="connsiteX287" fmla="*/ 582613 w 7105649"/>
              <a:gd name="connsiteY287" fmla="*/ 9141496 h 12449267"/>
              <a:gd name="connsiteX288" fmla="*/ 639763 w 7105649"/>
              <a:gd name="connsiteY288" fmla="*/ 9198646 h 12449267"/>
              <a:gd name="connsiteX289" fmla="*/ 696913 w 7105649"/>
              <a:gd name="connsiteY289" fmla="*/ 9141496 h 12449267"/>
              <a:gd name="connsiteX290" fmla="*/ 696913 w 7105649"/>
              <a:gd name="connsiteY290" fmla="*/ 9674896 h 12449267"/>
              <a:gd name="connsiteX291" fmla="*/ 639763 w 7105649"/>
              <a:gd name="connsiteY291" fmla="*/ 9617746 h 12449267"/>
              <a:gd name="connsiteX292" fmla="*/ 582613 w 7105649"/>
              <a:gd name="connsiteY292" fmla="*/ 9674896 h 12449267"/>
              <a:gd name="connsiteX293" fmla="*/ 639763 w 7105649"/>
              <a:gd name="connsiteY293" fmla="*/ 9732046 h 12449267"/>
              <a:gd name="connsiteX294" fmla="*/ 696913 w 7105649"/>
              <a:gd name="connsiteY294" fmla="*/ 9674896 h 12449267"/>
              <a:gd name="connsiteX295" fmla="*/ 696913 w 7105649"/>
              <a:gd name="connsiteY295" fmla="*/ 10344242 h 12449267"/>
              <a:gd name="connsiteX296" fmla="*/ 639763 w 7105649"/>
              <a:gd name="connsiteY296" fmla="*/ 10287092 h 12449267"/>
              <a:gd name="connsiteX297" fmla="*/ 582613 w 7105649"/>
              <a:gd name="connsiteY297" fmla="*/ 10344242 h 12449267"/>
              <a:gd name="connsiteX298" fmla="*/ 639763 w 7105649"/>
              <a:gd name="connsiteY298" fmla="*/ 10401392 h 12449267"/>
              <a:gd name="connsiteX299" fmla="*/ 696913 w 7105649"/>
              <a:gd name="connsiteY299" fmla="*/ 10344242 h 12449267"/>
              <a:gd name="connsiteX300" fmla="*/ 696913 w 7105649"/>
              <a:gd name="connsiteY300" fmla="*/ 10934792 h 12449267"/>
              <a:gd name="connsiteX301" fmla="*/ 639763 w 7105649"/>
              <a:gd name="connsiteY301" fmla="*/ 10877642 h 12449267"/>
              <a:gd name="connsiteX302" fmla="*/ 582613 w 7105649"/>
              <a:gd name="connsiteY302" fmla="*/ 10934792 h 12449267"/>
              <a:gd name="connsiteX303" fmla="*/ 639763 w 7105649"/>
              <a:gd name="connsiteY303" fmla="*/ 10991942 h 12449267"/>
              <a:gd name="connsiteX304" fmla="*/ 696913 w 7105649"/>
              <a:gd name="connsiteY304" fmla="*/ 10934792 h 12449267"/>
              <a:gd name="connsiteX305" fmla="*/ 696913 w 7105649"/>
              <a:gd name="connsiteY305" fmla="*/ 11468192 h 12449267"/>
              <a:gd name="connsiteX306" fmla="*/ 639763 w 7105649"/>
              <a:gd name="connsiteY306" fmla="*/ 11411042 h 12449267"/>
              <a:gd name="connsiteX307" fmla="*/ 582613 w 7105649"/>
              <a:gd name="connsiteY307" fmla="*/ 11468192 h 12449267"/>
              <a:gd name="connsiteX308" fmla="*/ 639763 w 7105649"/>
              <a:gd name="connsiteY308" fmla="*/ 11525342 h 12449267"/>
              <a:gd name="connsiteX309" fmla="*/ 696913 w 7105649"/>
              <a:gd name="connsiteY309" fmla="*/ 11468192 h 12449267"/>
              <a:gd name="connsiteX310" fmla="*/ 696913 w 7105649"/>
              <a:gd name="connsiteY310" fmla="*/ 12125417 h 12449267"/>
              <a:gd name="connsiteX311" fmla="*/ 639763 w 7105649"/>
              <a:gd name="connsiteY311" fmla="*/ 12068267 h 12449267"/>
              <a:gd name="connsiteX312" fmla="*/ 582613 w 7105649"/>
              <a:gd name="connsiteY312" fmla="*/ 12125417 h 12449267"/>
              <a:gd name="connsiteX313" fmla="*/ 639763 w 7105649"/>
              <a:gd name="connsiteY313" fmla="*/ 12182567 h 12449267"/>
              <a:gd name="connsiteX314" fmla="*/ 696913 w 7105649"/>
              <a:gd name="connsiteY314" fmla="*/ 12125417 h 12449267"/>
              <a:gd name="connsiteX315" fmla="*/ 988220 w 7105649"/>
              <a:gd name="connsiteY315" fmla="*/ 981075 h 12449267"/>
              <a:gd name="connsiteX316" fmla="*/ 931070 w 7105649"/>
              <a:gd name="connsiteY316" fmla="*/ 923925 h 12449267"/>
              <a:gd name="connsiteX317" fmla="*/ 873920 w 7105649"/>
              <a:gd name="connsiteY317" fmla="*/ 981075 h 12449267"/>
              <a:gd name="connsiteX318" fmla="*/ 931070 w 7105649"/>
              <a:gd name="connsiteY318" fmla="*/ 1038225 h 12449267"/>
              <a:gd name="connsiteX319" fmla="*/ 988220 w 7105649"/>
              <a:gd name="connsiteY319" fmla="*/ 981075 h 12449267"/>
              <a:gd name="connsiteX320" fmla="*/ 988220 w 7105649"/>
              <a:gd name="connsiteY320" fmla="*/ 1571625 h 12449267"/>
              <a:gd name="connsiteX321" fmla="*/ 931070 w 7105649"/>
              <a:gd name="connsiteY321" fmla="*/ 1514475 h 12449267"/>
              <a:gd name="connsiteX322" fmla="*/ 873920 w 7105649"/>
              <a:gd name="connsiteY322" fmla="*/ 1571625 h 12449267"/>
              <a:gd name="connsiteX323" fmla="*/ 931070 w 7105649"/>
              <a:gd name="connsiteY323" fmla="*/ 1628775 h 12449267"/>
              <a:gd name="connsiteX324" fmla="*/ 988220 w 7105649"/>
              <a:gd name="connsiteY324" fmla="*/ 1571625 h 12449267"/>
              <a:gd name="connsiteX325" fmla="*/ 988220 w 7105649"/>
              <a:gd name="connsiteY325" fmla="*/ 3471949 h 12449267"/>
              <a:gd name="connsiteX326" fmla="*/ 931070 w 7105649"/>
              <a:gd name="connsiteY326" fmla="*/ 3414799 h 12449267"/>
              <a:gd name="connsiteX327" fmla="*/ 873920 w 7105649"/>
              <a:gd name="connsiteY327" fmla="*/ 3471949 h 12449267"/>
              <a:gd name="connsiteX328" fmla="*/ 931070 w 7105649"/>
              <a:gd name="connsiteY328" fmla="*/ 3529099 h 12449267"/>
              <a:gd name="connsiteX329" fmla="*/ 988220 w 7105649"/>
              <a:gd name="connsiteY329" fmla="*/ 3471949 h 12449267"/>
              <a:gd name="connsiteX330" fmla="*/ 988220 w 7105649"/>
              <a:gd name="connsiteY330" fmla="*/ 4062498 h 12449267"/>
              <a:gd name="connsiteX331" fmla="*/ 931070 w 7105649"/>
              <a:gd name="connsiteY331" fmla="*/ 4005349 h 12449267"/>
              <a:gd name="connsiteX332" fmla="*/ 873920 w 7105649"/>
              <a:gd name="connsiteY332" fmla="*/ 4062498 h 12449267"/>
              <a:gd name="connsiteX333" fmla="*/ 931070 w 7105649"/>
              <a:gd name="connsiteY333" fmla="*/ 4119648 h 12449267"/>
              <a:gd name="connsiteX334" fmla="*/ 988220 w 7105649"/>
              <a:gd name="connsiteY334" fmla="*/ 4062498 h 12449267"/>
              <a:gd name="connsiteX335" fmla="*/ 988220 w 7105649"/>
              <a:gd name="connsiteY335" fmla="*/ 5253123 h 12449267"/>
              <a:gd name="connsiteX336" fmla="*/ 931070 w 7105649"/>
              <a:gd name="connsiteY336" fmla="*/ 5195973 h 12449267"/>
              <a:gd name="connsiteX337" fmla="*/ 873920 w 7105649"/>
              <a:gd name="connsiteY337" fmla="*/ 5253123 h 12449267"/>
              <a:gd name="connsiteX338" fmla="*/ 931070 w 7105649"/>
              <a:gd name="connsiteY338" fmla="*/ 5310273 h 12449267"/>
              <a:gd name="connsiteX339" fmla="*/ 988220 w 7105649"/>
              <a:gd name="connsiteY339" fmla="*/ 5253123 h 12449267"/>
              <a:gd name="connsiteX340" fmla="*/ 988220 w 7105649"/>
              <a:gd name="connsiteY340" fmla="*/ 5843673 h 12449267"/>
              <a:gd name="connsiteX341" fmla="*/ 931070 w 7105649"/>
              <a:gd name="connsiteY341" fmla="*/ 5786523 h 12449267"/>
              <a:gd name="connsiteX342" fmla="*/ 873920 w 7105649"/>
              <a:gd name="connsiteY342" fmla="*/ 5843673 h 12449267"/>
              <a:gd name="connsiteX343" fmla="*/ 931070 w 7105649"/>
              <a:gd name="connsiteY343" fmla="*/ 5900823 h 12449267"/>
              <a:gd name="connsiteX344" fmla="*/ 988220 w 7105649"/>
              <a:gd name="connsiteY344" fmla="*/ 5843673 h 12449267"/>
              <a:gd name="connsiteX345" fmla="*/ 988220 w 7105649"/>
              <a:gd name="connsiteY345" fmla="*/ 7036471 h 12449267"/>
              <a:gd name="connsiteX346" fmla="*/ 931070 w 7105649"/>
              <a:gd name="connsiteY346" fmla="*/ 6979321 h 12449267"/>
              <a:gd name="connsiteX347" fmla="*/ 873920 w 7105649"/>
              <a:gd name="connsiteY347" fmla="*/ 7036471 h 12449267"/>
              <a:gd name="connsiteX348" fmla="*/ 931070 w 7105649"/>
              <a:gd name="connsiteY348" fmla="*/ 7093621 h 12449267"/>
              <a:gd name="connsiteX349" fmla="*/ 988220 w 7105649"/>
              <a:gd name="connsiteY349" fmla="*/ 7036471 h 12449267"/>
              <a:gd name="connsiteX350" fmla="*/ 988220 w 7105649"/>
              <a:gd name="connsiteY350" fmla="*/ 7627021 h 12449267"/>
              <a:gd name="connsiteX351" fmla="*/ 931070 w 7105649"/>
              <a:gd name="connsiteY351" fmla="*/ 7569871 h 12449267"/>
              <a:gd name="connsiteX352" fmla="*/ 873920 w 7105649"/>
              <a:gd name="connsiteY352" fmla="*/ 7627021 h 12449267"/>
              <a:gd name="connsiteX353" fmla="*/ 931070 w 7105649"/>
              <a:gd name="connsiteY353" fmla="*/ 7684171 h 12449267"/>
              <a:gd name="connsiteX354" fmla="*/ 988220 w 7105649"/>
              <a:gd name="connsiteY354" fmla="*/ 7627021 h 12449267"/>
              <a:gd name="connsiteX355" fmla="*/ 988220 w 7105649"/>
              <a:gd name="connsiteY355" fmla="*/ 8817646 h 12449267"/>
              <a:gd name="connsiteX356" fmla="*/ 931070 w 7105649"/>
              <a:gd name="connsiteY356" fmla="*/ 8760496 h 12449267"/>
              <a:gd name="connsiteX357" fmla="*/ 873920 w 7105649"/>
              <a:gd name="connsiteY357" fmla="*/ 8817646 h 12449267"/>
              <a:gd name="connsiteX358" fmla="*/ 931070 w 7105649"/>
              <a:gd name="connsiteY358" fmla="*/ 8874796 h 12449267"/>
              <a:gd name="connsiteX359" fmla="*/ 988220 w 7105649"/>
              <a:gd name="connsiteY359" fmla="*/ 8817646 h 12449267"/>
              <a:gd name="connsiteX360" fmla="*/ 988220 w 7105649"/>
              <a:gd name="connsiteY360" fmla="*/ 9408196 h 12449267"/>
              <a:gd name="connsiteX361" fmla="*/ 931070 w 7105649"/>
              <a:gd name="connsiteY361" fmla="*/ 9351046 h 12449267"/>
              <a:gd name="connsiteX362" fmla="*/ 873920 w 7105649"/>
              <a:gd name="connsiteY362" fmla="*/ 9408196 h 12449267"/>
              <a:gd name="connsiteX363" fmla="*/ 931070 w 7105649"/>
              <a:gd name="connsiteY363" fmla="*/ 9465346 h 12449267"/>
              <a:gd name="connsiteX364" fmla="*/ 988220 w 7105649"/>
              <a:gd name="connsiteY364" fmla="*/ 9408196 h 12449267"/>
              <a:gd name="connsiteX365" fmla="*/ 988220 w 7105649"/>
              <a:gd name="connsiteY365" fmla="*/ 10610942 h 12449267"/>
              <a:gd name="connsiteX366" fmla="*/ 931070 w 7105649"/>
              <a:gd name="connsiteY366" fmla="*/ 10553792 h 12449267"/>
              <a:gd name="connsiteX367" fmla="*/ 873920 w 7105649"/>
              <a:gd name="connsiteY367" fmla="*/ 10610942 h 12449267"/>
              <a:gd name="connsiteX368" fmla="*/ 931070 w 7105649"/>
              <a:gd name="connsiteY368" fmla="*/ 10668092 h 12449267"/>
              <a:gd name="connsiteX369" fmla="*/ 988220 w 7105649"/>
              <a:gd name="connsiteY369" fmla="*/ 10610942 h 12449267"/>
              <a:gd name="connsiteX370" fmla="*/ 988220 w 7105649"/>
              <a:gd name="connsiteY370" fmla="*/ 11201492 h 12449267"/>
              <a:gd name="connsiteX371" fmla="*/ 931070 w 7105649"/>
              <a:gd name="connsiteY371" fmla="*/ 11144342 h 12449267"/>
              <a:gd name="connsiteX372" fmla="*/ 873920 w 7105649"/>
              <a:gd name="connsiteY372" fmla="*/ 11201492 h 12449267"/>
              <a:gd name="connsiteX373" fmla="*/ 931070 w 7105649"/>
              <a:gd name="connsiteY373" fmla="*/ 11258642 h 12449267"/>
              <a:gd name="connsiteX374" fmla="*/ 988220 w 7105649"/>
              <a:gd name="connsiteY374" fmla="*/ 11201492 h 12449267"/>
              <a:gd name="connsiteX375" fmla="*/ 988220 w 7105649"/>
              <a:gd name="connsiteY375" fmla="*/ 12392117 h 12449267"/>
              <a:gd name="connsiteX376" fmla="*/ 931070 w 7105649"/>
              <a:gd name="connsiteY376" fmla="*/ 12334967 h 12449267"/>
              <a:gd name="connsiteX377" fmla="*/ 873920 w 7105649"/>
              <a:gd name="connsiteY377" fmla="*/ 12392117 h 12449267"/>
              <a:gd name="connsiteX378" fmla="*/ 931070 w 7105649"/>
              <a:gd name="connsiteY378" fmla="*/ 12449267 h 12449267"/>
              <a:gd name="connsiteX379" fmla="*/ 988220 w 7105649"/>
              <a:gd name="connsiteY379" fmla="*/ 12392117 h 12449267"/>
              <a:gd name="connsiteX380" fmla="*/ 1007270 w 7105649"/>
              <a:gd name="connsiteY380" fmla="*/ 381001 h 12449267"/>
              <a:gd name="connsiteX381" fmla="*/ 950120 w 7105649"/>
              <a:gd name="connsiteY381" fmla="*/ 323851 h 12449267"/>
              <a:gd name="connsiteX382" fmla="*/ 892970 w 7105649"/>
              <a:gd name="connsiteY382" fmla="*/ 381001 h 12449267"/>
              <a:gd name="connsiteX383" fmla="*/ 950120 w 7105649"/>
              <a:gd name="connsiteY383" fmla="*/ 438151 h 12449267"/>
              <a:gd name="connsiteX384" fmla="*/ 1007270 w 7105649"/>
              <a:gd name="connsiteY384" fmla="*/ 381001 h 12449267"/>
              <a:gd name="connsiteX385" fmla="*/ 1007270 w 7105649"/>
              <a:gd name="connsiteY385" fmla="*/ 2174297 h 12449267"/>
              <a:gd name="connsiteX386" fmla="*/ 950120 w 7105649"/>
              <a:gd name="connsiteY386" fmla="*/ 2117147 h 12449267"/>
              <a:gd name="connsiteX387" fmla="*/ 892970 w 7105649"/>
              <a:gd name="connsiteY387" fmla="*/ 2174297 h 12449267"/>
              <a:gd name="connsiteX388" fmla="*/ 950120 w 7105649"/>
              <a:gd name="connsiteY388" fmla="*/ 2231447 h 12449267"/>
              <a:gd name="connsiteX389" fmla="*/ 1007270 w 7105649"/>
              <a:gd name="connsiteY389" fmla="*/ 2174297 h 12449267"/>
              <a:gd name="connsiteX390" fmla="*/ 1007270 w 7105649"/>
              <a:gd name="connsiteY390" fmla="*/ 2871873 h 12449267"/>
              <a:gd name="connsiteX391" fmla="*/ 950120 w 7105649"/>
              <a:gd name="connsiteY391" fmla="*/ 2814723 h 12449267"/>
              <a:gd name="connsiteX392" fmla="*/ 892970 w 7105649"/>
              <a:gd name="connsiteY392" fmla="*/ 2871873 h 12449267"/>
              <a:gd name="connsiteX393" fmla="*/ 950120 w 7105649"/>
              <a:gd name="connsiteY393" fmla="*/ 2929023 h 12449267"/>
              <a:gd name="connsiteX394" fmla="*/ 1007270 w 7105649"/>
              <a:gd name="connsiteY394" fmla="*/ 2871873 h 12449267"/>
              <a:gd name="connsiteX395" fmla="*/ 1007270 w 7105649"/>
              <a:gd name="connsiteY395" fmla="*/ 4653048 h 12449267"/>
              <a:gd name="connsiteX396" fmla="*/ 950120 w 7105649"/>
              <a:gd name="connsiteY396" fmla="*/ 4595898 h 12449267"/>
              <a:gd name="connsiteX397" fmla="*/ 892970 w 7105649"/>
              <a:gd name="connsiteY397" fmla="*/ 4653048 h 12449267"/>
              <a:gd name="connsiteX398" fmla="*/ 950120 w 7105649"/>
              <a:gd name="connsiteY398" fmla="*/ 4710198 h 12449267"/>
              <a:gd name="connsiteX399" fmla="*/ 1007270 w 7105649"/>
              <a:gd name="connsiteY399" fmla="*/ 4653048 h 12449267"/>
              <a:gd name="connsiteX400" fmla="*/ 1007270 w 7105649"/>
              <a:gd name="connsiteY400" fmla="*/ 6436396 h 12449267"/>
              <a:gd name="connsiteX401" fmla="*/ 950120 w 7105649"/>
              <a:gd name="connsiteY401" fmla="*/ 6379246 h 12449267"/>
              <a:gd name="connsiteX402" fmla="*/ 892970 w 7105649"/>
              <a:gd name="connsiteY402" fmla="*/ 6436396 h 12449267"/>
              <a:gd name="connsiteX403" fmla="*/ 950120 w 7105649"/>
              <a:gd name="connsiteY403" fmla="*/ 6493546 h 12449267"/>
              <a:gd name="connsiteX404" fmla="*/ 1007270 w 7105649"/>
              <a:gd name="connsiteY404" fmla="*/ 6436396 h 12449267"/>
              <a:gd name="connsiteX405" fmla="*/ 1007270 w 7105649"/>
              <a:gd name="connsiteY405" fmla="*/ 8217571 h 12449267"/>
              <a:gd name="connsiteX406" fmla="*/ 950120 w 7105649"/>
              <a:gd name="connsiteY406" fmla="*/ 8160421 h 12449267"/>
              <a:gd name="connsiteX407" fmla="*/ 892970 w 7105649"/>
              <a:gd name="connsiteY407" fmla="*/ 8217571 h 12449267"/>
              <a:gd name="connsiteX408" fmla="*/ 950120 w 7105649"/>
              <a:gd name="connsiteY408" fmla="*/ 8274721 h 12449267"/>
              <a:gd name="connsiteX409" fmla="*/ 1007270 w 7105649"/>
              <a:gd name="connsiteY409" fmla="*/ 8217571 h 12449267"/>
              <a:gd name="connsiteX410" fmla="*/ 1007270 w 7105649"/>
              <a:gd name="connsiteY410" fmla="*/ 10010867 h 12449267"/>
              <a:gd name="connsiteX411" fmla="*/ 950120 w 7105649"/>
              <a:gd name="connsiteY411" fmla="*/ 9953717 h 12449267"/>
              <a:gd name="connsiteX412" fmla="*/ 892970 w 7105649"/>
              <a:gd name="connsiteY412" fmla="*/ 10010867 h 12449267"/>
              <a:gd name="connsiteX413" fmla="*/ 950120 w 7105649"/>
              <a:gd name="connsiteY413" fmla="*/ 10068017 h 12449267"/>
              <a:gd name="connsiteX414" fmla="*/ 1007270 w 7105649"/>
              <a:gd name="connsiteY414" fmla="*/ 10010867 h 12449267"/>
              <a:gd name="connsiteX415" fmla="*/ 1007270 w 7105649"/>
              <a:gd name="connsiteY415" fmla="*/ 11792042 h 12449267"/>
              <a:gd name="connsiteX416" fmla="*/ 950120 w 7105649"/>
              <a:gd name="connsiteY416" fmla="*/ 11734892 h 12449267"/>
              <a:gd name="connsiteX417" fmla="*/ 892970 w 7105649"/>
              <a:gd name="connsiteY417" fmla="*/ 11792042 h 12449267"/>
              <a:gd name="connsiteX418" fmla="*/ 950120 w 7105649"/>
              <a:gd name="connsiteY418" fmla="*/ 11849192 h 12449267"/>
              <a:gd name="connsiteX419" fmla="*/ 1007270 w 7105649"/>
              <a:gd name="connsiteY419" fmla="*/ 11792042 h 12449267"/>
              <a:gd name="connsiteX420" fmla="*/ 1279526 w 7105649"/>
              <a:gd name="connsiteY420" fmla="*/ 57151 h 12449267"/>
              <a:gd name="connsiteX421" fmla="*/ 1222376 w 7105649"/>
              <a:gd name="connsiteY421" fmla="*/ 0 h 12449267"/>
              <a:gd name="connsiteX422" fmla="*/ 1165226 w 7105649"/>
              <a:gd name="connsiteY422" fmla="*/ 57151 h 12449267"/>
              <a:gd name="connsiteX423" fmla="*/ 1222376 w 7105649"/>
              <a:gd name="connsiteY423" fmla="*/ 114301 h 12449267"/>
              <a:gd name="connsiteX424" fmla="*/ 1279526 w 7105649"/>
              <a:gd name="connsiteY424" fmla="*/ 57151 h 12449267"/>
              <a:gd name="connsiteX425" fmla="*/ 1279526 w 7105649"/>
              <a:gd name="connsiteY425" fmla="*/ 714375 h 12449267"/>
              <a:gd name="connsiteX426" fmla="*/ 1222376 w 7105649"/>
              <a:gd name="connsiteY426" fmla="*/ 657225 h 12449267"/>
              <a:gd name="connsiteX427" fmla="*/ 1165226 w 7105649"/>
              <a:gd name="connsiteY427" fmla="*/ 714375 h 12449267"/>
              <a:gd name="connsiteX428" fmla="*/ 1222376 w 7105649"/>
              <a:gd name="connsiteY428" fmla="*/ 771525 h 12449267"/>
              <a:gd name="connsiteX429" fmla="*/ 1279526 w 7105649"/>
              <a:gd name="connsiteY429" fmla="*/ 714375 h 12449267"/>
              <a:gd name="connsiteX430" fmla="*/ 1279526 w 7105649"/>
              <a:gd name="connsiteY430" fmla="*/ 1304925 h 12449267"/>
              <a:gd name="connsiteX431" fmla="*/ 1222376 w 7105649"/>
              <a:gd name="connsiteY431" fmla="*/ 1247775 h 12449267"/>
              <a:gd name="connsiteX432" fmla="*/ 1165226 w 7105649"/>
              <a:gd name="connsiteY432" fmla="*/ 1304925 h 12449267"/>
              <a:gd name="connsiteX433" fmla="*/ 1222376 w 7105649"/>
              <a:gd name="connsiteY433" fmla="*/ 1362075 h 12449267"/>
              <a:gd name="connsiteX434" fmla="*/ 1279526 w 7105649"/>
              <a:gd name="connsiteY434" fmla="*/ 1304925 h 12449267"/>
              <a:gd name="connsiteX435" fmla="*/ 1279526 w 7105649"/>
              <a:gd name="connsiteY435" fmla="*/ 1838325 h 12449267"/>
              <a:gd name="connsiteX436" fmla="*/ 1222376 w 7105649"/>
              <a:gd name="connsiteY436" fmla="*/ 1781175 h 12449267"/>
              <a:gd name="connsiteX437" fmla="*/ 1165226 w 7105649"/>
              <a:gd name="connsiteY437" fmla="*/ 1838325 h 12449267"/>
              <a:gd name="connsiteX438" fmla="*/ 1222376 w 7105649"/>
              <a:gd name="connsiteY438" fmla="*/ 1895475 h 12449267"/>
              <a:gd name="connsiteX439" fmla="*/ 1279526 w 7105649"/>
              <a:gd name="connsiteY439" fmla="*/ 1838325 h 12449267"/>
              <a:gd name="connsiteX440" fmla="*/ 1279526 w 7105649"/>
              <a:gd name="connsiteY440" fmla="*/ 2507671 h 12449267"/>
              <a:gd name="connsiteX441" fmla="*/ 1222376 w 7105649"/>
              <a:gd name="connsiteY441" fmla="*/ 2450521 h 12449267"/>
              <a:gd name="connsiteX442" fmla="*/ 1165226 w 7105649"/>
              <a:gd name="connsiteY442" fmla="*/ 2507671 h 12449267"/>
              <a:gd name="connsiteX443" fmla="*/ 1222376 w 7105649"/>
              <a:gd name="connsiteY443" fmla="*/ 2564821 h 12449267"/>
              <a:gd name="connsiteX444" fmla="*/ 1279526 w 7105649"/>
              <a:gd name="connsiteY444" fmla="*/ 2507671 h 12449267"/>
              <a:gd name="connsiteX445" fmla="*/ 1279526 w 7105649"/>
              <a:gd name="connsiteY445" fmla="*/ 3205249 h 12449267"/>
              <a:gd name="connsiteX446" fmla="*/ 1222376 w 7105649"/>
              <a:gd name="connsiteY446" fmla="*/ 3148099 h 12449267"/>
              <a:gd name="connsiteX447" fmla="*/ 1165226 w 7105649"/>
              <a:gd name="connsiteY447" fmla="*/ 3205249 h 12449267"/>
              <a:gd name="connsiteX448" fmla="*/ 1222376 w 7105649"/>
              <a:gd name="connsiteY448" fmla="*/ 3262399 h 12449267"/>
              <a:gd name="connsiteX449" fmla="*/ 1279526 w 7105649"/>
              <a:gd name="connsiteY449" fmla="*/ 3205249 h 12449267"/>
              <a:gd name="connsiteX450" fmla="*/ 1279526 w 7105649"/>
              <a:gd name="connsiteY450" fmla="*/ 3795799 h 12449267"/>
              <a:gd name="connsiteX451" fmla="*/ 1222376 w 7105649"/>
              <a:gd name="connsiteY451" fmla="*/ 3738649 h 12449267"/>
              <a:gd name="connsiteX452" fmla="*/ 1165226 w 7105649"/>
              <a:gd name="connsiteY452" fmla="*/ 3795799 h 12449267"/>
              <a:gd name="connsiteX453" fmla="*/ 1222376 w 7105649"/>
              <a:gd name="connsiteY453" fmla="*/ 3852949 h 12449267"/>
              <a:gd name="connsiteX454" fmla="*/ 1279526 w 7105649"/>
              <a:gd name="connsiteY454" fmla="*/ 3795799 h 12449267"/>
              <a:gd name="connsiteX455" fmla="*/ 1279526 w 7105649"/>
              <a:gd name="connsiteY455" fmla="*/ 4329198 h 12449267"/>
              <a:gd name="connsiteX456" fmla="*/ 1222376 w 7105649"/>
              <a:gd name="connsiteY456" fmla="*/ 4272048 h 12449267"/>
              <a:gd name="connsiteX457" fmla="*/ 1165226 w 7105649"/>
              <a:gd name="connsiteY457" fmla="*/ 4329198 h 12449267"/>
              <a:gd name="connsiteX458" fmla="*/ 1222376 w 7105649"/>
              <a:gd name="connsiteY458" fmla="*/ 4386348 h 12449267"/>
              <a:gd name="connsiteX459" fmla="*/ 1279526 w 7105649"/>
              <a:gd name="connsiteY459" fmla="*/ 4329198 h 12449267"/>
              <a:gd name="connsiteX460" fmla="*/ 1279526 w 7105649"/>
              <a:gd name="connsiteY460" fmla="*/ 4986423 h 12449267"/>
              <a:gd name="connsiteX461" fmla="*/ 1222376 w 7105649"/>
              <a:gd name="connsiteY461" fmla="*/ 4929273 h 12449267"/>
              <a:gd name="connsiteX462" fmla="*/ 1165226 w 7105649"/>
              <a:gd name="connsiteY462" fmla="*/ 4986423 h 12449267"/>
              <a:gd name="connsiteX463" fmla="*/ 1222376 w 7105649"/>
              <a:gd name="connsiteY463" fmla="*/ 5043573 h 12449267"/>
              <a:gd name="connsiteX464" fmla="*/ 1279526 w 7105649"/>
              <a:gd name="connsiteY464" fmla="*/ 4986423 h 12449267"/>
              <a:gd name="connsiteX465" fmla="*/ 1279526 w 7105649"/>
              <a:gd name="connsiteY465" fmla="*/ 5576973 h 12449267"/>
              <a:gd name="connsiteX466" fmla="*/ 1222376 w 7105649"/>
              <a:gd name="connsiteY466" fmla="*/ 5519823 h 12449267"/>
              <a:gd name="connsiteX467" fmla="*/ 1165226 w 7105649"/>
              <a:gd name="connsiteY467" fmla="*/ 5576973 h 12449267"/>
              <a:gd name="connsiteX468" fmla="*/ 1222376 w 7105649"/>
              <a:gd name="connsiteY468" fmla="*/ 5634123 h 12449267"/>
              <a:gd name="connsiteX469" fmla="*/ 1279526 w 7105649"/>
              <a:gd name="connsiteY469" fmla="*/ 5576973 h 12449267"/>
              <a:gd name="connsiteX470" fmla="*/ 1279526 w 7105649"/>
              <a:gd name="connsiteY470" fmla="*/ 6110373 h 12449267"/>
              <a:gd name="connsiteX471" fmla="*/ 1222376 w 7105649"/>
              <a:gd name="connsiteY471" fmla="*/ 6053223 h 12449267"/>
              <a:gd name="connsiteX472" fmla="*/ 1165226 w 7105649"/>
              <a:gd name="connsiteY472" fmla="*/ 6110373 h 12449267"/>
              <a:gd name="connsiteX473" fmla="*/ 1222376 w 7105649"/>
              <a:gd name="connsiteY473" fmla="*/ 6167523 h 12449267"/>
              <a:gd name="connsiteX474" fmla="*/ 1279526 w 7105649"/>
              <a:gd name="connsiteY474" fmla="*/ 6110373 h 12449267"/>
              <a:gd name="connsiteX475" fmla="*/ 1279526 w 7105649"/>
              <a:gd name="connsiteY475" fmla="*/ 6769771 h 12449267"/>
              <a:gd name="connsiteX476" fmla="*/ 1222376 w 7105649"/>
              <a:gd name="connsiteY476" fmla="*/ 6712621 h 12449267"/>
              <a:gd name="connsiteX477" fmla="*/ 1165226 w 7105649"/>
              <a:gd name="connsiteY477" fmla="*/ 6769771 h 12449267"/>
              <a:gd name="connsiteX478" fmla="*/ 1222376 w 7105649"/>
              <a:gd name="connsiteY478" fmla="*/ 6826921 h 12449267"/>
              <a:gd name="connsiteX479" fmla="*/ 1279526 w 7105649"/>
              <a:gd name="connsiteY479" fmla="*/ 6769771 h 12449267"/>
              <a:gd name="connsiteX480" fmla="*/ 1279526 w 7105649"/>
              <a:gd name="connsiteY480" fmla="*/ 7360321 h 12449267"/>
              <a:gd name="connsiteX481" fmla="*/ 1222376 w 7105649"/>
              <a:gd name="connsiteY481" fmla="*/ 7303171 h 12449267"/>
              <a:gd name="connsiteX482" fmla="*/ 1165226 w 7105649"/>
              <a:gd name="connsiteY482" fmla="*/ 7360321 h 12449267"/>
              <a:gd name="connsiteX483" fmla="*/ 1222376 w 7105649"/>
              <a:gd name="connsiteY483" fmla="*/ 7417471 h 12449267"/>
              <a:gd name="connsiteX484" fmla="*/ 1279526 w 7105649"/>
              <a:gd name="connsiteY484" fmla="*/ 7360321 h 12449267"/>
              <a:gd name="connsiteX485" fmla="*/ 1279526 w 7105649"/>
              <a:gd name="connsiteY485" fmla="*/ 7893721 h 12449267"/>
              <a:gd name="connsiteX486" fmla="*/ 1222376 w 7105649"/>
              <a:gd name="connsiteY486" fmla="*/ 7836571 h 12449267"/>
              <a:gd name="connsiteX487" fmla="*/ 1165226 w 7105649"/>
              <a:gd name="connsiteY487" fmla="*/ 7893721 h 12449267"/>
              <a:gd name="connsiteX488" fmla="*/ 1222376 w 7105649"/>
              <a:gd name="connsiteY488" fmla="*/ 7950871 h 12449267"/>
              <a:gd name="connsiteX489" fmla="*/ 1279526 w 7105649"/>
              <a:gd name="connsiteY489" fmla="*/ 7893721 h 12449267"/>
              <a:gd name="connsiteX490" fmla="*/ 1279526 w 7105649"/>
              <a:gd name="connsiteY490" fmla="*/ 8550946 h 12449267"/>
              <a:gd name="connsiteX491" fmla="*/ 1222376 w 7105649"/>
              <a:gd name="connsiteY491" fmla="*/ 8493796 h 12449267"/>
              <a:gd name="connsiteX492" fmla="*/ 1165226 w 7105649"/>
              <a:gd name="connsiteY492" fmla="*/ 8550946 h 12449267"/>
              <a:gd name="connsiteX493" fmla="*/ 1222376 w 7105649"/>
              <a:gd name="connsiteY493" fmla="*/ 8608096 h 12449267"/>
              <a:gd name="connsiteX494" fmla="*/ 1279526 w 7105649"/>
              <a:gd name="connsiteY494" fmla="*/ 8550946 h 12449267"/>
              <a:gd name="connsiteX495" fmla="*/ 1279526 w 7105649"/>
              <a:gd name="connsiteY495" fmla="*/ 9141496 h 12449267"/>
              <a:gd name="connsiteX496" fmla="*/ 1222376 w 7105649"/>
              <a:gd name="connsiteY496" fmla="*/ 9084346 h 12449267"/>
              <a:gd name="connsiteX497" fmla="*/ 1165226 w 7105649"/>
              <a:gd name="connsiteY497" fmla="*/ 9141496 h 12449267"/>
              <a:gd name="connsiteX498" fmla="*/ 1222376 w 7105649"/>
              <a:gd name="connsiteY498" fmla="*/ 9198646 h 12449267"/>
              <a:gd name="connsiteX499" fmla="*/ 1279526 w 7105649"/>
              <a:gd name="connsiteY499" fmla="*/ 9141496 h 12449267"/>
              <a:gd name="connsiteX500" fmla="*/ 1279526 w 7105649"/>
              <a:gd name="connsiteY500" fmla="*/ 9674896 h 12449267"/>
              <a:gd name="connsiteX501" fmla="*/ 1222376 w 7105649"/>
              <a:gd name="connsiteY501" fmla="*/ 9617746 h 12449267"/>
              <a:gd name="connsiteX502" fmla="*/ 1165226 w 7105649"/>
              <a:gd name="connsiteY502" fmla="*/ 9674896 h 12449267"/>
              <a:gd name="connsiteX503" fmla="*/ 1222376 w 7105649"/>
              <a:gd name="connsiteY503" fmla="*/ 9732046 h 12449267"/>
              <a:gd name="connsiteX504" fmla="*/ 1279526 w 7105649"/>
              <a:gd name="connsiteY504" fmla="*/ 9674896 h 12449267"/>
              <a:gd name="connsiteX505" fmla="*/ 1279526 w 7105649"/>
              <a:gd name="connsiteY505" fmla="*/ 10344242 h 12449267"/>
              <a:gd name="connsiteX506" fmla="*/ 1222376 w 7105649"/>
              <a:gd name="connsiteY506" fmla="*/ 10287092 h 12449267"/>
              <a:gd name="connsiteX507" fmla="*/ 1165226 w 7105649"/>
              <a:gd name="connsiteY507" fmla="*/ 10344242 h 12449267"/>
              <a:gd name="connsiteX508" fmla="*/ 1222376 w 7105649"/>
              <a:gd name="connsiteY508" fmla="*/ 10401392 h 12449267"/>
              <a:gd name="connsiteX509" fmla="*/ 1279526 w 7105649"/>
              <a:gd name="connsiteY509" fmla="*/ 10344242 h 12449267"/>
              <a:gd name="connsiteX510" fmla="*/ 1279526 w 7105649"/>
              <a:gd name="connsiteY510" fmla="*/ 10934792 h 12449267"/>
              <a:gd name="connsiteX511" fmla="*/ 1222376 w 7105649"/>
              <a:gd name="connsiteY511" fmla="*/ 10877642 h 12449267"/>
              <a:gd name="connsiteX512" fmla="*/ 1165226 w 7105649"/>
              <a:gd name="connsiteY512" fmla="*/ 10934792 h 12449267"/>
              <a:gd name="connsiteX513" fmla="*/ 1222376 w 7105649"/>
              <a:gd name="connsiteY513" fmla="*/ 10991942 h 12449267"/>
              <a:gd name="connsiteX514" fmla="*/ 1279526 w 7105649"/>
              <a:gd name="connsiteY514" fmla="*/ 10934792 h 12449267"/>
              <a:gd name="connsiteX515" fmla="*/ 1279526 w 7105649"/>
              <a:gd name="connsiteY515" fmla="*/ 11468192 h 12449267"/>
              <a:gd name="connsiteX516" fmla="*/ 1222376 w 7105649"/>
              <a:gd name="connsiteY516" fmla="*/ 11411042 h 12449267"/>
              <a:gd name="connsiteX517" fmla="*/ 1165226 w 7105649"/>
              <a:gd name="connsiteY517" fmla="*/ 11468192 h 12449267"/>
              <a:gd name="connsiteX518" fmla="*/ 1222376 w 7105649"/>
              <a:gd name="connsiteY518" fmla="*/ 11525342 h 12449267"/>
              <a:gd name="connsiteX519" fmla="*/ 1279526 w 7105649"/>
              <a:gd name="connsiteY519" fmla="*/ 11468192 h 12449267"/>
              <a:gd name="connsiteX520" fmla="*/ 1279526 w 7105649"/>
              <a:gd name="connsiteY520" fmla="*/ 12125417 h 12449267"/>
              <a:gd name="connsiteX521" fmla="*/ 1222376 w 7105649"/>
              <a:gd name="connsiteY521" fmla="*/ 12068267 h 12449267"/>
              <a:gd name="connsiteX522" fmla="*/ 1165226 w 7105649"/>
              <a:gd name="connsiteY522" fmla="*/ 12125417 h 12449267"/>
              <a:gd name="connsiteX523" fmla="*/ 1222376 w 7105649"/>
              <a:gd name="connsiteY523" fmla="*/ 12182567 h 12449267"/>
              <a:gd name="connsiteX524" fmla="*/ 1279526 w 7105649"/>
              <a:gd name="connsiteY524" fmla="*/ 12125417 h 12449267"/>
              <a:gd name="connsiteX525" fmla="*/ 1570833 w 7105649"/>
              <a:gd name="connsiteY525" fmla="*/ 981075 h 12449267"/>
              <a:gd name="connsiteX526" fmla="*/ 1513683 w 7105649"/>
              <a:gd name="connsiteY526" fmla="*/ 923925 h 12449267"/>
              <a:gd name="connsiteX527" fmla="*/ 1456533 w 7105649"/>
              <a:gd name="connsiteY527" fmla="*/ 981075 h 12449267"/>
              <a:gd name="connsiteX528" fmla="*/ 1513683 w 7105649"/>
              <a:gd name="connsiteY528" fmla="*/ 1038225 h 12449267"/>
              <a:gd name="connsiteX529" fmla="*/ 1570833 w 7105649"/>
              <a:gd name="connsiteY529" fmla="*/ 981075 h 12449267"/>
              <a:gd name="connsiteX530" fmla="*/ 1570833 w 7105649"/>
              <a:gd name="connsiteY530" fmla="*/ 1571625 h 12449267"/>
              <a:gd name="connsiteX531" fmla="*/ 1513683 w 7105649"/>
              <a:gd name="connsiteY531" fmla="*/ 1514475 h 12449267"/>
              <a:gd name="connsiteX532" fmla="*/ 1456533 w 7105649"/>
              <a:gd name="connsiteY532" fmla="*/ 1571625 h 12449267"/>
              <a:gd name="connsiteX533" fmla="*/ 1513683 w 7105649"/>
              <a:gd name="connsiteY533" fmla="*/ 1628775 h 12449267"/>
              <a:gd name="connsiteX534" fmla="*/ 1570833 w 7105649"/>
              <a:gd name="connsiteY534" fmla="*/ 1571625 h 12449267"/>
              <a:gd name="connsiteX535" fmla="*/ 1570833 w 7105649"/>
              <a:gd name="connsiteY535" fmla="*/ 3471949 h 12449267"/>
              <a:gd name="connsiteX536" fmla="*/ 1513683 w 7105649"/>
              <a:gd name="connsiteY536" fmla="*/ 3414799 h 12449267"/>
              <a:gd name="connsiteX537" fmla="*/ 1456533 w 7105649"/>
              <a:gd name="connsiteY537" fmla="*/ 3471949 h 12449267"/>
              <a:gd name="connsiteX538" fmla="*/ 1513683 w 7105649"/>
              <a:gd name="connsiteY538" fmla="*/ 3529099 h 12449267"/>
              <a:gd name="connsiteX539" fmla="*/ 1570833 w 7105649"/>
              <a:gd name="connsiteY539" fmla="*/ 3471949 h 12449267"/>
              <a:gd name="connsiteX540" fmla="*/ 1570833 w 7105649"/>
              <a:gd name="connsiteY540" fmla="*/ 4062498 h 12449267"/>
              <a:gd name="connsiteX541" fmla="*/ 1513683 w 7105649"/>
              <a:gd name="connsiteY541" fmla="*/ 4005349 h 12449267"/>
              <a:gd name="connsiteX542" fmla="*/ 1456533 w 7105649"/>
              <a:gd name="connsiteY542" fmla="*/ 4062498 h 12449267"/>
              <a:gd name="connsiteX543" fmla="*/ 1513683 w 7105649"/>
              <a:gd name="connsiteY543" fmla="*/ 4119648 h 12449267"/>
              <a:gd name="connsiteX544" fmla="*/ 1570833 w 7105649"/>
              <a:gd name="connsiteY544" fmla="*/ 4062498 h 12449267"/>
              <a:gd name="connsiteX545" fmla="*/ 1570833 w 7105649"/>
              <a:gd name="connsiteY545" fmla="*/ 5253123 h 12449267"/>
              <a:gd name="connsiteX546" fmla="*/ 1513683 w 7105649"/>
              <a:gd name="connsiteY546" fmla="*/ 5195973 h 12449267"/>
              <a:gd name="connsiteX547" fmla="*/ 1456533 w 7105649"/>
              <a:gd name="connsiteY547" fmla="*/ 5253123 h 12449267"/>
              <a:gd name="connsiteX548" fmla="*/ 1513683 w 7105649"/>
              <a:gd name="connsiteY548" fmla="*/ 5310273 h 12449267"/>
              <a:gd name="connsiteX549" fmla="*/ 1570833 w 7105649"/>
              <a:gd name="connsiteY549" fmla="*/ 5253123 h 12449267"/>
              <a:gd name="connsiteX550" fmla="*/ 1570833 w 7105649"/>
              <a:gd name="connsiteY550" fmla="*/ 5843673 h 12449267"/>
              <a:gd name="connsiteX551" fmla="*/ 1513683 w 7105649"/>
              <a:gd name="connsiteY551" fmla="*/ 5786523 h 12449267"/>
              <a:gd name="connsiteX552" fmla="*/ 1456533 w 7105649"/>
              <a:gd name="connsiteY552" fmla="*/ 5843673 h 12449267"/>
              <a:gd name="connsiteX553" fmla="*/ 1513683 w 7105649"/>
              <a:gd name="connsiteY553" fmla="*/ 5900823 h 12449267"/>
              <a:gd name="connsiteX554" fmla="*/ 1570833 w 7105649"/>
              <a:gd name="connsiteY554" fmla="*/ 5843673 h 12449267"/>
              <a:gd name="connsiteX555" fmla="*/ 1570833 w 7105649"/>
              <a:gd name="connsiteY555" fmla="*/ 7036471 h 12449267"/>
              <a:gd name="connsiteX556" fmla="*/ 1513683 w 7105649"/>
              <a:gd name="connsiteY556" fmla="*/ 6979321 h 12449267"/>
              <a:gd name="connsiteX557" fmla="*/ 1456533 w 7105649"/>
              <a:gd name="connsiteY557" fmla="*/ 7036471 h 12449267"/>
              <a:gd name="connsiteX558" fmla="*/ 1513683 w 7105649"/>
              <a:gd name="connsiteY558" fmla="*/ 7093621 h 12449267"/>
              <a:gd name="connsiteX559" fmla="*/ 1570833 w 7105649"/>
              <a:gd name="connsiteY559" fmla="*/ 7036471 h 12449267"/>
              <a:gd name="connsiteX560" fmla="*/ 1570833 w 7105649"/>
              <a:gd name="connsiteY560" fmla="*/ 7627021 h 12449267"/>
              <a:gd name="connsiteX561" fmla="*/ 1513683 w 7105649"/>
              <a:gd name="connsiteY561" fmla="*/ 7569871 h 12449267"/>
              <a:gd name="connsiteX562" fmla="*/ 1456533 w 7105649"/>
              <a:gd name="connsiteY562" fmla="*/ 7627021 h 12449267"/>
              <a:gd name="connsiteX563" fmla="*/ 1513683 w 7105649"/>
              <a:gd name="connsiteY563" fmla="*/ 7684171 h 12449267"/>
              <a:gd name="connsiteX564" fmla="*/ 1570833 w 7105649"/>
              <a:gd name="connsiteY564" fmla="*/ 7627021 h 12449267"/>
              <a:gd name="connsiteX565" fmla="*/ 1570833 w 7105649"/>
              <a:gd name="connsiteY565" fmla="*/ 8817646 h 12449267"/>
              <a:gd name="connsiteX566" fmla="*/ 1513683 w 7105649"/>
              <a:gd name="connsiteY566" fmla="*/ 8760496 h 12449267"/>
              <a:gd name="connsiteX567" fmla="*/ 1456533 w 7105649"/>
              <a:gd name="connsiteY567" fmla="*/ 8817646 h 12449267"/>
              <a:gd name="connsiteX568" fmla="*/ 1513683 w 7105649"/>
              <a:gd name="connsiteY568" fmla="*/ 8874796 h 12449267"/>
              <a:gd name="connsiteX569" fmla="*/ 1570833 w 7105649"/>
              <a:gd name="connsiteY569" fmla="*/ 8817646 h 12449267"/>
              <a:gd name="connsiteX570" fmla="*/ 1570833 w 7105649"/>
              <a:gd name="connsiteY570" fmla="*/ 9408196 h 12449267"/>
              <a:gd name="connsiteX571" fmla="*/ 1513683 w 7105649"/>
              <a:gd name="connsiteY571" fmla="*/ 9351046 h 12449267"/>
              <a:gd name="connsiteX572" fmla="*/ 1456533 w 7105649"/>
              <a:gd name="connsiteY572" fmla="*/ 9408196 h 12449267"/>
              <a:gd name="connsiteX573" fmla="*/ 1513683 w 7105649"/>
              <a:gd name="connsiteY573" fmla="*/ 9465346 h 12449267"/>
              <a:gd name="connsiteX574" fmla="*/ 1570833 w 7105649"/>
              <a:gd name="connsiteY574" fmla="*/ 9408196 h 12449267"/>
              <a:gd name="connsiteX575" fmla="*/ 1570833 w 7105649"/>
              <a:gd name="connsiteY575" fmla="*/ 10610942 h 12449267"/>
              <a:gd name="connsiteX576" fmla="*/ 1513683 w 7105649"/>
              <a:gd name="connsiteY576" fmla="*/ 10553792 h 12449267"/>
              <a:gd name="connsiteX577" fmla="*/ 1456533 w 7105649"/>
              <a:gd name="connsiteY577" fmla="*/ 10610942 h 12449267"/>
              <a:gd name="connsiteX578" fmla="*/ 1513683 w 7105649"/>
              <a:gd name="connsiteY578" fmla="*/ 10668092 h 12449267"/>
              <a:gd name="connsiteX579" fmla="*/ 1570833 w 7105649"/>
              <a:gd name="connsiteY579" fmla="*/ 10610942 h 12449267"/>
              <a:gd name="connsiteX580" fmla="*/ 1570833 w 7105649"/>
              <a:gd name="connsiteY580" fmla="*/ 11201492 h 12449267"/>
              <a:gd name="connsiteX581" fmla="*/ 1513683 w 7105649"/>
              <a:gd name="connsiteY581" fmla="*/ 11144342 h 12449267"/>
              <a:gd name="connsiteX582" fmla="*/ 1456533 w 7105649"/>
              <a:gd name="connsiteY582" fmla="*/ 11201492 h 12449267"/>
              <a:gd name="connsiteX583" fmla="*/ 1513683 w 7105649"/>
              <a:gd name="connsiteY583" fmla="*/ 11258642 h 12449267"/>
              <a:gd name="connsiteX584" fmla="*/ 1570833 w 7105649"/>
              <a:gd name="connsiteY584" fmla="*/ 11201492 h 12449267"/>
              <a:gd name="connsiteX585" fmla="*/ 1570833 w 7105649"/>
              <a:gd name="connsiteY585" fmla="*/ 12392117 h 12449267"/>
              <a:gd name="connsiteX586" fmla="*/ 1513683 w 7105649"/>
              <a:gd name="connsiteY586" fmla="*/ 12334967 h 12449267"/>
              <a:gd name="connsiteX587" fmla="*/ 1456533 w 7105649"/>
              <a:gd name="connsiteY587" fmla="*/ 12392117 h 12449267"/>
              <a:gd name="connsiteX588" fmla="*/ 1513683 w 7105649"/>
              <a:gd name="connsiteY588" fmla="*/ 12449267 h 12449267"/>
              <a:gd name="connsiteX589" fmla="*/ 1570833 w 7105649"/>
              <a:gd name="connsiteY589" fmla="*/ 12392117 h 12449267"/>
              <a:gd name="connsiteX590" fmla="*/ 1589883 w 7105649"/>
              <a:gd name="connsiteY590" fmla="*/ 381001 h 12449267"/>
              <a:gd name="connsiteX591" fmla="*/ 1532733 w 7105649"/>
              <a:gd name="connsiteY591" fmla="*/ 323851 h 12449267"/>
              <a:gd name="connsiteX592" fmla="*/ 1475583 w 7105649"/>
              <a:gd name="connsiteY592" fmla="*/ 381001 h 12449267"/>
              <a:gd name="connsiteX593" fmla="*/ 1532733 w 7105649"/>
              <a:gd name="connsiteY593" fmla="*/ 438151 h 12449267"/>
              <a:gd name="connsiteX594" fmla="*/ 1589883 w 7105649"/>
              <a:gd name="connsiteY594" fmla="*/ 381001 h 12449267"/>
              <a:gd name="connsiteX595" fmla="*/ 1589883 w 7105649"/>
              <a:gd name="connsiteY595" fmla="*/ 2174297 h 12449267"/>
              <a:gd name="connsiteX596" fmla="*/ 1532733 w 7105649"/>
              <a:gd name="connsiteY596" fmla="*/ 2117147 h 12449267"/>
              <a:gd name="connsiteX597" fmla="*/ 1475583 w 7105649"/>
              <a:gd name="connsiteY597" fmla="*/ 2174297 h 12449267"/>
              <a:gd name="connsiteX598" fmla="*/ 1532733 w 7105649"/>
              <a:gd name="connsiteY598" fmla="*/ 2231447 h 12449267"/>
              <a:gd name="connsiteX599" fmla="*/ 1589883 w 7105649"/>
              <a:gd name="connsiteY599" fmla="*/ 2174297 h 12449267"/>
              <a:gd name="connsiteX600" fmla="*/ 1589883 w 7105649"/>
              <a:gd name="connsiteY600" fmla="*/ 2871873 h 12449267"/>
              <a:gd name="connsiteX601" fmla="*/ 1532733 w 7105649"/>
              <a:gd name="connsiteY601" fmla="*/ 2814723 h 12449267"/>
              <a:gd name="connsiteX602" fmla="*/ 1475583 w 7105649"/>
              <a:gd name="connsiteY602" fmla="*/ 2871873 h 12449267"/>
              <a:gd name="connsiteX603" fmla="*/ 1532733 w 7105649"/>
              <a:gd name="connsiteY603" fmla="*/ 2929023 h 12449267"/>
              <a:gd name="connsiteX604" fmla="*/ 1589883 w 7105649"/>
              <a:gd name="connsiteY604" fmla="*/ 2871873 h 12449267"/>
              <a:gd name="connsiteX605" fmla="*/ 1589883 w 7105649"/>
              <a:gd name="connsiteY605" fmla="*/ 4653048 h 12449267"/>
              <a:gd name="connsiteX606" fmla="*/ 1532733 w 7105649"/>
              <a:gd name="connsiteY606" fmla="*/ 4595898 h 12449267"/>
              <a:gd name="connsiteX607" fmla="*/ 1475583 w 7105649"/>
              <a:gd name="connsiteY607" fmla="*/ 4653048 h 12449267"/>
              <a:gd name="connsiteX608" fmla="*/ 1532733 w 7105649"/>
              <a:gd name="connsiteY608" fmla="*/ 4710198 h 12449267"/>
              <a:gd name="connsiteX609" fmla="*/ 1589883 w 7105649"/>
              <a:gd name="connsiteY609" fmla="*/ 4653048 h 12449267"/>
              <a:gd name="connsiteX610" fmla="*/ 1589883 w 7105649"/>
              <a:gd name="connsiteY610" fmla="*/ 6436396 h 12449267"/>
              <a:gd name="connsiteX611" fmla="*/ 1532733 w 7105649"/>
              <a:gd name="connsiteY611" fmla="*/ 6379246 h 12449267"/>
              <a:gd name="connsiteX612" fmla="*/ 1475583 w 7105649"/>
              <a:gd name="connsiteY612" fmla="*/ 6436396 h 12449267"/>
              <a:gd name="connsiteX613" fmla="*/ 1532733 w 7105649"/>
              <a:gd name="connsiteY613" fmla="*/ 6493546 h 12449267"/>
              <a:gd name="connsiteX614" fmla="*/ 1589883 w 7105649"/>
              <a:gd name="connsiteY614" fmla="*/ 6436396 h 12449267"/>
              <a:gd name="connsiteX615" fmla="*/ 1589883 w 7105649"/>
              <a:gd name="connsiteY615" fmla="*/ 8217571 h 12449267"/>
              <a:gd name="connsiteX616" fmla="*/ 1532733 w 7105649"/>
              <a:gd name="connsiteY616" fmla="*/ 8160421 h 12449267"/>
              <a:gd name="connsiteX617" fmla="*/ 1475583 w 7105649"/>
              <a:gd name="connsiteY617" fmla="*/ 8217571 h 12449267"/>
              <a:gd name="connsiteX618" fmla="*/ 1532733 w 7105649"/>
              <a:gd name="connsiteY618" fmla="*/ 8274721 h 12449267"/>
              <a:gd name="connsiteX619" fmla="*/ 1589883 w 7105649"/>
              <a:gd name="connsiteY619" fmla="*/ 8217571 h 12449267"/>
              <a:gd name="connsiteX620" fmla="*/ 1589883 w 7105649"/>
              <a:gd name="connsiteY620" fmla="*/ 10010867 h 12449267"/>
              <a:gd name="connsiteX621" fmla="*/ 1532733 w 7105649"/>
              <a:gd name="connsiteY621" fmla="*/ 9953717 h 12449267"/>
              <a:gd name="connsiteX622" fmla="*/ 1475583 w 7105649"/>
              <a:gd name="connsiteY622" fmla="*/ 10010867 h 12449267"/>
              <a:gd name="connsiteX623" fmla="*/ 1532733 w 7105649"/>
              <a:gd name="connsiteY623" fmla="*/ 10068017 h 12449267"/>
              <a:gd name="connsiteX624" fmla="*/ 1589883 w 7105649"/>
              <a:gd name="connsiteY624" fmla="*/ 10010867 h 12449267"/>
              <a:gd name="connsiteX625" fmla="*/ 1589883 w 7105649"/>
              <a:gd name="connsiteY625" fmla="*/ 11792042 h 12449267"/>
              <a:gd name="connsiteX626" fmla="*/ 1532733 w 7105649"/>
              <a:gd name="connsiteY626" fmla="*/ 11734892 h 12449267"/>
              <a:gd name="connsiteX627" fmla="*/ 1475583 w 7105649"/>
              <a:gd name="connsiteY627" fmla="*/ 11792042 h 12449267"/>
              <a:gd name="connsiteX628" fmla="*/ 1532733 w 7105649"/>
              <a:gd name="connsiteY628" fmla="*/ 11849192 h 12449267"/>
              <a:gd name="connsiteX629" fmla="*/ 1589883 w 7105649"/>
              <a:gd name="connsiteY629" fmla="*/ 11792042 h 12449267"/>
              <a:gd name="connsiteX630" fmla="*/ 1862139 w 7105649"/>
              <a:gd name="connsiteY630" fmla="*/ 57151 h 12449267"/>
              <a:gd name="connsiteX631" fmla="*/ 1804989 w 7105649"/>
              <a:gd name="connsiteY631" fmla="*/ 0 h 12449267"/>
              <a:gd name="connsiteX632" fmla="*/ 1747839 w 7105649"/>
              <a:gd name="connsiteY632" fmla="*/ 57151 h 12449267"/>
              <a:gd name="connsiteX633" fmla="*/ 1804989 w 7105649"/>
              <a:gd name="connsiteY633" fmla="*/ 114301 h 12449267"/>
              <a:gd name="connsiteX634" fmla="*/ 1862139 w 7105649"/>
              <a:gd name="connsiteY634" fmla="*/ 57151 h 12449267"/>
              <a:gd name="connsiteX635" fmla="*/ 1862139 w 7105649"/>
              <a:gd name="connsiteY635" fmla="*/ 714375 h 12449267"/>
              <a:gd name="connsiteX636" fmla="*/ 1804989 w 7105649"/>
              <a:gd name="connsiteY636" fmla="*/ 657225 h 12449267"/>
              <a:gd name="connsiteX637" fmla="*/ 1747839 w 7105649"/>
              <a:gd name="connsiteY637" fmla="*/ 714375 h 12449267"/>
              <a:gd name="connsiteX638" fmla="*/ 1804989 w 7105649"/>
              <a:gd name="connsiteY638" fmla="*/ 771525 h 12449267"/>
              <a:gd name="connsiteX639" fmla="*/ 1862139 w 7105649"/>
              <a:gd name="connsiteY639" fmla="*/ 714375 h 12449267"/>
              <a:gd name="connsiteX640" fmla="*/ 1862139 w 7105649"/>
              <a:gd name="connsiteY640" fmla="*/ 1304925 h 12449267"/>
              <a:gd name="connsiteX641" fmla="*/ 1804989 w 7105649"/>
              <a:gd name="connsiteY641" fmla="*/ 1247775 h 12449267"/>
              <a:gd name="connsiteX642" fmla="*/ 1747839 w 7105649"/>
              <a:gd name="connsiteY642" fmla="*/ 1304925 h 12449267"/>
              <a:gd name="connsiteX643" fmla="*/ 1804989 w 7105649"/>
              <a:gd name="connsiteY643" fmla="*/ 1362075 h 12449267"/>
              <a:gd name="connsiteX644" fmla="*/ 1862139 w 7105649"/>
              <a:gd name="connsiteY644" fmla="*/ 1304925 h 12449267"/>
              <a:gd name="connsiteX645" fmla="*/ 1862139 w 7105649"/>
              <a:gd name="connsiteY645" fmla="*/ 1838325 h 12449267"/>
              <a:gd name="connsiteX646" fmla="*/ 1804989 w 7105649"/>
              <a:gd name="connsiteY646" fmla="*/ 1781175 h 12449267"/>
              <a:gd name="connsiteX647" fmla="*/ 1747839 w 7105649"/>
              <a:gd name="connsiteY647" fmla="*/ 1838325 h 12449267"/>
              <a:gd name="connsiteX648" fmla="*/ 1804989 w 7105649"/>
              <a:gd name="connsiteY648" fmla="*/ 1895475 h 12449267"/>
              <a:gd name="connsiteX649" fmla="*/ 1862139 w 7105649"/>
              <a:gd name="connsiteY649" fmla="*/ 1838325 h 12449267"/>
              <a:gd name="connsiteX650" fmla="*/ 1862139 w 7105649"/>
              <a:gd name="connsiteY650" fmla="*/ 2507671 h 12449267"/>
              <a:gd name="connsiteX651" fmla="*/ 1804989 w 7105649"/>
              <a:gd name="connsiteY651" fmla="*/ 2450521 h 12449267"/>
              <a:gd name="connsiteX652" fmla="*/ 1747839 w 7105649"/>
              <a:gd name="connsiteY652" fmla="*/ 2507671 h 12449267"/>
              <a:gd name="connsiteX653" fmla="*/ 1804989 w 7105649"/>
              <a:gd name="connsiteY653" fmla="*/ 2564821 h 12449267"/>
              <a:gd name="connsiteX654" fmla="*/ 1862139 w 7105649"/>
              <a:gd name="connsiteY654" fmla="*/ 2507671 h 12449267"/>
              <a:gd name="connsiteX655" fmla="*/ 1862139 w 7105649"/>
              <a:gd name="connsiteY655" fmla="*/ 3205249 h 12449267"/>
              <a:gd name="connsiteX656" fmla="*/ 1804989 w 7105649"/>
              <a:gd name="connsiteY656" fmla="*/ 3148099 h 12449267"/>
              <a:gd name="connsiteX657" fmla="*/ 1747839 w 7105649"/>
              <a:gd name="connsiteY657" fmla="*/ 3205249 h 12449267"/>
              <a:gd name="connsiteX658" fmla="*/ 1804989 w 7105649"/>
              <a:gd name="connsiteY658" fmla="*/ 3262399 h 12449267"/>
              <a:gd name="connsiteX659" fmla="*/ 1862139 w 7105649"/>
              <a:gd name="connsiteY659" fmla="*/ 3205249 h 12449267"/>
              <a:gd name="connsiteX660" fmla="*/ 1862139 w 7105649"/>
              <a:gd name="connsiteY660" fmla="*/ 3795799 h 12449267"/>
              <a:gd name="connsiteX661" fmla="*/ 1804989 w 7105649"/>
              <a:gd name="connsiteY661" fmla="*/ 3738649 h 12449267"/>
              <a:gd name="connsiteX662" fmla="*/ 1747839 w 7105649"/>
              <a:gd name="connsiteY662" fmla="*/ 3795799 h 12449267"/>
              <a:gd name="connsiteX663" fmla="*/ 1804989 w 7105649"/>
              <a:gd name="connsiteY663" fmla="*/ 3852949 h 12449267"/>
              <a:gd name="connsiteX664" fmla="*/ 1862139 w 7105649"/>
              <a:gd name="connsiteY664" fmla="*/ 3795799 h 12449267"/>
              <a:gd name="connsiteX665" fmla="*/ 1862139 w 7105649"/>
              <a:gd name="connsiteY665" fmla="*/ 4329198 h 12449267"/>
              <a:gd name="connsiteX666" fmla="*/ 1804989 w 7105649"/>
              <a:gd name="connsiteY666" fmla="*/ 4272048 h 12449267"/>
              <a:gd name="connsiteX667" fmla="*/ 1747839 w 7105649"/>
              <a:gd name="connsiteY667" fmla="*/ 4329198 h 12449267"/>
              <a:gd name="connsiteX668" fmla="*/ 1804989 w 7105649"/>
              <a:gd name="connsiteY668" fmla="*/ 4386348 h 12449267"/>
              <a:gd name="connsiteX669" fmla="*/ 1862139 w 7105649"/>
              <a:gd name="connsiteY669" fmla="*/ 4329198 h 12449267"/>
              <a:gd name="connsiteX670" fmla="*/ 1862139 w 7105649"/>
              <a:gd name="connsiteY670" fmla="*/ 4986423 h 12449267"/>
              <a:gd name="connsiteX671" fmla="*/ 1804989 w 7105649"/>
              <a:gd name="connsiteY671" fmla="*/ 4929273 h 12449267"/>
              <a:gd name="connsiteX672" fmla="*/ 1747839 w 7105649"/>
              <a:gd name="connsiteY672" fmla="*/ 4986423 h 12449267"/>
              <a:gd name="connsiteX673" fmla="*/ 1804989 w 7105649"/>
              <a:gd name="connsiteY673" fmla="*/ 5043573 h 12449267"/>
              <a:gd name="connsiteX674" fmla="*/ 1862139 w 7105649"/>
              <a:gd name="connsiteY674" fmla="*/ 4986423 h 12449267"/>
              <a:gd name="connsiteX675" fmla="*/ 1862139 w 7105649"/>
              <a:gd name="connsiteY675" fmla="*/ 5576973 h 12449267"/>
              <a:gd name="connsiteX676" fmla="*/ 1804989 w 7105649"/>
              <a:gd name="connsiteY676" fmla="*/ 5519823 h 12449267"/>
              <a:gd name="connsiteX677" fmla="*/ 1747839 w 7105649"/>
              <a:gd name="connsiteY677" fmla="*/ 5576973 h 12449267"/>
              <a:gd name="connsiteX678" fmla="*/ 1804989 w 7105649"/>
              <a:gd name="connsiteY678" fmla="*/ 5634123 h 12449267"/>
              <a:gd name="connsiteX679" fmla="*/ 1862139 w 7105649"/>
              <a:gd name="connsiteY679" fmla="*/ 5576973 h 12449267"/>
              <a:gd name="connsiteX680" fmla="*/ 1862139 w 7105649"/>
              <a:gd name="connsiteY680" fmla="*/ 6110373 h 12449267"/>
              <a:gd name="connsiteX681" fmla="*/ 1804989 w 7105649"/>
              <a:gd name="connsiteY681" fmla="*/ 6053223 h 12449267"/>
              <a:gd name="connsiteX682" fmla="*/ 1747839 w 7105649"/>
              <a:gd name="connsiteY682" fmla="*/ 6110373 h 12449267"/>
              <a:gd name="connsiteX683" fmla="*/ 1804989 w 7105649"/>
              <a:gd name="connsiteY683" fmla="*/ 6167523 h 12449267"/>
              <a:gd name="connsiteX684" fmla="*/ 1862139 w 7105649"/>
              <a:gd name="connsiteY684" fmla="*/ 6110373 h 12449267"/>
              <a:gd name="connsiteX685" fmla="*/ 1862139 w 7105649"/>
              <a:gd name="connsiteY685" fmla="*/ 6769771 h 12449267"/>
              <a:gd name="connsiteX686" fmla="*/ 1804989 w 7105649"/>
              <a:gd name="connsiteY686" fmla="*/ 6712621 h 12449267"/>
              <a:gd name="connsiteX687" fmla="*/ 1747839 w 7105649"/>
              <a:gd name="connsiteY687" fmla="*/ 6769771 h 12449267"/>
              <a:gd name="connsiteX688" fmla="*/ 1804989 w 7105649"/>
              <a:gd name="connsiteY688" fmla="*/ 6826921 h 12449267"/>
              <a:gd name="connsiteX689" fmla="*/ 1862139 w 7105649"/>
              <a:gd name="connsiteY689" fmla="*/ 6769771 h 12449267"/>
              <a:gd name="connsiteX690" fmla="*/ 1862139 w 7105649"/>
              <a:gd name="connsiteY690" fmla="*/ 7360321 h 12449267"/>
              <a:gd name="connsiteX691" fmla="*/ 1804989 w 7105649"/>
              <a:gd name="connsiteY691" fmla="*/ 7303171 h 12449267"/>
              <a:gd name="connsiteX692" fmla="*/ 1747839 w 7105649"/>
              <a:gd name="connsiteY692" fmla="*/ 7360321 h 12449267"/>
              <a:gd name="connsiteX693" fmla="*/ 1804989 w 7105649"/>
              <a:gd name="connsiteY693" fmla="*/ 7417471 h 12449267"/>
              <a:gd name="connsiteX694" fmla="*/ 1862139 w 7105649"/>
              <a:gd name="connsiteY694" fmla="*/ 7360321 h 12449267"/>
              <a:gd name="connsiteX695" fmla="*/ 1862139 w 7105649"/>
              <a:gd name="connsiteY695" fmla="*/ 7893721 h 12449267"/>
              <a:gd name="connsiteX696" fmla="*/ 1804989 w 7105649"/>
              <a:gd name="connsiteY696" fmla="*/ 7836571 h 12449267"/>
              <a:gd name="connsiteX697" fmla="*/ 1747839 w 7105649"/>
              <a:gd name="connsiteY697" fmla="*/ 7893721 h 12449267"/>
              <a:gd name="connsiteX698" fmla="*/ 1804989 w 7105649"/>
              <a:gd name="connsiteY698" fmla="*/ 7950871 h 12449267"/>
              <a:gd name="connsiteX699" fmla="*/ 1862139 w 7105649"/>
              <a:gd name="connsiteY699" fmla="*/ 7893721 h 12449267"/>
              <a:gd name="connsiteX700" fmla="*/ 1862139 w 7105649"/>
              <a:gd name="connsiteY700" fmla="*/ 8550946 h 12449267"/>
              <a:gd name="connsiteX701" fmla="*/ 1804989 w 7105649"/>
              <a:gd name="connsiteY701" fmla="*/ 8493796 h 12449267"/>
              <a:gd name="connsiteX702" fmla="*/ 1747839 w 7105649"/>
              <a:gd name="connsiteY702" fmla="*/ 8550946 h 12449267"/>
              <a:gd name="connsiteX703" fmla="*/ 1804989 w 7105649"/>
              <a:gd name="connsiteY703" fmla="*/ 8608096 h 12449267"/>
              <a:gd name="connsiteX704" fmla="*/ 1862139 w 7105649"/>
              <a:gd name="connsiteY704" fmla="*/ 8550946 h 12449267"/>
              <a:gd name="connsiteX705" fmla="*/ 1862139 w 7105649"/>
              <a:gd name="connsiteY705" fmla="*/ 9141496 h 12449267"/>
              <a:gd name="connsiteX706" fmla="*/ 1804989 w 7105649"/>
              <a:gd name="connsiteY706" fmla="*/ 9084346 h 12449267"/>
              <a:gd name="connsiteX707" fmla="*/ 1747839 w 7105649"/>
              <a:gd name="connsiteY707" fmla="*/ 9141496 h 12449267"/>
              <a:gd name="connsiteX708" fmla="*/ 1804989 w 7105649"/>
              <a:gd name="connsiteY708" fmla="*/ 9198646 h 12449267"/>
              <a:gd name="connsiteX709" fmla="*/ 1862139 w 7105649"/>
              <a:gd name="connsiteY709" fmla="*/ 9141496 h 12449267"/>
              <a:gd name="connsiteX710" fmla="*/ 1862139 w 7105649"/>
              <a:gd name="connsiteY710" fmla="*/ 9674896 h 12449267"/>
              <a:gd name="connsiteX711" fmla="*/ 1804989 w 7105649"/>
              <a:gd name="connsiteY711" fmla="*/ 9617746 h 12449267"/>
              <a:gd name="connsiteX712" fmla="*/ 1747839 w 7105649"/>
              <a:gd name="connsiteY712" fmla="*/ 9674896 h 12449267"/>
              <a:gd name="connsiteX713" fmla="*/ 1804989 w 7105649"/>
              <a:gd name="connsiteY713" fmla="*/ 9732046 h 12449267"/>
              <a:gd name="connsiteX714" fmla="*/ 1862139 w 7105649"/>
              <a:gd name="connsiteY714" fmla="*/ 9674896 h 12449267"/>
              <a:gd name="connsiteX715" fmla="*/ 1862139 w 7105649"/>
              <a:gd name="connsiteY715" fmla="*/ 10344242 h 12449267"/>
              <a:gd name="connsiteX716" fmla="*/ 1804989 w 7105649"/>
              <a:gd name="connsiteY716" fmla="*/ 10287092 h 12449267"/>
              <a:gd name="connsiteX717" fmla="*/ 1747839 w 7105649"/>
              <a:gd name="connsiteY717" fmla="*/ 10344242 h 12449267"/>
              <a:gd name="connsiteX718" fmla="*/ 1804989 w 7105649"/>
              <a:gd name="connsiteY718" fmla="*/ 10401392 h 12449267"/>
              <a:gd name="connsiteX719" fmla="*/ 1862139 w 7105649"/>
              <a:gd name="connsiteY719" fmla="*/ 10344242 h 12449267"/>
              <a:gd name="connsiteX720" fmla="*/ 1862139 w 7105649"/>
              <a:gd name="connsiteY720" fmla="*/ 10934792 h 12449267"/>
              <a:gd name="connsiteX721" fmla="*/ 1804989 w 7105649"/>
              <a:gd name="connsiteY721" fmla="*/ 10877642 h 12449267"/>
              <a:gd name="connsiteX722" fmla="*/ 1747839 w 7105649"/>
              <a:gd name="connsiteY722" fmla="*/ 10934792 h 12449267"/>
              <a:gd name="connsiteX723" fmla="*/ 1804989 w 7105649"/>
              <a:gd name="connsiteY723" fmla="*/ 10991942 h 12449267"/>
              <a:gd name="connsiteX724" fmla="*/ 1862139 w 7105649"/>
              <a:gd name="connsiteY724" fmla="*/ 10934792 h 12449267"/>
              <a:gd name="connsiteX725" fmla="*/ 1862139 w 7105649"/>
              <a:gd name="connsiteY725" fmla="*/ 11468192 h 12449267"/>
              <a:gd name="connsiteX726" fmla="*/ 1804989 w 7105649"/>
              <a:gd name="connsiteY726" fmla="*/ 11411042 h 12449267"/>
              <a:gd name="connsiteX727" fmla="*/ 1747839 w 7105649"/>
              <a:gd name="connsiteY727" fmla="*/ 11468192 h 12449267"/>
              <a:gd name="connsiteX728" fmla="*/ 1804989 w 7105649"/>
              <a:gd name="connsiteY728" fmla="*/ 11525342 h 12449267"/>
              <a:gd name="connsiteX729" fmla="*/ 1862139 w 7105649"/>
              <a:gd name="connsiteY729" fmla="*/ 11468192 h 12449267"/>
              <a:gd name="connsiteX730" fmla="*/ 1862139 w 7105649"/>
              <a:gd name="connsiteY730" fmla="*/ 12125417 h 12449267"/>
              <a:gd name="connsiteX731" fmla="*/ 1804989 w 7105649"/>
              <a:gd name="connsiteY731" fmla="*/ 12068267 h 12449267"/>
              <a:gd name="connsiteX732" fmla="*/ 1747839 w 7105649"/>
              <a:gd name="connsiteY732" fmla="*/ 12125417 h 12449267"/>
              <a:gd name="connsiteX733" fmla="*/ 1804989 w 7105649"/>
              <a:gd name="connsiteY733" fmla="*/ 12182567 h 12449267"/>
              <a:gd name="connsiteX734" fmla="*/ 1862139 w 7105649"/>
              <a:gd name="connsiteY734" fmla="*/ 12125417 h 12449267"/>
              <a:gd name="connsiteX735" fmla="*/ 2153446 w 7105649"/>
              <a:gd name="connsiteY735" fmla="*/ 981075 h 12449267"/>
              <a:gd name="connsiteX736" fmla="*/ 2096296 w 7105649"/>
              <a:gd name="connsiteY736" fmla="*/ 923925 h 12449267"/>
              <a:gd name="connsiteX737" fmla="*/ 2039146 w 7105649"/>
              <a:gd name="connsiteY737" fmla="*/ 981075 h 12449267"/>
              <a:gd name="connsiteX738" fmla="*/ 2096296 w 7105649"/>
              <a:gd name="connsiteY738" fmla="*/ 1038225 h 12449267"/>
              <a:gd name="connsiteX739" fmla="*/ 2153446 w 7105649"/>
              <a:gd name="connsiteY739" fmla="*/ 981075 h 12449267"/>
              <a:gd name="connsiteX740" fmla="*/ 2153446 w 7105649"/>
              <a:gd name="connsiteY740" fmla="*/ 1571625 h 12449267"/>
              <a:gd name="connsiteX741" fmla="*/ 2096296 w 7105649"/>
              <a:gd name="connsiteY741" fmla="*/ 1514475 h 12449267"/>
              <a:gd name="connsiteX742" fmla="*/ 2039146 w 7105649"/>
              <a:gd name="connsiteY742" fmla="*/ 1571625 h 12449267"/>
              <a:gd name="connsiteX743" fmla="*/ 2096296 w 7105649"/>
              <a:gd name="connsiteY743" fmla="*/ 1628775 h 12449267"/>
              <a:gd name="connsiteX744" fmla="*/ 2153446 w 7105649"/>
              <a:gd name="connsiteY744" fmla="*/ 1571625 h 12449267"/>
              <a:gd name="connsiteX745" fmla="*/ 2153446 w 7105649"/>
              <a:gd name="connsiteY745" fmla="*/ 3471949 h 12449267"/>
              <a:gd name="connsiteX746" fmla="*/ 2096296 w 7105649"/>
              <a:gd name="connsiteY746" fmla="*/ 3414799 h 12449267"/>
              <a:gd name="connsiteX747" fmla="*/ 2039146 w 7105649"/>
              <a:gd name="connsiteY747" fmla="*/ 3471949 h 12449267"/>
              <a:gd name="connsiteX748" fmla="*/ 2096296 w 7105649"/>
              <a:gd name="connsiteY748" fmla="*/ 3529099 h 12449267"/>
              <a:gd name="connsiteX749" fmla="*/ 2153446 w 7105649"/>
              <a:gd name="connsiteY749" fmla="*/ 3471949 h 12449267"/>
              <a:gd name="connsiteX750" fmla="*/ 2153446 w 7105649"/>
              <a:gd name="connsiteY750" fmla="*/ 4062498 h 12449267"/>
              <a:gd name="connsiteX751" fmla="*/ 2096296 w 7105649"/>
              <a:gd name="connsiteY751" fmla="*/ 4005349 h 12449267"/>
              <a:gd name="connsiteX752" fmla="*/ 2039146 w 7105649"/>
              <a:gd name="connsiteY752" fmla="*/ 4062498 h 12449267"/>
              <a:gd name="connsiteX753" fmla="*/ 2096296 w 7105649"/>
              <a:gd name="connsiteY753" fmla="*/ 4119648 h 12449267"/>
              <a:gd name="connsiteX754" fmla="*/ 2153446 w 7105649"/>
              <a:gd name="connsiteY754" fmla="*/ 4062498 h 12449267"/>
              <a:gd name="connsiteX755" fmla="*/ 2153446 w 7105649"/>
              <a:gd name="connsiteY755" fmla="*/ 5253123 h 12449267"/>
              <a:gd name="connsiteX756" fmla="*/ 2096296 w 7105649"/>
              <a:gd name="connsiteY756" fmla="*/ 5195973 h 12449267"/>
              <a:gd name="connsiteX757" fmla="*/ 2039146 w 7105649"/>
              <a:gd name="connsiteY757" fmla="*/ 5253123 h 12449267"/>
              <a:gd name="connsiteX758" fmla="*/ 2096296 w 7105649"/>
              <a:gd name="connsiteY758" fmla="*/ 5310273 h 12449267"/>
              <a:gd name="connsiteX759" fmla="*/ 2153446 w 7105649"/>
              <a:gd name="connsiteY759" fmla="*/ 5253123 h 12449267"/>
              <a:gd name="connsiteX760" fmla="*/ 2153446 w 7105649"/>
              <a:gd name="connsiteY760" fmla="*/ 5843673 h 12449267"/>
              <a:gd name="connsiteX761" fmla="*/ 2096296 w 7105649"/>
              <a:gd name="connsiteY761" fmla="*/ 5786523 h 12449267"/>
              <a:gd name="connsiteX762" fmla="*/ 2039146 w 7105649"/>
              <a:gd name="connsiteY762" fmla="*/ 5843673 h 12449267"/>
              <a:gd name="connsiteX763" fmla="*/ 2096296 w 7105649"/>
              <a:gd name="connsiteY763" fmla="*/ 5900823 h 12449267"/>
              <a:gd name="connsiteX764" fmla="*/ 2153446 w 7105649"/>
              <a:gd name="connsiteY764" fmla="*/ 5843673 h 12449267"/>
              <a:gd name="connsiteX765" fmla="*/ 2153446 w 7105649"/>
              <a:gd name="connsiteY765" fmla="*/ 7036471 h 12449267"/>
              <a:gd name="connsiteX766" fmla="*/ 2096296 w 7105649"/>
              <a:gd name="connsiteY766" fmla="*/ 6979321 h 12449267"/>
              <a:gd name="connsiteX767" fmla="*/ 2039146 w 7105649"/>
              <a:gd name="connsiteY767" fmla="*/ 7036471 h 12449267"/>
              <a:gd name="connsiteX768" fmla="*/ 2096296 w 7105649"/>
              <a:gd name="connsiteY768" fmla="*/ 7093621 h 12449267"/>
              <a:gd name="connsiteX769" fmla="*/ 2153446 w 7105649"/>
              <a:gd name="connsiteY769" fmla="*/ 7036471 h 12449267"/>
              <a:gd name="connsiteX770" fmla="*/ 2153446 w 7105649"/>
              <a:gd name="connsiteY770" fmla="*/ 7627021 h 12449267"/>
              <a:gd name="connsiteX771" fmla="*/ 2096296 w 7105649"/>
              <a:gd name="connsiteY771" fmla="*/ 7569871 h 12449267"/>
              <a:gd name="connsiteX772" fmla="*/ 2039146 w 7105649"/>
              <a:gd name="connsiteY772" fmla="*/ 7627021 h 12449267"/>
              <a:gd name="connsiteX773" fmla="*/ 2096296 w 7105649"/>
              <a:gd name="connsiteY773" fmla="*/ 7684171 h 12449267"/>
              <a:gd name="connsiteX774" fmla="*/ 2153446 w 7105649"/>
              <a:gd name="connsiteY774" fmla="*/ 7627021 h 12449267"/>
              <a:gd name="connsiteX775" fmla="*/ 2153446 w 7105649"/>
              <a:gd name="connsiteY775" fmla="*/ 8817646 h 12449267"/>
              <a:gd name="connsiteX776" fmla="*/ 2096296 w 7105649"/>
              <a:gd name="connsiteY776" fmla="*/ 8760496 h 12449267"/>
              <a:gd name="connsiteX777" fmla="*/ 2039146 w 7105649"/>
              <a:gd name="connsiteY777" fmla="*/ 8817646 h 12449267"/>
              <a:gd name="connsiteX778" fmla="*/ 2096296 w 7105649"/>
              <a:gd name="connsiteY778" fmla="*/ 8874796 h 12449267"/>
              <a:gd name="connsiteX779" fmla="*/ 2153446 w 7105649"/>
              <a:gd name="connsiteY779" fmla="*/ 8817646 h 12449267"/>
              <a:gd name="connsiteX780" fmla="*/ 2153446 w 7105649"/>
              <a:gd name="connsiteY780" fmla="*/ 9408196 h 12449267"/>
              <a:gd name="connsiteX781" fmla="*/ 2096296 w 7105649"/>
              <a:gd name="connsiteY781" fmla="*/ 9351046 h 12449267"/>
              <a:gd name="connsiteX782" fmla="*/ 2039146 w 7105649"/>
              <a:gd name="connsiteY782" fmla="*/ 9408196 h 12449267"/>
              <a:gd name="connsiteX783" fmla="*/ 2096296 w 7105649"/>
              <a:gd name="connsiteY783" fmla="*/ 9465346 h 12449267"/>
              <a:gd name="connsiteX784" fmla="*/ 2153446 w 7105649"/>
              <a:gd name="connsiteY784" fmla="*/ 9408196 h 12449267"/>
              <a:gd name="connsiteX785" fmla="*/ 2153446 w 7105649"/>
              <a:gd name="connsiteY785" fmla="*/ 10610942 h 12449267"/>
              <a:gd name="connsiteX786" fmla="*/ 2096296 w 7105649"/>
              <a:gd name="connsiteY786" fmla="*/ 10553792 h 12449267"/>
              <a:gd name="connsiteX787" fmla="*/ 2039146 w 7105649"/>
              <a:gd name="connsiteY787" fmla="*/ 10610942 h 12449267"/>
              <a:gd name="connsiteX788" fmla="*/ 2096296 w 7105649"/>
              <a:gd name="connsiteY788" fmla="*/ 10668092 h 12449267"/>
              <a:gd name="connsiteX789" fmla="*/ 2153446 w 7105649"/>
              <a:gd name="connsiteY789" fmla="*/ 10610942 h 12449267"/>
              <a:gd name="connsiteX790" fmla="*/ 2153446 w 7105649"/>
              <a:gd name="connsiteY790" fmla="*/ 11201492 h 12449267"/>
              <a:gd name="connsiteX791" fmla="*/ 2096296 w 7105649"/>
              <a:gd name="connsiteY791" fmla="*/ 11144342 h 12449267"/>
              <a:gd name="connsiteX792" fmla="*/ 2039146 w 7105649"/>
              <a:gd name="connsiteY792" fmla="*/ 11201492 h 12449267"/>
              <a:gd name="connsiteX793" fmla="*/ 2096296 w 7105649"/>
              <a:gd name="connsiteY793" fmla="*/ 11258642 h 12449267"/>
              <a:gd name="connsiteX794" fmla="*/ 2153446 w 7105649"/>
              <a:gd name="connsiteY794" fmla="*/ 11201492 h 12449267"/>
              <a:gd name="connsiteX795" fmla="*/ 2153446 w 7105649"/>
              <a:gd name="connsiteY795" fmla="*/ 12392117 h 12449267"/>
              <a:gd name="connsiteX796" fmla="*/ 2096296 w 7105649"/>
              <a:gd name="connsiteY796" fmla="*/ 12334967 h 12449267"/>
              <a:gd name="connsiteX797" fmla="*/ 2039146 w 7105649"/>
              <a:gd name="connsiteY797" fmla="*/ 12392117 h 12449267"/>
              <a:gd name="connsiteX798" fmla="*/ 2096296 w 7105649"/>
              <a:gd name="connsiteY798" fmla="*/ 12449267 h 12449267"/>
              <a:gd name="connsiteX799" fmla="*/ 2153446 w 7105649"/>
              <a:gd name="connsiteY799" fmla="*/ 12392117 h 12449267"/>
              <a:gd name="connsiteX800" fmla="*/ 2172496 w 7105649"/>
              <a:gd name="connsiteY800" fmla="*/ 381001 h 12449267"/>
              <a:gd name="connsiteX801" fmla="*/ 2115346 w 7105649"/>
              <a:gd name="connsiteY801" fmla="*/ 323851 h 12449267"/>
              <a:gd name="connsiteX802" fmla="*/ 2058196 w 7105649"/>
              <a:gd name="connsiteY802" fmla="*/ 381001 h 12449267"/>
              <a:gd name="connsiteX803" fmla="*/ 2115346 w 7105649"/>
              <a:gd name="connsiteY803" fmla="*/ 438151 h 12449267"/>
              <a:gd name="connsiteX804" fmla="*/ 2172496 w 7105649"/>
              <a:gd name="connsiteY804" fmla="*/ 381001 h 12449267"/>
              <a:gd name="connsiteX805" fmla="*/ 2172496 w 7105649"/>
              <a:gd name="connsiteY805" fmla="*/ 2174297 h 12449267"/>
              <a:gd name="connsiteX806" fmla="*/ 2115346 w 7105649"/>
              <a:gd name="connsiteY806" fmla="*/ 2117147 h 12449267"/>
              <a:gd name="connsiteX807" fmla="*/ 2058196 w 7105649"/>
              <a:gd name="connsiteY807" fmla="*/ 2174297 h 12449267"/>
              <a:gd name="connsiteX808" fmla="*/ 2115346 w 7105649"/>
              <a:gd name="connsiteY808" fmla="*/ 2231447 h 12449267"/>
              <a:gd name="connsiteX809" fmla="*/ 2172496 w 7105649"/>
              <a:gd name="connsiteY809" fmla="*/ 2174297 h 12449267"/>
              <a:gd name="connsiteX810" fmla="*/ 2172496 w 7105649"/>
              <a:gd name="connsiteY810" fmla="*/ 2871873 h 12449267"/>
              <a:gd name="connsiteX811" fmla="*/ 2115346 w 7105649"/>
              <a:gd name="connsiteY811" fmla="*/ 2814723 h 12449267"/>
              <a:gd name="connsiteX812" fmla="*/ 2058196 w 7105649"/>
              <a:gd name="connsiteY812" fmla="*/ 2871873 h 12449267"/>
              <a:gd name="connsiteX813" fmla="*/ 2115346 w 7105649"/>
              <a:gd name="connsiteY813" fmla="*/ 2929023 h 12449267"/>
              <a:gd name="connsiteX814" fmla="*/ 2172496 w 7105649"/>
              <a:gd name="connsiteY814" fmla="*/ 2871873 h 12449267"/>
              <a:gd name="connsiteX815" fmla="*/ 2172496 w 7105649"/>
              <a:gd name="connsiteY815" fmla="*/ 4653048 h 12449267"/>
              <a:gd name="connsiteX816" fmla="*/ 2115346 w 7105649"/>
              <a:gd name="connsiteY816" fmla="*/ 4595898 h 12449267"/>
              <a:gd name="connsiteX817" fmla="*/ 2058196 w 7105649"/>
              <a:gd name="connsiteY817" fmla="*/ 4653048 h 12449267"/>
              <a:gd name="connsiteX818" fmla="*/ 2115346 w 7105649"/>
              <a:gd name="connsiteY818" fmla="*/ 4710198 h 12449267"/>
              <a:gd name="connsiteX819" fmla="*/ 2172496 w 7105649"/>
              <a:gd name="connsiteY819" fmla="*/ 4653048 h 12449267"/>
              <a:gd name="connsiteX820" fmla="*/ 2172496 w 7105649"/>
              <a:gd name="connsiteY820" fmla="*/ 6436396 h 12449267"/>
              <a:gd name="connsiteX821" fmla="*/ 2115346 w 7105649"/>
              <a:gd name="connsiteY821" fmla="*/ 6379246 h 12449267"/>
              <a:gd name="connsiteX822" fmla="*/ 2058196 w 7105649"/>
              <a:gd name="connsiteY822" fmla="*/ 6436396 h 12449267"/>
              <a:gd name="connsiteX823" fmla="*/ 2115346 w 7105649"/>
              <a:gd name="connsiteY823" fmla="*/ 6493546 h 12449267"/>
              <a:gd name="connsiteX824" fmla="*/ 2172496 w 7105649"/>
              <a:gd name="connsiteY824" fmla="*/ 6436396 h 12449267"/>
              <a:gd name="connsiteX825" fmla="*/ 2172496 w 7105649"/>
              <a:gd name="connsiteY825" fmla="*/ 8217571 h 12449267"/>
              <a:gd name="connsiteX826" fmla="*/ 2115346 w 7105649"/>
              <a:gd name="connsiteY826" fmla="*/ 8160421 h 12449267"/>
              <a:gd name="connsiteX827" fmla="*/ 2058196 w 7105649"/>
              <a:gd name="connsiteY827" fmla="*/ 8217571 h 12449267"/>
              <a:gd name="connsiteX828" fmla="*/ 2115346 w 7105649"/>
              <a:gd name="connsiteY828" fmla="*/ 8274721 h 12449267"/>
              <a:gd name="connsiteX829" fmla="*/ 2172496 w 7105649"/>
              <a:gd name="connsiteY829" fmla="*/ 8217571 h 12449267"/>
              <a:gd name="connsiteX830" fmla="*/ 2172496 w 7105649"/>
              <a:gd name="connsiteY830" fmla="*/ 10010867 h 12449267"/>
              <a:gd name="connsiteX831" fmla="*/ 2115346 w 7105649"/>
              <a:gd name="connsiteY831" fmla="*/ 9953717 h 12449267"/>
              <a:gd name="connsiteX832" fmla="*/ 2058196 w 7105649"/>
              <a:gd name="connsiteY832" fmla="*/ 10010867 h 12449267"/>
              <a:gd name="connsiteX833" fmla="*/ 2115346 w 7105649"/>
              <a:gd name="connsiteY833" fmla="*/ 10068017 h 12449267"/>
              <a:gd name="connsiteX834" fmla="*/ 2172496 w 7105649"/>
              <a:gd name="connsiteY834" fmla="*/ 10010867 h 12449267"/>
              <a:gd name="connsiteX835" fmla="*/ 2172496 w 7105649"/>
              <a:gd name="connsiteY835" fmla="*/ 11792042 h 12449267"/>
              <a:gd name="connsiteX836" fmla="*/ 2115346 w 7105649"/>
              <a:gd name="connsiteY836" fmla="*/ 11734892 h 12449267"/>
              <a:gd name="connsiteX837" fmla="*/ 2058196 w 7105649"/>
              <a:gd name="connsiteY837" fmla="*/ 11792042 h 12449267"/>
              <a:gd name="connsiteX838" fmla="*/ 2115346 w 7105649"/>
              <a:gd name="connsiteY838" fmla="*/ 11849192 h 12449267"/>
              <a:gd name="connsiteX839" fmla="*/ 2172496 w 7105649"/>
              <a:gd name="connsiteY839" fmla="*/ 11792042 h 12449267"/>
              <a:gd name="connsiteX840" fmla="*/ 2444751 w 7105649"/>
              <a:gd name="connsiteY840" fmla="*/ 57151 h 12449267"/>
              <a:gd name="connsiteX841" fmla="*/ 2387601 w 7105649"/>
              <a:gd name="connsiteY841" fmla="*/ 0 h 12449267"/>
              <a:gd name="connsiteX842" fmla="*/ 2330451 w 7105649"/>
              <a:gd name="connsiteY842" fmla="*/ 57151 h 12449267"/>
              <a:gd name="connsiteX843" fmla="*/ 2387601 w 7105649"/>
              <a:gd name="connsiteY843" fmla="*/ 114301 h 12449267"/>
              <a:gd name="connsiteX844" fmla="*/ 2444751 w 7105649"/>
              <a:gd name="connsiteY844" fmla="*/ 57151 h 12449267"/>
              <a:gd name="connsiteX845" fmla="*/ 2444751 w 7105649"/>
              <a:gd name="connsiteY845" fmla="*/ 714375 h 12449267"/>
              <a:gd name="connsiteX846" fmla="*/ 2387601 w 7105649"/>
              <a:gd name="connsiteY846" fmla="*/ 657225 h 12449267"/>
              <a:gd name="connsiteX847" fmla="*/ 2330451 w 7105649"/>
              <a:gd name="connsiteY847" fmla="*/ 714375 h 12449267"/>
              <a:gd name="connsiteX848" fmla="*/ 2387601 w 7105649"/>
              <a:gd name="connsiteY848" fmla="*/ 771525 h 12449267"/>
              <a:gd name="connsiteX849" fmla="*/ 2444751 w 7105649"/>
              <a:gd name="connsiteY849" fmla="*/ 714375 h 12449267"/>
              <a:gd name="connsiteX850" fmla="*/ 2444751 w 7105649"/>
              <a:gd name="connsiteY850" fmla="*/ 1304925 h 12449267"/>
              <a:gd name="connsiteX851" fmla="*/ 2387601 w 7105649"/>
              <a:gd name="connsiteY851" fmla="*/ 1247775 h 12449267"/>
              <a:gd name="connsiteX852" fmla="*/ 2330451 w 7105649"/>
              <a:gd name="connsiteY852" fmla="*/ 1304925 h 12449267"/>
              <a:gd name="connsiteX853" fmla="*/ 2387601 w 7105649"/>
              <a:gd name="connsiteY853" fmla="*/ 1362075 h 12449267"/>
              <a:gd name="connsiteX854" fmla="*/ 2444751 w 7105649"/>
              <a:gd name="connsiteY854" fmla="*/ 1304925 h 12449267"/>
              <a:gd name="connsiteX855" fmla="*/ 2444751 w 7105649"/>
              <a:gd name="connsiteY855" fmla="*/ 1838325 h 12449267"/>
              <a:gd name="connsiteX856" fmla="*/ 2387601 w 7105649"/>
              <a:gd name="connsiteY856" fmla="*/ 1781175 h 12449267"/>
              <a:gd name="connsiteX857" fmla="*/ 2330451 w 7105649"/>
              <a:gd name="connsiteY857" fmla="*/ 1838325 h 12449267"/>
              <a:gd name="connsiteX858" fmla="*/ 2387601 w 7105649"/>
              <a:gd name="connsiteY858" fmla="*/ 1895475 h 12449267"/>
              <a:gd name="connsiteX859" fmla="*/ 2444751 w 7105649"/>
              <a:gd name="connsiteY859" fmla="*/ 1838325 h 12449267"/>
              <a:gd name="connsiteX860" fmla="*/ 2444751 w 7105649"/>
              <a:gd name="connsiteY860" fmla="*/ 2507671 h 12449267"/>
              <a:gd name="connsiteX861" fmla="*/ 2387601 w 7105649"/>
              <a:gd name="connsiteY861" fmla="*/ 2450521 h 12449267"/>
              <a:gd name="connsiteX862" fmla="*/ 2330451 w 7105649"/>
              <a:gd name="connsiteY862" fmla="*/ 2507671 h 12449267"/>
              <a:gd name="connsiteX863" fmla="*/ 2387601 w 7105649"/>
              <a:gd name="connsiteY863" fmla="*/ 2564821 h 12449267"/>
              <a:gd name="connsiteX864" fmla="*/ 2444751 w 7105649"/>
              <a:gd name="connsiteY864" fmla="*/ 2507671 h 12449267"/>
              <a:gd name="connsiteX865" fmla="*/ 2444751 w 7105649"/>
              <a:gd name="connsiteY865" fmla="*/ 3205249 h 12449267"/>
              <a:gd name="connsiteX866" fmla="*/ 2387601 w 7105649"/>
              <a:gd name="connsiteY866" fmla="*/ 3148099 h 12449267"/>
              <a:gd name="connsiteX867" fmla="*/ 2330451 w 7105649"/>
              <a:gd name="connsiteY867" fmla="*/ 3205249 h 12449267"/>
              <a:gd name="connsiteX868" fmla="*/ 2387601 w 7105649"/>
              <a:gd name="connsiteY868" fmla="*/ 3262399 h 12449267"/>
              <a:gd name="connsiteX869" fmla="*/ 2444751 w 7105649"/>
              <a:gd name="connsiteY869" fmla="*/ 3205249 h 12449267"/>
              <a:gd name="connsiteX870" fmla="*/ 2444751 w 7105649"/>
              <a:gd name="connsiteY870" fmla="*/ 3795799 h 12449267"/>
              <a:gd name="connsiteX871" fmla="*/ 2387601 w 7105649"/>
              <a:gd name="connsiteY871" fmla="*/ 3738649 h 12449267"/>
              <a:gd name="connsiteX872" fmla="*/ 2330451 w 7105649"/>
              <a:gd name="connsiteY872" fmla="*/ 3795799 h 12449267"/>
              <a:gd name="connsiteX873" fmla="*/ 2387601 w 7105649"/>
              <a:gd name="connsiteY873" fmla="*/ 3852949 h 12449267"/>
              <a:gd name="connsiteX874" fmla="*/ 2444751 w 7105649"/>
              <a:gd name="connsiteY874" fmla="*/ 3795799 h 12449267"/>
              <a:gd name="connsiteX875" fmla="*/ 2444751 w 7105649"/>
              <a:gd name="connsiteY875" fmla="*/ 4329198 h 12449267"/>
              <a:gd name="connsiteX876" fmla="*/ 2387601 w 7105649"/>
              <a:gd name="connsiteY876" fmla="*/ 4272048 h 12449267"/>
              <a:gd name="connsiteX877" fmla="*/ 2330451 w 7105649"/>
              <a:gd name="connsiteY877" fmla="*/ 4329198 h 12449267"/>
              <a:gd name="connsiteX878" fmla="*/ 2387601 w 7105649"/>
              <a:gd name="connsiteY878" fmla="*/ 4386348 h 12449267"/>
              <a:gd name="connsiteX879" fmla="*/ 2444751 w 7105649"/>
              <a:gd name="connsiteY879" fmla="*/ 4329198 h 12449267"/>
              <a:gd name="connsiteX880" fmla="*/ 2444751 w 7105649"/>
              <a:gd name="connsiteY880" fmla="*/ 4986423 h 12449267"/>
              <a:gd name="connsiteX881" fmla="*/ 2387601 w 7105649"/>
              <a:gd name="connsiteY881" fmla="*/ 4929273 h 12449267"/>
              <a:gd name="connsiteX882" fmla="*/ 2330451 w 7105649"/>
              <a:gd name="connsiteY882" fmla="*/ 4986423 h 12449267"/>
              <a:gd name="connsiteX883" fmla="*/ 2387601 w 7105649"/>
              <a:gd name="connsiteY883" fmla="*/ 5043573 h 12449267"/>
              <a:gd name="connsiteX884" fmla="*/ 2444751 w 7105649"/>
              <a:gd name="connsiteY884" fmla="*/ 4986423 h 12449267"/>
              <a:gd name="connsiteX885" fmla="*/ 2444751 w 7105649"/>
              <a:gd name="connsiteY885" fmla="*/ 5576973 h 12449267"/>
              <a:gd name="connsiteX886" fmla="*/ 2387601 w 7105649"/>
              <a:gd name="connsiteY886" fmla="*/ 5519823 h 12449267"/>
              <a:gd name="connsiteX887" fmla="*/ 2330451 w 7105649"/>
              <a:gd name="connsiteY887" fmla="*/ 5576973 h 12449267"/>
              <a:gd name="connsiteX888" fmla="*/ 2387601 w 7105649"/>
              <a:gd name="connsiteY888" fmla="*/ 5634123 h 12449267"/>
              <a:gd name="connsiteX889" fmla="*/ 2444751 w 7105649"/>
              <a:gd name="connsiteY889" fmla="*/ 5576973 h 12449267"/>
              <a:gd name="connsiteX890" fmla="*/ 2444751 w 7105649"/>
              <a:gd name="connsiteY890" fmla="*/ 6110373 h 12449267"/>
              <a:gd name="connsiteX891" fmla="*/ 2387601 w 7105649"/>
              <a:gd name="connsiteY891" fmla="*/ 6053223 h 12449267"/>
              <a:gd name="connsiteX892" fmla="*/ 2330451 w 7105649"/>
              <a:gd name="connsiteY892" fmla="*/ 6110373 h 12449267"/>
              <a:gd name="connsiteX893" fmla="*/ 2387601 w 7105649"/>
              <a:gd name="connsiteY893" fmla="*/ 6167523 h 12449267"/>
              <a:gd name="connsiteX894" fmla="*/ 2444751 w 7105649"/>
              <a:gd name="connsiteY894" fmla="*/ 6110373 h 12449267"/>
              <a:gd name="connsiteX895" fmla="*/ 2444751 w 7105649"/>
              <a:gd name="connsiteY895" fmla="*/ 6769771 h 12449267"/>
              <a:gd name="connsiteX896" fmla="*/ 2387601 w 7105649"/>
              <a:gd name="connsiteY896" fmla="*/ 6712621 h 12449267"/>
              <a:gd name="connsiteX897" fmla="*/ 2330451 w 7105649"/>
              <a:gd name="connsiteY897" fmla="*/ 6769771 h 12449267"/>
              <a:gd name="connsiteX898" fmla="*/ 2387601 w 7105649"/>
              <a:gd name="connsiteY898" fmla="*/ 6826921 h 12449267"/>
              <a:gd name="connsiteX899" fmla="*/ 2444751 w 7105649"/>
              <a:gd name="connsiteY899" fmla="*/ 6769771 h 12449267"/>
              <a:gd name="connsiteX900" fmla="*/ 2444751 w 7105649"/>
              <a:gd name="connsiteY900" fmla="*/ 7360321 h 12449267"/>
              <a:gd name="connsiteX901" fmla="*/ 2387601 w 7105649"/>
              <a:gd name="connsiteY901" fmla="*/ 7303171 h 12449267"/>
              <a:gd name="connsiteX902" fmla="*/ 2330451 w 7105649"/>
              <a:gd name="connsiteY902" fmla="*/ 7360321 h 12449267"/>
              <a:gd name="connsiteX903" fmla="*/ 2387601 w 7105649"/>
              <a:gd name="connsiteY903" fmla="*/ 7417471 h 12449267"/>
              <a:gd name="connsiteX904" fmla="*/ 2444751 w 7105649"/>
              <a:gd name="connsiteY904" fmla="*/ 7360321 h 12449267"/>
              <a:gd name="connsiteX905" fmla="*/ 2444751 w 7105649"/>
              <a:gd name="connsiteY905" fmla="*/ 7893721 h 12449267"/>
              <a:gd name="connsiteX906" fmla="*/ 2387601 w 7105649"/>
              <a:gd name="connsiteY906" fmla="*/ 7836571 h 12449267"/>
              <a:gd name="connsiteX907" fmla="*/ 2330451 w 7105649"/>
              <a:gd name="connsiteY907" fmla="*/ 7893721 h 12449267"/>
              <a:gd name="connsiteX908" fmla="*/ 2387601 w 7105649"/>
              <a:gd name="connsiteY908" fmla="*/ 7950871 h 12449267"/>
              <a:gd name="connsiteX909" fmla="*/ 2444751 w 7105649"/>
              <a:gd name="connsiteY909" fmla="*/ 7893721 h 12449267"/>
              <a:gd name="connsiteX910" fmla="*/ 2444751 w 7105649"/>
              <a:gd name="connsiteY910" fmla="*/ 8550946 h 12449267"/>
              <a:gd name="connsiteX911" fmla="*/ 2387601 w 7105649"/>
              <a:gd name="connsiteY911" fmla="*/ 8493796 h 12449267"/>
              <a:gd name="connsiteX912" fmla="*/ 2330451 w 7105649"/>
              <a:gd name="connsiteY912" fmla="*/ 8550946 h 12449267"/>
              <a:gd name="connsiteX913" fmla="*/ 2387601 w 7105649"/>
              <a:gd name="connsiteY913" fmla="*/ 8608096 h 12449267"/>
              <a:gd name="connsiteX914" fmla="*/ 2444751 w 7105649"/>
              <a:gd name="connsiteY914" fmla="*/ 8550946 h 12449267"/>
              <a:gd name="connsiteX915" fmla="*/ 2444751 w 7105649"/>
              <a:gd name="connsiteY915" fmla="*/ 9141496 h 12449267"/>
              <a:gd name="connsiteX916" fmla="*/ 2387601 w 7105649"/>
              <a:gd name="connsiteY916" fmla="*/ 9084346 h 12449267"/>
              <a:gd name="connsiteX917" fmla="*/ 2330451 w 7105649"/>
              <a:gd name="connsiteY917" fmla="*/ 9141496 h 12449267"/>
              <a:gd name="connsiteX918" fmla="*/ 2387601 w 7105649"/>
              <a:gd name="connsiteY918" fmla="*/ 9198646 h 12449267"/>
              <a:gd name="connsiteX919" fmla="*/ 2444751 w 7105649"/>
              <a:gd name="connsiteY919" fmla="*/ 9141496 h 12449267"/>
              <a:gd name="connsiteX920" fmla="*/ 2444751 w 7105649"/>
              <a:gd name="connsiteY920" fmla="*/ 9674896 h 12449267"/>
              <a:gd name="connsiteX921" fmla="*/ 2387601 w 7105649"/>
              <a:gd name="connsiteY921" fmla="*/ 9617746 h 12449267"/>
              <a:gd name="connsiteX922" fmla="*/ 2330451 w 7105649"/>
              <a:gd name="connsiteY922" fmla="*/ 9674896 h 12449267"/>
              <a:gd name="connsiteX923" fmla="*/ 2387601 w 7105649"/>
              <a:gd name="connsiteY923" fmla="*/ 9732046 h 12449267"/>
              <a:gd name="connsiteX924" fmla="*/ 2444751 w 7105649"/>
              <a:gd name="connsiteY924" fmla="*/ 9674896 h 12449267"/>
              <a:gd name="connsiteX925" fmla="*/ 2444751 w 7105649"/>
              <a:gd name="connsiteY925" fmla="*/ 10344242 h 12449267"/>
              <a:gd name="connsiteX926" fmla="*/ 2387601 w 7105649"/>
              <a:gd name="connsiteY926" fmla="*/ 10287092 h 12449267"/>
              <a:gd name="connsiteX927" fmla="*/ 2330451 w 7105649"/>
              <a:gd name="connsiteY927" fmla="*/ 10344242 h 12449267"/>
              <a:gd name="connsiteX928" fmla="*/ 2387601 w 7105649"/>
              <a:gd name="connsiteY928" fmla="*/ 10401392 h 12449267"/>
              <a:gd name="connsiteX929" fmla="*/ 2444751 w 7105649"/>
              <a:gd name="connsiteY929" fmla="*/ 10344242 h 12449267"/>
              <a:gd name="connsiteX930" fmla="*/ 2444751 w 7105649"/>
              <a:gd name="connsiteY930" fmla="*/ 10934792 h 12449267"/>
              <a:gd name="connsiteX931" fmla="*/ 2387601 w 7105649"/>
              <a:gd name="connsiteY931" fmla="*/ 10877642 h 12449267"/>
              <a:gd name="connsiteX932" fmla="*/ 2330451 w 7105649"/>
              <a:gd name="connsiteY932" fmla="*/ 10934792 h 12449267"/>
              <a:gd name="connsiteX933" fmla="*/ 2387601 w 7105649"/>
              <a:gd name="connsiteY933" fmla="*/ 10991942 h 12449267"/>
              <a:gd name="connsiteX934" fmla="*/ 2444751 w 7105649"/>
              <a:gd name="connsiteY934" fmla="*/ 10934792 h 12449267"/>
              <a:gd name="connsiteX935" fmla="*/ 2444751 w 7105649"/>
              <a:gd name="connsiteY935" fmla="*/ 11468192 h 12449267"/>
              <a:gd name="connsiteX936" fmla="*/ 2387601 w 7105649"/>
              <a:gd name="connsiteY936" fmla="*/ 11411042 h 12449267"/>
              <a:gd name="connsiteX937" fmla="*/ 2330451 w 7105649"/>
              <a:gd name="connsiteY937" fmla="*/ 11468192 h 12449267"/>
              <a:gd name="connsiteX938" fmla="*/ 2387601 w 7105649"/>
              <a:gd name="connsiteY938" fmla="*/ 11525342 h 12449267"/>
              <a:gd name="connsiteX939" fmla="*/ 2444751 w 7105649"/>
              <a:gd name="connsiteY939" fmla="*/ 11468192 h 12449267"/>
              <a:gd name="connsiteX940" fmla="*/ 2444751 w 7105649"/>
              <a:gd name="connsiteY940" fmla="*/ 12125417 h 12449267"/>
              <a:gd name="connsiteX941" fmla="*/ 2387601 w 7105649"/>
              <a:gd name="connsiteY941" fmla="*/ 12068267 h 12449267"/>
              <a:gd name="connsiteX942" fmla="*/ 2330451 w 7105649"/>
              <a:gd name="connsiteY942" fmla="*/ 12125417 h 12449267"/>
              <a:gd name="connsiteX943" fmla="*/ 2387601 w 7105649"/>
              <a:gd name="connsiteY943" fmla="*/ 12182567 h 12449267"/>
              <a:gd name="connsiteX944" fmla="*/ 2444751 w 7105649"/>
              <a:gd name="connsiteY944" fmla="*/ 12125417 h 12449267"/>
              <a:gd name="connsiteX945" fmla="*/ 2736058 w 7105649"/>
              <a:gd name="connsiteY945" fmla="*/ 981075 h 12449267"/>
              <a:gd name="connsiteX946" fmla="*/ 2678908 w 7105649"/>
              <a:gd name="connsiteY946" fmla="*/ 923925 h 12449267"/>
              <a:gd name="connsiteX947" fmla="*/ 2621758 w 7105649"/>
              <a:gd name="connsiteY947" fmla="*/ 981075 h 12449267"/>
              <a:gd name="connsiteX948" fmla="*/ 2678908 w 7105649"/>
              <a:gd name="connsiteY948" fmla="*/ 1038225 h 12449267"/>
              <a:gd name="connsiteX949" fmla="*/ 2736058 w 7105649"/>
              <a:gd name="connsiteY949" fmla="*/ 981075 h 12449267"/>
              <a:gd name="connsiteX950" fmla="*/ 2736058 w 7105649"/>
              <a:gd name="connsiteY950" fmla="*/ 1571625 h 12449267"/>
              <a:gd name="connsiteX951" fmla="*/ 2678908 w 7105649"/>
              <a:gd name="connsiteY951" fmla="*/ 1514475 h 12449267"/>
              <a:gd name="connsiteX952" fmla="*/ 2621758 w 7105649"/>
              <a:gd name="connsiteY952" fmla="*/ 1571625 h 12449267"/>
              <a:gd name="connsiteX953" fmla="*/ 2678908 w 7105649"/>
              <a:gd name="connsiteY953" fmla="*/ 1628775 h 12449267"/>
              <a:gd name="connsiteX954" fmla="*/ 2736058 w 7105649"/>
              <a:gd name="connsiteY954" fmla="*/ 1571625 h 12449267"/>
              <a:gd name="connsiteX955" fmla="*/ 2736058 w 7105649"/>
              <a:gd name="connsiteY955" fmla="*/ 3471949 h 12449267"/>
              <a:gd name="connsiteX956" fmla="*/ 2678908 w 7105649"/>
              <a:gd name="connsiteY956" fmla="*/ 3414799 h 12449267"/>
              <a:gd name="connsiteX957" fmla="*/ 2621758 w 7105649"/>
              <a:gd name="connsiteY957" fmla="*/ 3471949 h 12449267"/>
              <a:gd name="connsiteX958" fmla="*/ 2678908 w 7105649"/>
              <a:gd name="connsiteY958" fmla="*/ 3529099 h 12449267"/>
              <a:gd name="connsiteX959" fmla="*/ 2736058 w 7105649"/>
              <a:gd name="connsiteY959" fmla="*/ 3471949 h 12449267"/>
              <a:gd name="connsiteX960" fmla="*/ 2736058 w 7105649"/>
              <a:gd name="connsiteY960" fmla="*/ 4062498 h 12449267"/>
              <a:gd name="connsiteX961" fmla="*/ 2678908 w 7105649"/>
              <a:gd name="connsiteY961" fmla="*/ 4005349 h 12449267"/>
              <a:gd name="connsiteX962" fmla="*/ 2621758 w 7105649"/>
              <a:gd name="connsiteY962" fmla="*/ 4062498 h 12449267"/>
              <a:gd name="connsiteX963" fmla="*/ 2678908 w 7105649"/>
              <a:gd name="connsiteY963" fmla="*/ 4119648 h 12449267"/>
              <a:gd name="connsiteX964" fmla="*/ 2736058 w 7105649"/>
              <a:gd name="connsiteY964" fmla="*/ 4062498 h 12449267"/>
              <a:gd name="connsiteX965" fmla="*/ 2736058 w 7105649"/>
              <a:gd name="connsiteY965" fmla="*/ 5253123 h 12449267"/>
              <a:gd name="connsiteX966" fmla="*/ 2678908 w 7105649"/>
              <a:gd name="connsiteY966" fmla="*/ 5195973 h 12449267"/>
              <a:gd name="connsiteX967" fmla="*/ 2621758 w 7105649"/>
              <a:gd name="connsiteY967" fmla="*/ 5253123 h 12449267"/>
              <a:gd name="connsiteX968" fmla="*/ 2678908 w 7105649"/>
              <a:gd name="connsiteY968" fmla="*/ 5310273 h 12449267"/>
              <a:gd name="connsiteX969" fmla="*/ 2736058 w 7105649"/>
              <a:gd name="connsiteY969" fmla="*/ 5253123 h 12449267"/>
              <a:gd name="connsiteX970" fmla="*/ 2736058 w 7105649"/>
              <a:gd name="connsiteY970" fmla="*/ 5843673 h 12449267"/>
              <a:gd name="connsiteX971" fmla="*/ 2678908 w 7105649"/>
              <a:gd name="connsiteY971" fmla="*/ 5786523 h 12449267"/>
              <a:gd name="connsiteX972" fmla="*/ 2621758 w 7105649"/>
              <a:gd name="connsiteY972" fmla="*/ 5843673 h 12449267"/>
              <a:gd name="connsiteX973" fmla="*/ 2678908 w 7105649"/>
              <a:gd name="connsiteY973" fmla="*/ 5900823 h 12449267"/>
              <a:gd name="connsiteX974" fmla="*/ 2736058 w 7105649"/>
              <a:gd name="connsiteY974" fmla="*/ 5843673 h 12449267"/>
              <a:gd name="connsiteX975" fmla="*/ 2736058 w 7105649"/>
              <a:gd name="connsiteY975" fmla="*/ 7036471 h 12449267"/>
              <a:gd name="connsiteX976" fmla="*/ 2678908 w 7105649"/>
              <a:gd name="connsiteY976" fmla="*/ 6979321 h 12449267"/>
              <a:gd name="connsiteX977" fmla="*/ 2621758 w 7105649"/>
              <a:gd name="connsiteY977" fmla="*/ 7036471 h 12449267"/>
              <a:gd name="connsiteX978" fmla="*/ 2678908 w 7105649"/>
              <a:gd name="connsiteY978" fmla="*/ 7093621 h 12449267"/>
              <a:gd name="connsiteX979" fmla="*/ 2736058 w 7105649"/>
              <a:gd name="connsiteY979" fmla="*/ 7036471 h 12449267"/>
              <a:gd name="connsiteX980" fmla="*/ 2736058 w 7105649"/>
              <a:gd name="connsiteY980" fmla="*/ 7627021 h 12449267"/>
              <a:gd name="connsiteX981" fmla="*/ 2678908 w 7105649"/>
              <a:gd name="connsiteY981" fmla="*/ 7569871 h 12449267"/>
              <a:gd name="connsiteX982" fmla="*/ 2621758 w 7105649"/>
              <a:gd name="connsiteY982" fmla="*/ 7627021 h 12449267"/>
              <a:gd name="connsiteX983" fmla="*/ 2678908 w 7105649"/>
              <a:gd name="connsiteY983" fmla="*/ 7684171 h 12449267"/>
              <a:gd name="connsiteX984" fmla="*/ 2736058 w 7105649"/>
              <a:gd name="connsiteY984" fmla="*/ 7627021 h 12449267"/>
              <a:gd name="connsiteX985" fmla="*/ 2736058 w 7105649"/>
              <a:gd name="connsiteY985" fmla="*/ 8817646 h 12449267"/>
              <a:gd name="connsiteX986" fmla="*/ 2678908 w 7105649"/>
              <a:gd name="connsiteY986" fmla="*/ 8760496 h 12449267"/>
              <a:gd name="connsiteX987" fmla="*/ 2621758 w 7105649"/>
              <a:gd name="connsiteY987" fmla="*/ 8817646 h 12449267"/>
              <a:gd name="connsiteX988" fmla="*/ 2678908 w 7105649"/>
              <a:gd name="connsiteY988" fmla="*/ 8874796 h 12449267"/>
              <a:gd name="connsiteX989" fmla="*/ 2736058 w 7105649"/>
              <a:gd name="connsiteY989" fmla="*/ 8817646 h 12449267"/>
              <a:gd name="connsiteX990" fmla="*/ 2736058 w 7105649"/>
              <a:gd name="connsiteY990" fmla="*/ 9408196 h 12449267"/>
              <a:gd name="connsiteX991" fmla="*/ 2678908 w 7105649"/>
              <a:gd name="connsiteY991" fmla="*/ 9351046 h 12449267"/>
              <a:gd name="connsiteX992" fmla="*/ 2621758 w 7105649"/>
              <a:gd name="connsiteY992" fmla="*/ 9408196 h 12449267"/>
              <a:gd name="connsiteX993" fmla="*/ 2678908 w 7105649"/>
              <a:gd name="connsiteY993" fmla="*/ 9465346 h 12449267"/>
              <a:gd name="connsiteX994" fmla="*/ 2736058 w 7105649"/>
              <a:gd name="connsiteY994" fmla="*/ 9408196 h 12449267"/>
              <a:gd name="connsiteX995" fmla="*/ 2736058 w 7105649"/>
              <a:gd name="connsiteY995" fmla="*/ 10610942 h 12449267"/>
              <a:gd name="connsiteX996" fmla="*/ 2678908 w 7105649"/>
              <a:gd name="connsiteY996" fmla="*/ 10553792 h 12449267"/>
              <a:gd name="connsiteX997" fmla="*/ 2621758 w 7105649"/>
              <a:gd name="connsiteY997" fmla="*/ 10610942 h 12449267"/>
              <a:gd name="connsiteX998" fmla="*/ 2678908 w 7105649"/>
              <a:gd name="connsiteY998" fmla="*/ 10668092 h 12449267"/>
              <a:gd name="connsiteX999" fmla="*/ 2736058 w 7105649"/>
              <a:gd name="connsiteY999" fmla="*/ 10610942 h 12449267"/>
              <a:gd name="connsiteX1000" fmla="*/ 2736058 w 7105649"/>
              <a:gd name="connsiteY1000" fmla="*/ 11201492 h 12449267"/>
              <a:gd name="connsiteX1001" fmla="*/ 2678908 w 7105649"/>
              <a:gd name="connsiteY1001" fmla="*/ 11144342 h 12449267"/>
              <a:gd name="connsiteX1002" fmla="*/ 2621758 w 7105649"/>
              <a:gd name="connsiteY1002" fmla="*/ 11201492 h 12449267"/>
              <a:gd name="connsiteX1003" fmla="*/ 2678908 w 7105649"/>
              <a:gd name="connsiteY1003" fmla="*/ 11258642 h 12449267"/>
              <a:gd name="connsiteX1004" fmla="*/ 2736058 w 7105649"/>
              <a:gd name="connsiteY1004" fmla="*/ 11201492 h 12449267"/>
              <a:gd name="connsiteX1005" fmla="*/ 2736058 w 7105649"/>
              <a:gd name="connsiteY1005" fmla="*/ 12392117 h 12449267"/>
              <a:gd name="connsiteX1006" fmla="*/ 2678908 w 7105649"/>
              <a:gd name="connsiteY1006" fmla="*/ 12334967 h 12449267"/>
              <a:gd name="connsiteX1007" fmla="*/ 2621758 w 7105649"/>
              <a:gd name="connsiteY1007" fmla="*/ 12392117 h 12449267"/>
              <a:gd name="connsiteX1008" fmla="*/ 2678908 w 7105649"/>
              <a:gd name="connsiteY1008" fmla="*/ 12449267 h 12449267"/>
              <a:gd name="connsiteX1009" fmla="*/ 2736058 w 7105649"/>
              <a:gd name="connsiteY1009" fmla="*/ 12392117 h 12449267"/>
              <a:gd name="connsiteX1010" fmla="*/ 2755108 w 7105649"/>
              <a:gd name="connsiteY1010" fmla="*/ 381001 h 12449267"/>
              <a:gd name="connsiteX1011" fmla="*/ 2697958 w 7105649"/>
              <a:gd name="connsiteY1011" fmla="*/ 323851 h 12449267"/>
              <a:gd name="connsiteX1012" fmla="*/ 2640808 w 7105649"/>
              <a:gd name="connsiteY1012" fmla="*/ 381001 h 12449267"/>
              <a:gd name="connsiteX1013" fmla="*/ 2697958 w 7105649"/>
              <a:gd name="connsiteY1013" fmla="*/ 438151 h 12449267"/>
              <a:gd name="connsiteX1014" fmla="*/ 2755108 w 7105649"/>
              <a:gd name="connsiteY1014" fmla="*/ 381001 h 12449267"/>
              <a:gd name="connsiteX1015" fmla="*/ 2755108 w 7105649"/>
              <a:gd name="connsiteY1015" fmla="*/ 2174297 h 12449267"/>
              <a:gd name="connsiteX1016" fmla="*/ 2697958 w 7105649"/>
              <a:gd name="connsiteY1016" fmla="*/ 2117147 h 12449267"/>
              <a:gd name="connsiteX1017" fmla="*/ 2640808 w 7105649"/>
              <a:gd name="connsiteY1017" fmla="*/ 2174297 h 12449267"/>
              <a:gd name="connsiteX1018" fmla="*/ 2697958 w 7105649"/>
              <a:gd name="connsiteY1018" fmla="*/ 2231447 h 12449267"/>
              <a:gd name="connsiteX1019" fmla="*/ 2755108 w 7105649"/>
              <a:gd name="connsiteY1019" fmla="*/ 2174297 h 12449267"/>
              <a:gd name="connsiteX1020" fmla="*/ 2755108 w 7105649"/>
              <a:gd name="connsiteY1020" fmla="*/ 2871873 h 12449267"/>
              <a:gd name="connsiteX1021" fmla="*/ 2697958 w 7105649"/>
              <a:gd name="connsiteY1021" fmla="*/ 2814723 h 12449267"/>
              <a:gd name="connsiteX1022" fmla="*/ 2640808 w 7105649"/>
              <a:gd name="connsiteY1022" fmla="*/ 2871873 h 12449267"/>
              <a:gd name="connsiteX1023" fmla="*/ 2697958 w 7105649"/>
              <a:gd name="connsiteY1023" fmla="*/ 2929023 h 12449267"/>
              <a:gd name="connsiteX1024" fmla="*/ 2755108 w 7105649"/>
              <a:gd name="connsiteY1024" fmla="*/ 2871873 h 12449267"/>
              <a:gd name="connsiteX1025" fmla="*/ 2755108 w 7105649"/>
              <a:gd name="connsiteY1025" fmla="*/ 4653048 h 12449267"/>
              <a:gd name="connsiteX1026" fmla="*/ 2697958 w 7105649"/>
              <a:gd name="connsiteY1026" fmla="*/ 4595898 h 12449267"/>
              <a:gd name="connsiteX1027" fmla="*/ 2640808 w 7105649"/>
              <a:gd name="connsiteY1027" fmla="*/ 4653048 h 12449267"/>
              <a:gd name="connsiteX1028" fmla="*/ 2697958 w 7105649"/>
              <a:gd name="connsiteY1028" fmla="*/ 4710198 h 12449267"/>
              <a:gd name="connsiteX1029" fmla="*/ 2755108 w 7105649"/>
              <a:gd name="connsiteY1029" fmla="*/ 4653048 h 12449267"/>
              <a:gd name="connsiteX1030" fmla="*/ 2755108 w 7105649"/>
              <a:gd name="connsiteY1030" fmla="*/ 6436396 h 12449267"/>
              <a:gd name="connsiteX1031" fmla="*/ 2697958 w 7105649"/>
              <a:gd name="connsiteY1031" fmla="*/ 6379246 h 12449267"/>
              <a:gd name="connsiteX1032" fmla="*/ 2640808 w 7105649"/>
              <a:gd name="connsiteY1032" fmla="*/ 6436396 h 12449267"/>
              <a:gd name="connsiteX1033" fmla="*/ 2697958 w 7105649"/>
              <a:gd name="connsiteY1033" fmla="*/ 6493546 h 12449267"/>
              <a:gd name="connsiteX1034" fmla="*/ 2755108 w 7105649"/>
              <a:gd name="connsiteY1034" fmla="*/ 6436396 h 12449267"/>
              <a:gd name="connsiteX1035" fmla="*/ 2755108 w 7105649"/>
              <a:gd name="connsiteY1035" fmla="*/ 8217571 h 12449267"/>
              <a:gd name="connsiteX1036" fmla="*/ 2697958 w 7105649"/>
              <a:gd name="connsiteY1036" fmla="*/ 8160421 h 12449267"/>
              <a:gd name="connsiteX1037" fmla="*/ 2640808 w 7105649"/>
              <a:gd name="connsiteY1037" fmla="*/ 8217571 h 12449267"/>
              <a:gd name="connsiteX1038" fmla="*/ 2697958 w 7105649"/>
              <a:gd name="connsiteY1038" fmla="*/ 8274721 h 12449267"/>
              <a:gd name="connsiteX1039" fmla="*/ 2755108 w 7105649"/>
              <a:gd name="connsiteY1039" fmla="*/ 8217571 h 12449267"/>
              <a:gd name="connsiteX1040" fmla="*/ 2755108 w 7105649"/>
              <a:gd name="connsiteY1040" fmla="*/ 10010867 h 12449267"/>
              <a:gd name="connsiteX1041" fmla="*/ 2697958 w 7105649"/>
              <a:gd name="connsiteY1041" fmla="*/ 9953717 h 12449267"/>
              <a:gd name="connsiteX1042" fmla="*/ 2640808 w 7105649"/>
              <a:gd name="connsiteY1042" fmla="*/ 10010867 h 12449267"/>
              <a:gd name="connsiteX1043" fmla="*/ 2697958 w 7105649"/>
              <a:gd name="connsiteY1043" fmla="*/ 10068017 h 12449267"/>
              <a:gd name="connsiteX1044" fmla="*/ 2755108 w 7105649"/>
              <a:gd name="connsiteY1044" fmla="*/ 10010867 h 12449267"/>
              <a:gd name="connsiteX1045" fmla="*/ 2755108 w 7105649"/>
              <a:gd name="connsiteY1045" fmla="*/ 11792042 h 12449267"/>
              <a:gd name="connsiteX1046" fmla="*/ 2697958 w 7105649"/>
              <a:gd name="connsiteY1046" fmla="*/ 11734892 h 12449267"/>
              <a:gd name="connsiteX1047" fmla="*/ 2640808 w 7105649"/>
              <a:gd name="connsiteY1047" fmla="*/ 11792042 h 12449267"/>
              <a:gd name="connsiteX1048" fmla="*/ 2697958 w 7105649"/>
              <a:gd name="connsiteY1048" fmla="*/ 11849192 h 12449267"/>
              <a:gd name="connsiteX1049" fmla="*/ 2755108 w 7105649"/>
              <a:gd name="connsiteY1049" fmla="*/ 11792042 h 12449267"/>
              <a:gd name="connsiteX1050" fmla="*/ 3027362 w 7105649"/>
              <a:gd name="connsiteY1050" fmla="*/ 57151 h 12449267"/>
              <a:gd name="connsiteX1051" fmla="*/ 2970212 w 7105649"/>
              <a:gd name="connsiteY1051" fmla="*/ 0 h 12449267"/>
              <a:gd name="connsiteX1052" fmla="*/ 2913063 w 7105649"/>
              <a:gd name="connsiteY1052" fmla="*/ 57151 h 12449267"/>
              <a:gd name="connsiteX1053" fmla="*/ 2970212 w 7105649"/>
              <a:gd name="connsiteY1053" fmla="*/ 114301 h 12449267"/>
              <a:gd name="connsiteX1054" fmla="*/ 3027362 w 7105649"/>
              <a:gd name="connsiteY1054" fmla="*/ 57151 h 12449267"/>
              <a:gd name="connsiteX1055" fmla="*/ 3027362 w 7105649"/>
              <a:gd name="connsiteY1055" fmla="*/ 714375 h 12449267"/>
              <a:gd name="connsiteX1056" fmla="*/ 2970212 w 7105649"/>
              <a:gd name="connsiteY1056" fmla="*/ 657225 h 12449267"/>
              <a:gd name="connsiteX1057" fmla="*/ 2913063 w 7105649"/>
              <a:gd name="connsiteY1057" fmla="*/ 714375 h 12449267"/>
              <a:gd name="connsiteX1058" fmla="*/ 2970212 w 7105649"/>
              <a:gd name="connsiteY1058" fmla="*/ 771525 h 12449267"/>
              <a:gd name="connsiteX1059" fmla="*/ 3027362 w 7105649"/>
              <a:gd name="connsiteY1059" fmla="*/ 714375 h 12449267"/>
              <a:gd name="connsiteX1060" fmla="*/ 3027362 w 7105649"/>
              <a:gd name="connsiteY1060" fmla="*/ 1304925 h 12449267"/>
              <a:gd name="connsiteX1061" fmla="*/ 2970212 w 7105649"/>
              <a:gd name="connsiteY1061" fmla="*/ 1247775 h 12449267"/>
              <a:gd name="connsiteX1062" fmla="*/ 2913063 w 7105649"/>
              <a:gd name="connsiteY1062" fmla="*/ 1304925 h 12449267"/>
              <a:gd name="connsiteX1063" fmla="*/ 2970212 w 7105649"/>
              <a:gd name="connsiteY1063" fmla="*/ 1362075 h 12449267"/>
              <a:gd name="connsiteX1064" fmla="*/ 3027362 w 7105649"/>
              <a:gd name="connsiteY1064" fmla="*/ 1304925 h 12449267"/>
              <a:gd name="connsiteX1065" fmla="*/ 3027362 w 7105649"/>
              <a:gd name="connsiteY1065" fmla="*/ 1838325 h 12449267"/>
              <a:gd name="connsiteX1066" fmla="*/ 2970212 w 7105649"/>
              <a:gd name="connsiteY1066" fmla="*/ 1781175 h 12449267"/>
              <a:gd name="connsiteX1067" fmla="*/ 2913063 w 7105649"/>
              <a:gd name="connsiteY1067" fmla="*/ 1838325 h 12449267"/>
              <a:gd name="connsiteX1068" fmla="*/ 2970212 w 7105649"/>
              <a:gd name="connsiteY1068" fmla="*/ 1895475 h 12449267"/>
              <a:gd name="connsiteX1069" fmla="*/ 3027362 w 7105649"/>
              <a:gd name="connsiteY1069" fmla="*/ 1838325 h 12449267"/>
              <a:gd name="connsiteX1070" fmla="*/ 3027362 w 7105649"/>
              <a:gd name="connsiteY1070" fmla="*/ 2507671 h 12449267"/>
              <a:gd name="connsiteX1071" fmla="*/ 2970212 w 7105649"/>
              <a:gd name="connsiteY1071" fmla="*/ 2450521 h 12449267"/>
              <a:gd name="connsiteX1072" fmla="*/ 2913063 w 7105649"/>
              <a:gd name="connsiteY1072" fmla="*/ 2507671 h 12449267"/>
              <a:gd name="connsiteX1073" fmla="*/ 2970212 w 7105649"/>
              <a:gd name="connsiteY1073" fmla="*/ 2564821 h 12449267"/>
              <a:gd name="connsiteX1074" fmla="*/ 3027362 w 7105649"/>
              <a:gd name="connsiteY1074" fmla="*/ 2507671 h 12449267"/>
              <a:gd name="connsiteX1075" fmla="*/ 3027362 w 7105649"/>
              <a:gd name="connsiteY1075" fmla="*/ 3205249 h 12449267"/>
              <a:gd name="connsiteX1076" fmla="*/ 2970212 w 7105649"/>
              <a:gd name="connsiteY1076" fmla="*/ 3148099 h 12449267"/>
              <a:gd name="connsiteX1077" fmla="*/ 2913063 w 7105649"/>
              <a:gd name="connsiteY1077" fmla="*/ 3205249 h 12449267"/>
              <a:gd name="connsiteX1078" fmla="*/ 2970212 w 7105649"/>
              <a:gd name="connsiteY1078" fmla="*/ 3262399 h 12449267"/>
              <a:gd name="connsiteX1079" fmla="*/ 3027362 w 7105649"/>
              <a:gd name="connsiteY1079" fmla="*/ 3205249 h 12449267"/>
              <a:gd name="connsiteX1080" fmla="*/ 3027362 w 7105649"/>
              <a:gd name="connsiteY1080" fmla="*/ 3795799 h 12449267"/>
              <a:gd name="connsiteX1081" fmla="*/ 2970212 w 7105649"/>
              <a:gd name="connsiteY1081" fmla="*/ 3738649 h 12449267"/>
              <a:gd name="connsiteX1082" fmla="*/ 2913063 w 7105649"/>
              <a:gd name="connsiteY1082" fmla="*/ 3795799 h 12449267"/>
              <a:gd name="connsiteX1083" fmla="*/ 2970212 w 7105649"/>
              <a:gd name="connsiteY1083" fmla="*/ 3852949 h 12449267"/>
              <a:gd name="connsiteX1084" fmla="*/ 3027362 w 7105649"/>
              <a:gd name="connsiteY1084" fmla="*/ 3795799 h 12449267"/>
              <a:gd name="connsiteX1085" fmla="*/ 3027362 w 7105649"/>
              <a:gd name="connsiteY1085" fmla="*/ 4329198 h 12449267"/>
              <a:gd name="connsiteX1086" fmla="*/ 2970212 w 7105649"/>
              <a:gd name="connsiteY1086" fmla="*/ 4272048 h 12449267"/>
              <a:gd name="connsiteX1087" fmla="*/ 2913063 w 7105649"/>
              <a:gd name="connsiteY1087" fmla="*/ 4329198 h 12449267"/>
              <a:gd name="connsiteX1088" fmla="*/ 2970212 w 7105649"/>
              <a:gd name="connsiteY1088" fmla="*/ 4386348 h 12449267"/>
              <a:gd name="connsiteX1089" fmla="*/ 3027362 w 7105649"/>
              <a:gd name="connsiteY1089" fmla="*/ 4329198 h 12449267"/>
              <a:gd name="connsiteX1090" fmla="*/ 3027362 w 7105649"/>
              <a:gd name="connsiteY1090" fmla="*/ 4986423 h 12449267"/>
              <a:gd name="connsiteX1091" fmla="*/ 2970212 w 7105649"/>
              <a:gd name="connsiteY1091" fmla="*/ 4929273 h 12449267"/>
              <a:gd name="connsiteX1092" fmla="*/ 2913063 w 7105649"/>
              <a:gd name="connsiteY1092" fmla="*/ 4986423 h 12449267"/>
              <a:gd name="connsiteX1093" fmla="*/ 2970212 w 7105649"/>
              <a:gd name="connsiteY1093" fmla="*/ 5043573 h 12449267"/>
              <a:gd name="connsiteX1094" fmla="*/ 3027362 w 7105649"/>
              <a:gd name="connsiteY1094" fmla="*/ 4986423 h 12449267"/>
              <a:gd name="connsiteX1095" fmla="*/ 3027362 w 7105649"/>
              <a:gd name="connsiteY1095" fmla="*/ 5576973 h 12449267"/>
              <a:gd name="connsiteX1096" fmla="*/ 2970212 w 7105649"/>
              <a:gd name="connsiteY1096" fmla="*/ 5519823 h 12449267"/>
              <a:gd name="connsiteX1097" fmla="*/ 2913063 w 7105649"/>
              <a:gd name="connsiteY1097" fmla="*/ 5576973 h 12449267"/>
              <a:gd name="connsiteX1098" fmla="*/ 2970212 w 7105649"/>
              <a:gd name="connsiteY1098" fmla="*/ 5634123 h 12449267"/>
              <a:gd name="connsiteX1099" fmla="*/ 3027362 w 7105649"/>
              <a:gd name="connsiteY1099" fmla="*/ 5576973 h 12449267"/>
              <a:gd name="connsiteX1100" fmla="*/ 3027362 w 7105649"/>
              <a:gd name="connsiteY1100" fmla="*/ 6110373 h 12449267"/>
              <a:gd name="connsiteX1101" fmla="*/ 2970212 w 7105649"/>
              <a:gd name="connsiteY1101" fmla="*/ 6053223 h 12449267"/>
              <a:gd name="connsiteX1102" fmla="*/ 2913063 w 7105649"/>
              <a:gd name="connsiteY1102" fmla="*/ 6110373 h 12449267"/>
              <a:gd name="connsiteX1103" fmla="*/ 2970212 w 7105649"/>
              <a:gd name="connsiteY1103" fmla="*/ 6167523 h 12449267"/>
              <a:gd name="connsiteX1104" fmla="*/ 3027362 w 7105649"/>
              <a:gd name="connsiteY1104" fmla="*/ 6110373 h 12449267"/>
              <a:gd name="connsiteX1105" fmla="*/ 3027362 w 7105649"/>
              <a:gd name="connsiteY1105" fmla="*/ 6769771 h 12449267"/>
              <a:gd name="connsiteX1106" fmla="*/ 2970212 w 7105649"/>
              <a:gd name="connsiteY1106" fmla="*/ 6712621 h 12449267"/>
              <a:gd name="connsiteX1107" fmla="*/ 2913063 w 7105649"/>
              <a:gd name="connsiteY1107" fmla="*/ 6769771 h 12449267"/>
              <a:gd name="connsiteX1108" fmla="*/ 2970212 w 7105649"/>
              <a:gd name="connsiteY1108" fmla="*/ 6826921 h 12449267"/>
              <a:gd name="connsiteX1109" fmla="*/ 3027362 w 7105649"/>
              <a:gd name="connsiteY1109" fmla="*/ 6769771 h 12449267"/>
              <a:gd name="connsiteX1110" fmla="*/ 3027362 w 7105649"/>
              <a:gd name="connsiteY1110" fmla="*/ 7360321 h 12449267"/>
              <a:gd name="connsiteX1111" fmla="*/ 2970212 w 7105649"/>
              <a:gd name="connsiteY1111" fmla="*/ 7303171 h 12449267"/>
              <a:gd name="connsiteX1112" fmla="*/ 2913063 w 7105649"/>
              <a:gd name="connsiteY1112" fmla="*/ 7360321 h 12449267"/>
              <a:gd name="connsiteX1113" fmla="*/ 2970212 w 7105649"/>
              <a:gd name="connsiteY1113" fmla="*/ 7417471 h 12449267"/>
              <a:gd name="connsiteX1114" fmla="*/ 3027362 w 7105649"/>
              <a:gd name="connsiteY1114" fmla="*/ 7360321 h 12449267"/>
              <a:gd name="connsiteX1115" fmla="*/ 3027362 w 7105649"/>
              <a:gd name="connsiteY1115" fmla="*/ 7893721 h 12449267"/>
              <a:gd name="connsiteX1116" fmla="*/ 2970212 w 7105649"/>
              <a:gd name="connsiteY1116" fmla="*/ 7836571 h 12449267"/>
              <a:gd name="connsiteX1117" fmla="*/ 2913063 w 7105649"/>
              <a:gd name="connsiteY1117" fmla="*/ 7893721 h 12449267"/>
              <a:gd name="connsiteX1118" fmla="*/ 2970212 w 7105649"/>
              <a:gd name="connsiteY1118" fmla="*/ 7950871 h 12449267"/>
              <a:gd name="connsiteX1119" fmla="*/ 3027362 w 7105649"/>
              <a:gd name="connsiteY1119" fmla="*/ 7893721 h 12449267"/>
              <a:gd name="connsiteX1120" fmla="*/ 3027362 w 7105649"/>
              <a:gd name="connsiteY1120" fmla="*/ 8550946 h 12449267"/>
              <a:gd name="connsiteX1121" fmla="*/ 2970212 w 7105649"/>
              <a:gd name="connsiteY1121" fmla="*/ 8493796 h 12449267"/>
              <a:gd name="connsiteX1122" fmla="*/ 2913063 w 7105649"/>
              <a:gd name="connsiteY1122" fmla="*/ 8550946 h 12449267"/>
              <a:gd name="connsiteX1123" fmla="*/ 2970212 w 7105649"/>
              <a:gd name="connsiteY1123" fmla="*/ 8608096 h 12449267"/>
              <a:gd name="connsiteX1124" fmla="*/ 3027362 w 7105649"/>
              <a:gd name="connsiteY1124" fmla="*/ 8550946 h 12449267"/>
              <a:gd name="connsiteX1125" fmla="*/ 3027362 w 7105649"/>
              <a:gd name="connsiteY1125" fmla="*/ 9141496 h 12449267"/>
              <a:gd name="connsiteX1126" fmla="*/ 2970212 w 7105649"/>
              <a:gd name="connsiteY1126" fmla="*/ 9084346 h 12449267"/>
              <a:gd name="connsiteX1127" fmla="*/ 2913063 w 7105649"/>
              <a:gd name="connsiteY1127" fmla="*/ 9141496 h 12449267"/>
              <a:gd name="connsiteX1128" fmla="*/ 2970212 w 7105649"/>
              <a:gd name="connsiteY1128" fmla="*/ 9198646 h 12449267"/>
              <a:gd name="connsiteX1129" fmla="*/ 3027362 w 7105649"/>
              <a:gd name="connsiteY1129" fmla="*/ 9141496 h 12449267"/>
              <a:gd name="connsiteX1130" fmla="*/ 3027362 w 7105649"/>
              <a:gd name="connsiteY1130" fmla="*/ 9674896 h 12449267"/>
              <a:gd name="connsiteX1131" fmla="*/ 2970212 w 7105649"/>
              <a:gd name="connsiteY1131" fmla="*/ 9617746 h 12449267"/>
              <a:gd name="connsiteX1132" fmla="*/ 2913063 w 7105649"/>
              <a:gd name="connsiteY1132" fmla="*/ 9674896 h 12449267"/>
              <a:gd name="connsiteX1133" fmla="*/ 2970212 w 7105649"/>
              <a:gd name="connsiteY1133" fmla="*/ 9732046 h 12449267"/>
              <a:gd name="connsiteX1134" fmla="*/ 3027362 w 7105649"/>
              <a:gd name="connsiteY1134" fmla="*/ 9674896 h 12449267"/>
              <a:gd name="connsiteX1135" fmla="*/ 3027362 w 7105649"/>
              <a:gd name="connsiteY1135" fmla="*/ 10344242 h 12449267"/>
              <a:gd name="connsiteX1136" fmla="*/ 2970212 w 7105649"/>
              <a:gd name="connsiteY1136" fmla="*/ 10287092 h 12449267"/>
              <a:gd name="connsiteX1137" fmla="*/ 2913063 w 7105649"/>
              <a:gd name="connsiteY1137" fmla="*/ 10344242 h 12449267"/>
              <a:gd name="connsiteX1138" fmla="*/ 2970212 w 7105649"/>
              <a:gd name="connsiteY1138" fmla="*/ 10401392 h 12449267"/>
              <a:gd name="connsiteX1139" fmla="*/ 3027362 w 7105649"/>
              <a:gd name="connsiteY1139" fmla="*/ 10344242 h 12449267"/>
              <a:gd name="connsiteX1140" fmla="*/ 3027362 w 7105649"/>
              <a:gd name="connsiteY1140" fmla="*/ 10934792 h 12449267"/>
              <a:gd name="connsiteX1141" fmla="*/ 2970212 w 7105649"/>
              <a:gd name="connsiteY1141" fmla="*/ 10877642 h 12449267"/>
              <a:gd name="connsiteX1142" fmla="*/ 2913063 w 7105649"/>
              <a:gd name="connsiteY1142" fmla="*/ 10934792 h 12449267"/>
              <a:gd name="connsiteX1143" fmla="*/ 2970212 w 7105649"/>
              <a:gd name="connsiteY1143" fmla="*/ 10991942 h 12449267"/>
              <a:gd name="connsiteX1144" fmla="*/ 3027362 w 7105649"/>
              <a:gd name="connsiteY1144" fmla="*/ 10934792 h 12449267"/>
              <a:gd name="connsiteX1145" fmla="*/ 3027362 w 7105649"/>
              <a:gd name="connsiteY1145" fmla="*/ 11468192 h 12449267"/>
              <a:gd name="connsiteX1146" fmla="*/ 2970212 w 7105649"/>
              <a:gd name="connsiteY1146" fmla="*/ 11411042 h 12449267"/>
              <a:gd name="connsiteX1147" fmla="*/ 2913063 w 7105649"/>
              <a:gd name="connsiteY1147" fmla="*/ 11468192 h 12449267"/>
              <a:gd name="connsiteX1148" fmla="*/ 2970212 w 7105649"/>
              <a:gd name="connsiteY1148" fmla="*/ 11525342 h 12449267"/>
              <a:gd name="connsiteX1149" fmla="*/ 3027362 w 7105649"/>
              <a:gd name="connsiteY1149" fmla="*/ 11468192 h 12449267"/>
              <a:gd name="connsiteX1150" fmla="*/ 3027362 w 7105649"/>
              <a:gd name="connsiteY1150" fmla="*/ 12125417 h 12449267"/>
              <a:gd name="connsiteX1151" fmla="*/ 2970212 w 7105649"/>
              <a:gd name="connsiteY1151" fmla="*/ 12068267 h 12449267"/>
              <a:gd name="connsiteX1152" fmla="*/ 2913063 w 7105649"/>
              <a:gd name="connsiteY1152" fmla="*/ 12125417 h 12449267"/>
              <a:gd name="connsiteX1153" fmla="*/ 2970212 w 7105649"/>
              <a:gd name="connsiteY1153" fmla="*/ 12182567 h 12449267"/>
              <a:gd name="connsiteX1154" fmla="*/ 3027362 w 7105649"/>
              <a:gd name="connsiteY1154" fmla="*/ 12125417 h 12449267"/>
              <a:gd name="connsiteX1155" fmla="*/ 3318669 w 7105649"/>
              <a:gd name="connsiteY1155" fmla="*/ 981075 h 12449267"/>
              <a:gd name="connsiteX1156" fmla="*/ 3261519 w 7105649"/>
              <a:gd name="connsiteY1156" fmla="*/ 923925 h 12449267"/>
              <a:gd name="connsiteX1157" fmla="*/ 3204370 w 7105649"/>
              <a:gd name="connsiteY1157" fmla="*/ 981075 h 12449267"/>
              <a:gd name="connsiteX1158" fmla="*/ 3261519 w 7105649"/>
              <a:gd name="connsiteY1158" fmla="*/ 1038225 h 12449267"/>
              <a:gd name="connsiteX1159" fmla="*/ 3318669 w 7105649"/>
              <a:gd name="connsiteY1159" fmla="*/ 981075 h 12449267"/>
              <a:gd name="connsiteX1160" fmla="*/ 3318669 w 7105649"/>
              <a:gd name="connsiteY1160" fmla="*/ 1571625 h 12449267"/>
              <a:gd name="connsiteX1161" fmla="*/ 3261519 w 7105649"/>
              <a:gd name="connsiteY1161" fmla="*/ 1514475 h 12449267"/>
              <a:gd name="connsiteX1162" fmla="*/ 3204370 w 7105649"/>
              <a:gd name="connsiteY1162" fmla="*/ 1571625 h 12449267"/>
              <a:gd name="connsiteX1163" fmla="*/ 3261519 w 7105649"/>
              <a:gd name="connsiteY1163" fmla="*/ 1628775 h 12449267"/>
              <a:gd name="connsiteX1164" fmla="*/ 3318669 w 7105649"/>
              <a:gd name="connsiteY1164" fmla="*/ 1571625 h 12449267"/>
              <a:gd name="connsiteX1165" fmla="*/ 3318669 w 7105649"/>
              <a:gd name="connsiteY1165" fmla="*/ 3471949 h 12449267"/>
              <a:gd name="connsiteX1166" fmla="*/ 3261519 w 7105649"/>
              <a:gd name="connsiteY1166" fmla="*/ 3414799 h 12449267"/>
              <a:gd name="connsiteX1167" fmla="*/ 3204370 w 7105649"/>
              <a:gd name="connsiteY1167" fmla="*/ 3471949 h 12449267"/>
              <a:gd name="connsiteX1168" fmla="*/ 3261519 w 7105649"/>
              <a:gd name="connsiteY1168" fmla="*/ 3529099 h 12449267"/>
              <a:gd name="connsiteX1169" fmla="*/ 3318669 w 7105649"/>
              <a:gd name="connsiteY1169" fmla="*/ 3471949 h 12449267"/>
              <a:gd name="connsiteX1170" fmla="*/ 3318669 w 7105649"/>
              <a:gd name="connsiteY1170" fmla="*/ 4062498 h 12449267"/>
              <a:gd name="connsiteX1171" fmla="*/ 3261519 w 7105649"/>
              <a:gd name="connsiteY1171" fmla="*/ 4005349 h 12449267"/>
              <a:gd name="connsiteX1172" fmla="*/ 3204370 w 7105649"/>
              <a:gd name="connsiteY1172" fmla="*/ 4062498 h 12449267"/>
              <a:gd name="connsiteX1173" fmla="*/ 3261519 w 7105649"/>
              <a:gd name="connsiteY1173" fmla="*/ 4119648 h 12449267"/>
              <a:gd name="connsiteX1174" fmla="*/ 3318669 w 7105649"/>
              <a:gd name="connsiteY1174" fmla="*/ 4062498 h 12449267"/>
              <a:gd name="connsiteX1175" fmla="*/ 3318669 w 7105649"/>
              <a:gd name="connsiteY1175" fmla="*/ 5253123 h 12449267"/>
              <a:gd name="connsiteX1176" fmla="*/ 3261519 w 7105649"/>
              <a:gd name="connsiteY1176" fmla="*/ 5195973 h 12449267"/>
              <a:gd name="connsiteX1177" fmla="*/ 3204370 w 7105649"/>
              <a:gd name="connsiteY1177" fmla="*/ 5253123 h 12449267"/>
              <a:gd name="connsiteX1178" fmla="*/ 3261519 w 7105649"/>
              <a:gd name="connsiteY1178" fmla="*/ 5310273 h 12449267"/>
              <a:gd name="connsiteX1179" fmla="*/ 3318669 w 7105649"/>
              <a:gd name="connsiteY1179" fmla="*/ 5253123 h 12449267"/>
              <a:gd name="connsiteX1180" fmla="*/ 3318669 w 7105649"/>
              <a:gd name="connsiteY1180" fmla="*/ 5843673 h 12449267"/>
              <a:gd name="connsiteX1181" fmla="*/ 3261519 w 7105649"/>
              <a:gd name="connsiteY1181" fmla="*/ 5786523 h 12449267"/>
              <a:gd name="connsiteX1182" fmla="*/ 3204370 w 7105649"/>
              <a:gd name="connsiteY1182" fmla="*/ 5843673 h 12449267"/>
              <a:gd name="connsiteX1183" fmla="*/ 3261519 w 7105649"/>
              <a:gd name="connsiteY1183" fmla="*/ 5900823 h 12449267"/>
              <a:gd name="connsiteX1184" fmla="*/ 3318669 w 7105649"/>
              <a:gd name="connsiteY1184" fmla="*/ 5843673 h 12449267"/>
              <a:gd name="connsiteX1185" fmla="*/ 3318669 w 7105649"/>
              <a:gd name="connsiteY1185" fmla="*/ 7036471 h 12449267"/>
              <a:gd name="connsiteX1186" fmla="*/ 3261519 w 7105649"/>
              <a:gd name="connsiteY1186" fmla="*/ 6979321 h 12449267"/>
              <a:gd name="connsiteX1187" fmla="*/ 3204370 w 7105649"/>
              <a:gd name="connsiteY1187" fmla="*/ 7036471 h 12449267"/>
              <a:gd name="connsiteX1188" fmla="*/ 3261519 w 7105649"/>
              <a:gd name="connsiteY1188" fmla="*/ 7093621 h 12449267"/>
              <a:gd name="connsiteX1189" fmla="*/ 3318669 w 7105649"/>
              <a:gd name="connsiteY1189" fmla="*/ 7036471 h 12449267"/>
              <a:gd name="connsiteX1190" fmla="*/ 3318669 w 7105649"/>
              <a:gd name="connsiteY1190" fmla="*/ 7627021 h 12449267"/>
              <a:gd name="connsiteX1191" fmla="*/ 3261519 w 7105649"/>
              <a:gd name="connsiteY1191" fmla="*/ 7569871 h 12449267"/>
              <a:gd name="connsiteX1192" fmla="*/ 3204370 w 7105649"/>
              <a:gd name="connsiteY1192" fmla="*/ 7627021 h 12449267"/>
              <a:gd name="connsiteX1193" fmla="*/ 3261519 w 7105649"/>
              <a:gd name="connsiteY1193" fmla="*/ 7684171 h 12449267"/>
              <a:gd name="connsiteX1194" fmla="*/ 3318669 w 7105649"/>
              <a:gd name="connsiteY1194" fmla="*/ 7627021 h 12449267"/>
              <a:gd name="connsiteX1195" fmla="*/ 3318669 w 7105649"/>
              <a:gd name="connsiteY1195" fmla="*/ 8817646 h 12449267"/>
              <a:gd name="connsiteX1196" fmla="*/ 3261519 w 7105649"/>
              <a:gd name="connsiteY1196" fmla="*/ 8760496 h 12449267"/>
              <a:gd name="connsiteX1197" fmla="*/ 3204370 w 7105649"/>
              <a:gd name="connsiteY1197" fmla="*/ 8817646 h 12449267"/>
              <a:gd name="connsiteX1198" fmla="*/ 3261519 w 7105649"/>
              <a:gd name="connsiteY1198" fmla="*/ 8874796 h 12449267"/>
              <a:gd name="connsiteX1199" fmla="*/ 3318669 w 7105649"/>
              <a:gd name="connsiteY1199" fmla="*/ 8817646 h 12449267"/>
              <a:gd name="connsiteX1200" fmla="*/ 3318669 w 7105649"/>
              <a:gd name="connsiteY1200" fmla="*/ 9408196 h 12449267"/>
              <a:gd name="connsiteX1201" fmla="*/ 3261519 w 7105649"/>
              <a:gd name="connsiteY1201" fmla="*/ 9351046 h 12449267"/>
              <a:gd name="connsiteX1202" fmla="*/ 3204370 w 7105649"/>
              <a:gd name="connsiteY1202" fmla="*/ 9408196 h 12449267"/>
              <a:gd name="connsiteX1203" fmla="*/ 3261519 w 7105649"/>
              <a:gd name="connsiteY1203" fmla="*/ 9465346 h 12449267"/>
              <a:gd name="connsiteX1204" fmla="*/ 3318669 w 7105649"/>
              <a:gd name="connsiteY1204" fmla="*/ 9408196 h 12449267"/>
              <a:gd name="connsiteX1205" fmla="*/ 3318669 w 7105649"/>
              <a:gd name="connsiteY1205" fmla="*/ 10610942 h 12449267"/>
              <a:gd name="connsiteX1206" fmla="*/ 3261519 w 7105649"/>
              <a:gd name="connsiteY1206" fmla="*/ 10553792 h 12449267"/>
              <a:gd name="connsiteX1207" fmla="*/ 3204370 w 7105649"/>
              <a:gd name="connsiteY1207" fmla="*/ 10610942 h 12449267"/>
              <a:gd name="connsiteX1208" fmla="*/ 3261519 w 7105649"/>
              <a:gd name="connsiteY1208" fmla="*/ 10668092 h 12449267"/>
              <a:gd name="connsiteX1209" fmla="*/ 3318669 w 7105649"/>
              <a:gd name="connsiteY1209" fmla="*/ 10610942 h 12449267"/>
              <a:gd name="connsiteX1210" fmla="*/ 3318669 w 7105649"/>
              <a:gd name="connsiteY1210" fmla="*/ 11201492 h 12449267"/>
              <a:gd name="connsiteX1211" fmla="*/ 3261519 w 7105649"/>
              <a:gd name="connsiteY1211" fmla="*/ 11144342 h 12449267"/>
              <a:gd name="connsiteX1212" fmla="*/ 3204370 w 7105649"/>
              <a:gd name="connsiteY1212" fmla="*/ 11201492 h 12449267"/>
              <a:gd name="connsiteX1213" fmla="*/ 3261519 w 7105649"/>
              <a:gd name="connsiteY1213" fmla="*/ 11258642 h 12449267"/>
              <a:gd name="connsiteX1214" fmla="*/ 3318669 w 7105649"/>
              <a:gd name="connsiteY1214" fmla="*/ 11201492 h 12449267"/>
              <a:gd name="connsiteX1215" fmla="*/ 3318669 w 7105649"/>
              <a:gd name="connsiteY1215" fmla="*/ 12392117 h 12449267"/>
              <a:gd name="connsiteX1216" fmla="*/ 3261519 w 7105649"/>
              <a:gd name="connsiteY1216" fmla="*/ 12334967 h 12449267"/>
              <a:gd name="connsiteX1217" fmla="*/ 3204370 w 7105649"/>
              <a:gd name="connsiteY1217" fmla="*/ 12392117 h 12449267"/>
              <a:gd name="connsiteX1218" fmla="*/ 3261519 w 7105649"/>
              <a:gd name="connsiteY1218" fmla="*/ 12449267 h 12449267"/>
              <a:gd name="connsiteX1219" fmla="*/ 3318669 w 7105649"/>
              <a:gd name="connsiteY1219" fmla="*/ 12392117 h 12449267"/>
              <a:gd name="connsiteX1220" fmla="*/ 3337719 w 7105649"/>
              <a:gd name="connsiteY1220" fmla="*/ 381001 h 12449267"/>
              <a:gd name="connsiteX1221" fmla="*/ 3280569 w 7105649"/>
              <a:gd name="connsiteY1221" fmla="*/ 323851 h 12449267"/>
              <a:gd name="connsiteX1222" fmla="*/ 3223420 w 7105649"/>
              <a:gd name="connsiteY1222" fmla="*/ 381001 h 12449267"/>
              <a:gd name="connsiteX1223" fmla="*/ 3280569 w 7105649"/>
              <a:gd name="connsiteY1223" fmla="*/ 438151 h 12449267"/>
              <a:gd name="connsiteX1224" fmla="*/ 3337719 w 7105649"/>
              <a:gd name="connsiteY1224" fmla="*/ 381001 h 12449267"/>
              <a:gd name="connsiteX1225" fmla="*/ 3337719 w 7105649"/>
              <a:gd name="connsiteY1225" fmla="*/ 2174297 h 12449267"/>
              <a:gd name="connsiteX1226" fmla="*/ 3280569 w 7105649"/>
              <a:gd name="connsiteY1226" fmla="*/ 2117147 h 12449267"/>
              <a:gd name="connsiteX1227" fmla="*/ 3223420 w 7105649"/>
              <a:gd name="connsiteY1227" fmla="*/ 2174297 h 12449267"/>
              <a:gd name="connsiteX1228" fmla="*/ 3280569 w 7105649"/>
              <a:gd name="connsiteY1228" fmla="*/ 2231447 h 12449267"/>
              <a:gd name="connsiteX1229" fmla="*/ 3337719 w 7105649"/>
              <a:gd name="connsiteY1229" fmla="*/ 2174297 h 12449267"/>
              <a:gd name="connsiteX1230" fmla="*/ 3337719 w 7105649"/>
              <a:gd name="connsiteY1230" fmla="*/ 2871873 h 12449267"/>
              <a:gd name="connsiteX1231" fmla="*/ 3280569 w 7105649"/>
              <a:gd name="connsiteY1231" fmla="*/ 2814723 h 12449267"/>
              <a:gd name="connsiteX1232" fmla="*/ 3223420 w 7105649"/>
              <a:gd name="connsiteY1232" fmla="*/ 2871873 h 12449267"/>
              <a:gd name="connsiteX1233" fmla="*/ 3280569 w 7105649"/>
              <a:gd name="connsiteY1233" fmla="*/ 2929023 h 12449267"/>
              <a:gd name="connsiteX1234" fmla="*/ 3337719 w 7105649"/>
              <a:gd name="connsiteY1234" fmla="*/ 2871873 h 12449267"/>
              <a:gd name="connsiteX1235" fmla="*/ 3337719 w 7105649"/>
              <a:gd name="connsiteY1235" fmla="*/ 4653048 h 12449267"/>
              <a:gd name="connsiteX1236" fmla="*/ 3280569 w 7105649"/>
              <a:gd name="connsiteY1236" fmla="*/ 4595898 h 12449267"/>
              <a:gd name="connsiteX1237" fmla="*/ 3223420 w 7105649"/>
              <a:gd name="connsiteY1237" fmla="*/ 4653048 h 12449267"/>
              <a:gd name="connsiteX1238" fmla="*/ 3280569 w 7105649"/>
              <a:gd name="connsiteY1238" fmla="*/ 4710198 h 12449267"/>
              <a:gd name="connsiteX1239" fmla="*/ 3337719 w 7105649"/>
              <a:gd name="connsiteY1239" fmla="*/ 4653048 h 12449267"/>
              <a:gd name="connsiteX1240" fmla="*/ 3337719 w 7105649"/>
              <a:gd name="connsiteY1240" fmla="*/ 6436396 h 12449267"/>
              <a:gd name="connsiteX1241" fmla="*/ 3280569 w 7105649"/>
              <a:gd name="connsiteY1241" fmla="*/ 6379246 h 12449267"/>
              <a:gd name="connsiteX1242" fmla="*/ 3223420 w 7105649"/>
              <a:gd name="connsiteY1242" fmla="*/ 6436396 h 12449267"/>
              <a:gd name="connsiteX1243" fmla="*/ 3280569 w 7105649"/>
              <a:gd name="connsiteY1243" fmla="*/ 6493546 h 12449267"/>
              <a:gd name="connsiteX1244" fmla="*/ 3337719 w 7105649"/>
              <a:gd name="connsiteY1244" fmla="*/ 6436396 h 12449267"/>
              <a:gd name="connsiteX1245" fmla="*/ 3337719 w 7105649"/>
              <a:gd name="connsiteY1245" fmla="*/ 8217571 h 12449267"/>
              <a:gd name="connsiteX1246" fmla="*/ 3280569 w 7105649"/>
              <a:gd name="connsiteY1246" fmla="*/ 8160421 h 12449267"/>
              <a:gd name="connsiteX1247" fmla="*/ 3223420 w 7105649"/>
              <a:gd name="connsiteY1247" fmla="*/ 8217571 h 12449267"/>
              <a:gd name="connsiteX1248" fmla="*/ 3280569 w 7105649"/>
              <a:gd name="connsiteY1248" fmla="*/ 8274721 h 12449267"/>
              <a:gd name="connsiteX1249" fmla="*/ 3337719 w 7105649"/>
              <a:gd name="connsiteY1249" fmla="*/ 8217571 h 12449267"/>
              <a:gd name="connsiteX1250" fmla="*/ 3337719 w 7105649"/>
              <a:gd name="connsiteY1250" fmla="*/ 10010867 h 12449267"/>
              <a:gd name="connsiteX1251" fmla="*/ 3280569 w 7105649"/>
              <a:gd name="connsiteY1251" fmla="*/ 9953717 h 12449267"/>
              <a:gd name="connsiteX1252" fmla="*/ 3223420 w 7105649"/>
              <a:gd name="connsiteY1252" fmla="*/ 10010867 h 12449267"/>
              <a:gd name="connsiteX1253" fmla="*/ 3280569 w 7105649"/>
              <a:gd name="connsiteY1253" fmla="*/ 10068017 h 12449267"/>
              <a:gd name="connsiteX1254" fmla="*/ 3337719 w 7105649"/>
              <a:gd name="connsiteY1254" fmla="*/ 10010867 h 12449267"/>
              <a:gd name="connsiteX1255" fmla="*/ 3337719 w 7105649"/>
              <a:gd name="connsiteY1255" fmla="*/ 11792042 h 12449267"/>
              <a:gd name="connsiteX1256" fmla="*/ 3280569 w 7105649"/>
              <a:gd name="connsiteY1256" fmla="*/ 11734892 h 12449267"/>
              <a:gd name="connsiteX1257" fmla="*/ 3223420 w 7105649"/>
              <a:gd name="connsiteY1257" fmla="*/ 11792042 h 12449267"/>
              <a:gd name="connsiteX1258" fmla="*/ 3280569 w 7105649"/>
              <a:gd name="connsiteY1258" fmla="*/ 11849192 h 12449267"/>
              <a:gd name="connsiteX1259" fmla="*/ 3337719 w 7105649"/>
              <a:gd name="connsiteY1259" fmla="*/ 11792042 h 12449267"/>
              <a:gd name="connsiteX1260" fmla="*/ 3609974 w 7105649"/>
              <a:gd name="connsiteY1260" fmla="*/ 57151 h 12449267"/>
              <a:gd name="connsiteX1261" fmla="*/ 3552824 w 7105649"/>
              <a:gd name="connsiteY1261" fmla="*/ 0 h 12449267"/>
              <a:gd name="connsiteX1262" fmla="*/ 3495674 w 7105649"/>
              <a:gd name="connsiteY1262" fmla="*/ 57151 h 12449267"/>
              <a:gd name="connsiteX1263" fmla="*/ 3552824 w 7105649"/>
              <a:gd name="connsiteY1263" fmla="*/ 114301 h 12449267"/>
              <a:gd name="connsiteX1264" fmla="*/ 3609974 w 7105649"/>
              <a:gd name="connsiteY1264" fmla="*/ 57151 h 12449267"/>
              <a:gd name="connsiteX1265" fmla="*/ 3609974 w 7105649"/>
              <a:gd name="connsiteY1265" fmla="*/ 714375 h 12449267"/>
              <a:gd name="connsiteX1266" fmla="*/ 3552824 w 7105649"/>
              <a:gd name="connsiteY1266" fmla="*/ 657225 h 12449267"/>
              <a:gd name="connsiteX1267" fmla="*/ 3495674 w 7105649"/>
              <a:gd name="connsiteY1267" fmla="*/ 714375 h 12449267"/>
              <a:gd name="connsiteX1268" fmla="*/ 3552824 w 7105649"/>
              <a:gd name="connsiteY1268" fmla="*/ 771525 h 12449267"/>
              <a:gd name="connsiteX1269" fmla="*/ 3609974 w 7105649"/>
              <a:gd name="connsiteY1269" fmla="*/ 714375 h 12449267"/>
              <a:gd name="connsiteX1270" fmla="*/ 3609974 w 7105649"/>
              <a:gd name="connsiteY1270" fmla="*/ 1304925 h 12449267"/>
              <a:gd name="connsiteX1271" fmla="*/ 3552824 w 7105649"/>
              <a:gd name="connsiteY1271" fmla="*/ 1247775 h 12449267"/>
              <a:gd name="connsiteX1272" fmla="*/ 3495674 w 7105649"/>
              <a:gd name="connsiteY1272" fmla="*/ 1304925 h 12449267"/>
              <a:gd name="connsiteX1273" fmla="*/ 3552824 w 7105649"/>
              <a:gd name="connsiteY1273" fmla="*/ 1362075 h 12449267"/>
              <a:gd name="connsiteX1274" fmla="*/ 3609974 w 7105649"/>
              <a:gd name="connsiteY1274" fmla="*/ 1304925 h 12449267"/>
              <a:gd name="connsiteX1275" fmla="*/ 3609974 w 7105649"/>
              <a:gd name="connsiteY1275" fmla="*/ 1838325 h 12449267"/>
              <a:gd name="connsiteX1276" fmla="*/ 3552824 w 7105649"/>
              <a:gd name="connsiteY1276" fmla="*/ 1781175 h 12449267"/>
              <a:gd name="connsiteX1277" fmla="*/ 3495674 w 7105649"/>
              <a:gd name="connsiteY1277" fmla="*/ 1838325 h 12449267"/>
              <a:gd name="connsiteX1278" fmla="*/ 3552824 w 7105649"/>
              <a:gd name="connsiteY1278" fmla="*/ 1895475 h 12449267"/>
              <a:gd name="connsiteX1279" fmla="*/ 3609974 w 7105649"/>
              <a:gd name="connsiteY1279" fmla="*/ 1838325 h 12449267"/>
              <a:gd name="connsiteX1280" fmla="*/ 3609974 w 7105649"/>
              <a:gd name="connsiteY1280" fmla="*/ 2507671 h 12449267"/>
              <a:gd name="connsiteX1281" fmla="*/ 3552824 w 7105649"/>
              <a:gd name="connsiteY1281" fmla="*/ 2450521 h 12449267"/>
              <a:gd name="connsiteX1282" fmla="*/ 3495674 w 7105649"/>
              <a:gd name="connsiteY1282" fmla="*/ 2507671 h 12449267"/>
              <a:gd name="connsiteX1283" fmla="*/ 3552824 w 7105649"/>
              <a:gd name="connsiteY1283" fmla="*/ 2564821 h 12449267"/>
              <a:gd name="connsiteX1284" fmla="*/ 3609974 w 7105649"/>
              <a:gd name="connsiteY1284" fmla="*/ 2507671 h 12449267"/>
              <a:gd name="connsiteX1285" fmla="*/ 3609974 w 7105649"/>
              <a:gd name="connsiteY1285" fmla="*/ 3205249 h 12449267"/>
              <a:gd name="connsiteX1286" fmla="*/ 3552824 w 7105649"/>
              <a:gd name="connsiteY1286" fmla="*/ 3148099 h 12449267"/>
              <a:gd name="connsiteX1287" fmla="*/ 3495674 w 7105649"/>
              <a:gd name="connsiteY1287" fmla="*/ 3205249 h 12449267"/>
              <a:gd name="connsiteX1288" fmla="*/ 3552824 w 7105649"/>
              <a:gd name="connsiteY1288" fmla="*/ 3262399 h 12449267"/>
              <a:gd name="connsiteX1289" fmla="*/ 3609974 w 7105649"/>
              <a:gd name="connsiteY1289" fmla="*/ 3205249 h 12449267"/>
              <a:gd name="connsiteX1290" fmla="*/ 3609974 w 7105649"/>
              <a:gd name="connsiteY1290" fmla="*/ 3795799 h 12449267"/>
              <a:gd name="connsiteX1291" fmla="*/ 3552824 w 7105649"/>
              <a:gd name="connsiteY1291" fmla="*/ 3738649 h 12449267"/>
              <a:gd name="connsiteX1292" fmla="*/ 3495674 w 7105649"/>
              <a:gd name="connsiteY1292" fmla="*/ 3795799 h 12449267"/>
              <a:gd name="connsiteX1293" fmla="*/ 3552824 w 7105649"/>
              <a:gd name="connsiteY1293" fmla="*/ 3852949 h 12449267"/>
              <a:gd name="connsiteX1294" fmla="*/ 3609974 w 7105649"/>
              <a:gd name="connsiteY1294" fmla="*/ 3795799 h 12449267"/>
              <a:gd name="connsiteX1295" fmla="*/ 3609974 w 7105649"/>
              <a:gd name="connsiteY1295" fmla="*/ 4329198 h 12449267"/>
              <a:gd name="connsiteX1296" fmla="*/ 3552824 w 7105649"/>
              <a:gd name="connsiteY1296" fmla="*/ 4272048 h 12449267"/>
              <a:gd name="connsiteX1297" fmla="*/ 3495674 w 7105649"/>
              <a:gd name="connsiteY1297" fmla="*/ 4329198 h 12449267"/>
              <a:gd name="connsiteX1298" fmla="*/ 3552824 w 7105649"/>
              <a:gd name="connsiteY1298" fmla="*/ 4386348 h 12449267"/>
              <a:gd name="connsiteX1299" fmla="*/ 3609974 w 7105649"/>
              <a:gd name="connsiteY1299" fmla="*/ 4329198 h 12449267"/>
              <a:gd name="connsiteX1300" fmla="*/ 3609974 w 7105649"/>
              <a:gd name="connsiteY1300" fmla="*/ 4986423 h 12449267"/>
              <a:gd name="connsiteX1301" fmla="*/ 3552824 w 7105649"/>
              <a:gd name="connsiteY1301" fmla="*/ 4929273 h 12449267"/>
              <a:gd name="connsiteX1302" fmla="*/ 3495674 w 7105649"/>
              <a:gd name="connsiteY1302" fmla="*/ 4986423 h 12449267"/>
              <a:gd name="connsiteX1303" fmla="*/ 3552824 w 7105649"/>
              <a:gd name="connsiteY1303" fmla="*/ 5043573 h 12449267"/>
              <a:gd name="connsiteX1304" fmla="*/ 3609974 w 7105649"/>
              <a:gd name="connsiteY1304" fmla="*/ 4986423 h 12449267"/>
              <a:gd name="connsiteX1305" fmla="*/ 3609974 w 7105649"/>
              <a:gd name="connsiteY1305" fmla="*/ 5576973 h 12449267"/>
              <a:gd name="connsiteX1306" fmla="*/ 3552824 w 7105649"/>
              <a:gd name="connsiteY1306" fmla="*/ 5519823 h 12449267"/>
              <a:gd name="connsiteX1307" fmla="*/ 3495674 w 7105649"/>
              <a:gd name="connsiteY1307" fmla="*/ 5576973 h 12449267"/>
              <a:gd name="connsiteX1308" fmla="*/ 3552824 w 7105649"/>
              <a:gd name="connsiteY1308" fmla="*/ 5634123 h 12449267"/>
              <a:gd name="connsiteX1309" fmla="*/ 3609974 w 7105649"/>
              <a:gd name="connsiteY1309" fmla="*/ 5576973 h 12449267"/>
              <a:gd name="connsiteX1310" fmla="*/ 3609974 w 7105649"/>
              <a:gd name="connsiteY1310" fmla="*/ 6110373 h 12449267"/>
              <a:gd name="connsiteX1311" fmla="*/ 3552824 w 7105649"/>
              <a:gd name="connsiteY1311" fmla="*/ 6053223 h 12449267"/>
              <a:gd name="connsiteX1312" fmla="*/ 3495674 w 7105649"/>
              <a:gd name="connsiteY1312" fmla="*/ 6110373 h 12449267"/>
              <a:gd name="connsiteX1313" fmla="*/ 3552824 w 7105649"/>
              <a:gd name="connsiteY1313" fmla="*/ 6167523 h 12449267"/>
              <a:gd name="connsiteX1314" fmla="*/ 3609974 w 7105649"/>
              <a:gd name="connsiteY1314" fmla="*/ 6110373 h 12449267"/>
              <a:gd name="connsiteX1315" fmla="*/ 3609974 w 7105649"/>
              <a:gd name="connsiteY1315" fmla="*/ 6769771 h 12449267"/>
              <a:gd name="connsiteX1316" fmla="*/ 3552824 w 7105649"/>
              <a:gd name="connsiteY1316" fmla="*/ 6712621 h 12449267"/>
              <a:gd name="connsiteX1317" fmla="*/ 3495674 w 7105649"/>
              <a:gd name="connsiteY1317" fmla="*/ 6769771 h 12449267"/>
              <a:gd name="connsiteX1318" fmla="*/ 3552824 w 7105649"/>
              <a:gd name="connsiteY1318" fmla="*/ 6826921 h 12449267"/>
              <a:gd name="connsiteX1319" fmla="*/ 3609974 w 7105649"/>
              <a:gd name="connsiteY1319" fmla="*/ 6769771 h 12449267"/>
              <a:gd name="connsiteX1320" fmla="*/ 3609974 w 7105649"/>
              <a:gd name="connsiteY1320" fmla="*/ 7360321 h 12449267"/>
              <a:gd name="connsiteX1321" fmla="*/ 3552824 w 7105649"/>
              <a:gd name="connsiteY1321" fmla="*/ 7303171 h 12449267"/>
              <a:gd name="connsiteX1322" fmla="*/ 3495674 w 7105649"/>
              <a:gd name="connsiteY1322" fmla="*/ 7360321 h 12449267"/>
              <a:gd name="connsiteX1323" fmla="*/ 3552824 w 7105649"/>
              <a:gd name="connsiteY1323" fmla="*/ 7417471 h 12449267"/>
              <a:gd name="connsiteX1324" fmla="*/ 3609974 w 7105649"/>
              <a:gd name="connsiteY1324" fmla="*/ 7360321 h 12449267"/>
              <a:gd name="connsiteX1325" fmla="*/ 3609974 w 7105649"/>
              <a:gd name="connsiteY1325" fmla="*/ 7893721 h 12449267"/>
              <a:gd name="connsiteX1326" fmla="*/ 3552824 w 7105649"/>
              <a:gd name="connsiteY1326" fmla="*/ 7836571 h 12449267"/>
              <a:gd name="connsiteX1327" fmla="*/ 3495674 w 7105649"/>
              <a:gd name="connsiteY1327" fmla="*/ 7893721 h 12449267"/>
              <a:gd name="connsiteX1328" fmla="*/ 3552824 w 7105649"/>
              <a:gd name="connsiteY1328" fmla="*/ 7950871 h 12449267"/>
              <a:gd name="connsiteX1329" fmla="*/ 3609974 w 7105649"/>
              <a:gd name="connsiteY1329" fmla="*/ 7893721 h 12449267"/>
              <a:gd name="connsiteX1330" fmla="*/ 3609974 w 7105649"/>
              <a:gd name="connsiteY1330" fmla="*/ 8550946 h 12449267"/>
              <a:gd name="connsiteX1331" fmla="*/ 3552824 w 7105649"/>
              <a:gd name="connsiteY1331" fmla="*/ 8493796 h 12449267"/>
              <a:gd name="connsiteX1332" fmla="*/ 3495674 w 7105649"/>
              <a:gd name="connsiteY1332" fmla="*/ 8550946 h 12449267"/>
              <a:gd name="connsiteX1333" fmla="*/ 3552824 w 7105649"/>
              <a:gd name="connsiteY1333" fmla="*/ 8608096 h 12449267"/>
              <a:gd name="connsiteX1334" fmla="*/ 3609974 w 7105649"/>
              <a:gd name="connsiteY1334" fmla="*/ 8550946 h 12449267"/>
              <a:gd name="connsiteX1335" fmla="*/ 3609974 w 7105649"/>
              <a:gd name="connsiteY1335" fmla="*/ 9141496 h 12449267"/>
              <a:gd name="connsiteX1336" fmla="*/ 3552824 w 7105649"/>
              <a:gd name="connsiteY1336" fmla="*/ 9084346 h 12449267"/>
              <a:gd name="connsiteX1337" fmla="*/ 3495674 w 7105649"/>
              <a:gd name="connsiteY1337" fmla="*/ 9141496 h 12449267"/>
              <a:gd name="connsiteX1338" fmla="*/ 3552824 w 7105649"/>
              <a:gd name="connsiteY1338" fmla="*/ 9198646 h 12449267"/>
              <a:gd name="connsiteX1339" fmla="*/ 3609974 w 7105649"/>
              <a:gd name="connsiteY1339" fmla="*/ 9141496 h 12449267"/>
              <a:gd name="connsiteX1340" fmla="*/ 3609974 w 7105649"/>
              <a:gd name="connsiteY1340" fmla="*/ 9674896 h 12449267"/>
              <a:gd name="connsiteX1341" fmla="*/ 3552824 w 7105649"/>
              <a:gd name="connsiteY1341" fmla="*/ 9617746 h 12449267"/>
              <a:gd name="connsiteX1342" fmla="*/ 3495674 w 7105649"/>
              <a:gd name="connsiteY1342" fmla="*/ 9674896 h 12449267"/>
              <a:gd name="connsiteX1343" fmla="*/ 3552824 w 7105649"/>
              <a:gd name="connsiteY1343" fmla="*/ 9732046 h 12449267"/>
              <a:gd name="connsiteX1344" fmla="*/ 3609974 w 7105649"/>
              <a:gd name="connsiteY1344" fmla="*/ 9674896 h 12449267"/>
              <a:gd name="connsiteX1345" fmla="*/ 3609974 w 7105649"/>
              <a:gd name="connsiteY1345" fmla="*/ 10344242 h 12449267"/>
              <a:gd name="connsiteX1346" fmla="*/ 3552824 w 7105649"/>
              <a:gd name="connsiteY1346" fmla="*/ 10287092 h 12449267"/>
              <a:gd name="connsiteX1347" fmla="*/ 3495674 w 7105649"/>
              <a:gd name="connsiteY1347" fmla="*/ 10344242 h 12449267"/>
              <a:gd name="connsiteX1348" fmla="*/ 3552824 w 7105649"/>
              <a:gd name="connsiteY1348" fmla="*/ 10401392 h 12449267"/>
              <a:gd name="connsiteX1349" fmla="*/ 3609974 w 7105649"/>
              <a:gd name="connsiteY1349" fmla="*/ 10344242 h 12449267"/>
              <a:gd name="connsiteX1350" fmla="*/ 3609974 w 7105649"/>
              <a:gd name="connsiteY1350" fmla="*/ 10934792 h 12449267"/>
              <a:gd name="connsiteX1351" fmla="*/ 3552824 w 7105649"/>
              <a:gd name="connsiteY1351" fmla="*/ 10877642 h 12449267"/>
              <a:gd name="connsiteX1352" fmla="*/ 3495674 w 7105649"/>
              <a:gd name="connsiteY1352" fmla="*/ 10934792 h 12449267"/>
              <a:gd name="connsiteX1353" fmla="*/ 3552824 w 7105649"/>
              <a:gd name="connsiteY1353" fmla="*/ 10991942 h 12449267"/>
              <a:gd name="connsiteX1354" fmla="*/ 3609974 w 7105649"/>
              <a:gd name="connsiteY1354" fmla="*/ 10934792 h 12449267"/>
              <a:gd name="connsiteX1355" fmla="*/ 3609974 w 7105649"/>
              <a:gd name="connsiteY1355" fmla="*/ 11468192 h 12449267"/>
              <a:gd name="connsiteX1356" fmla="*/ 3552824 w 7105649"/>
              <a:gd name="connsiteY1356" fmla="*/ 11411042 h 12449267"/>
              <a:gd name="connsiteX1357" fmla="*/ 3495674 w 7105649"/>
              <a:gd name="connsiteY1357" fmla="*/ 11468192 h 12449267"/>
              <a:gd name="connsiteX1358" fmla="*/ 3552824 w 7105649"/>
              <a:gd name="connsiteY1358" fmla="*/ 11525342 h 12449267"/>
              <a:gd name="connsiteX1359" fmla="*/ 3609974 w 7105649"/>
              <a:gd name="connsiteY1359" fmla="*/ 11468192 h 12449267"/>
              <a:gd name="connsiteX1360" fmla="*/ 3609974 w 7105649"/>
              <a:gd name="connsiteY1360" fmla="*/ 12125417 h 12449267"/>
              <a:gd name="connsiteX1361" fmla="*/ 3552824 w 7105649"/>
              <a:gd name="connsiteY1361" fmla="*/ 12068267 h 12449267"/>
              <a:gd name="connsiteX1362" fmla="*/ 3495674 w 7105649"/>
              <a:gd name="connsiteY1362" fmla="*/ 12125417 h 12449267"/>
              <a:gd name="connsiteX1363" fmla="*/ 3552824 w 7105649"/>
              <a:gd name="connsiteY1363" fmla="*/ 12182567 h 12449267"/>
              <a:gd name="connsiteX1364" fmla="*/ 3609974 w 7105649"/>
              <a:gd name="connsiteY1364" fmla="*/ 12125417 h 12449267"/>
              <a:gd name="connsiteX1365" fmla="*/ 3901281 w 7105649"/>
              <a:gd name="connsiteY1365" fmla="*/ 981075 h 12449267"/>
              <a:gd name="connsiteX1366" fmla="*/ 3844131 w 7105649"/>
              <a:gd name="connsiteY1366" fmla="*/ 923925 h 12449267"/>
              <a:gd name="connsiteX1367" fmla="*/ 3786981 w 7105649"/>
              <a:gd name="connsiteY1367" fmla="*/ 981075 h 12449267"/>
              <a:gd name="connsiteX1368" fmla="*/ 3844131 w 7105649"/>
              <a:gd name="connsiteY1368" fmla="*/ 1038225 h 12449267"/>
              <a:gd name="connsiteX1369" fmla="*/ 3901281 w 7105649"/>
              <a:gd name="connsiteY1369" fmla="*/ 981075 h 12449267"/>
              <a:gd name="connsiteX1370" fmla="*/ 3901281 w 7105649"/>
              <a:gd name="connsiteY1370" fmla="*/ 1571625 h 12449267"/>
              <a:gd name="connsiteX1371" fmla="*/ 3844131 w 7105649"/>
              <a:gd name="connsiteY1371" fmla="*/ 1514475 h 12449267"/>
              <a:gd name="connsiteX1372" fmla="*/ 3786981 w 7105649"/>
              <a:gd name="connsiteY1372" fmla="*/ 1571625 h 12449267"/>
              <a:gd name="connsiteX1373" fmla="*/ 3844131 w 7105649"/>
              <a:gd name="connsiteY1373" fmla="*/ 1628775 h 12449267"/>
              <a:gd name="connsiteX1374" fmla="*/ 3901281 w 7105649"/>
              <a:gd name="connsiteY1374" fmla="*/ 1571625 h 12449267"/>
              <a:gd name="connsiteX1375" fmla="*/ 3901281 w 7105649"/>
              <a:gd name="connsiteY1375" fmla="*/ 3471949 h 12449267"/>
              <a:gd name="connsiteX1376" fmla="*/ 3844131 w 7105649"/>
              <a:gd name="connsiteY1376" fmla="*/ 3414799 h 12449267"/>
              <a:gd name="connsiteX1377" fmla="*/ 3786981 w 7105649"/>
              <a:gd name="connsiteY1377" fmla="*/ 3471949 h 12449267"/>
              <a:gd name="connsiteX1378" fmla="*/ 3844131 w 7105649"/>
              <a:gd name="connsiteY1378" fmla="*/ 3529099 h 12449267"/>
              <a:gd name="connsiteX1379" fmla="*/ 3901281 w 7105649"/>
              <a:gd name="connsiteY1379" fmla="*/ 3471949 h 12449267"/>
              <a:gd name="connsiteX1380" fmla="*/ 3901281 w 7105649"/>
              <a:gd name="connsiteY1380" fmla="*/ 4062498 h 12449267"/>
              <a:gd name="connsiteX1381" fmla="*/ 3844131 w 7105649"/>
              <a:gd name="connsiteY1381" fmla="*/ 4005349 h 12449267"/>
              <a:gd name="connsiteX1382" fmla="*/ 3786981 w 7105649"/>
              <a:gd name="connsiteY1382" fmla="*/ 4062498 h 12449267"/>
              <a:gd name="connsiteX1383" fmla="*/ 3844131 w 7105649"/>
              <a:gd name="connsiteY1383" fmla="*/ 4119648 h 12449267"/>
              <a:gd name="connsiteX1384" fmla="*/ 3901281 w 7105649"/>
              <a:gd name="connsiteY1384" fmla="*/ 4062498 h 12449267"/>
              <a:gd name="connsiteX1385" fmla="*/ 3901281 w 7105649"/>
              <a:gd name="connsiteY1385" fmla="*/ 5253123 h 12449267"/>
              <a:gd name="connsiteX1386" fmla="*/ 3844131 w 7105649"/>
              <a:gd name="connsiteY1386" fmla="*/ 5195973 h 12449267"/>
              <a:gd name="connsiteX1387" fmla="*/ 3786981 w 7105649"/>
              <a:gd name="connsiteY1387" fmla="*/ 5253123 h 12449267"/>
              <a:gd name="connsiteX1388" fmla="*/ 3844131 w 7105649"/>
              <a:gd name="connsiteY1388" fmla="*/ 5310273 h 12449267"/>
              <a:gd name="connsiteX1389" fmla="*/ 3901281 w 7105649"/>
              <a:gd name="connsiteY1389" fmla="*/ 5253123 h 12449267"/>
              <a:gd name="connsiteX1390" fmla="*/ 3901281 w 7105649"/>
              <a:gd name="connsiteY1390" fmla="*/ 5843673 h 12449267"/>
              <a:gd name="connsiteX1391" fmla="*/ 3844131 w 7105649"/>
              <a:gd name="connsiteY1391" fmla="*/ 5786523 h 12449267"/>
              <a:gd name="connsiteX1392" fmla="*/ 3786981 w 7105649"/>
              <a:gd name="connsiteY1392" fmla="*/ 5843673 h 12449267"/>
              <a:gd name="connsiteX1393" fmla="*/ 3844131 w 7105649"/>
              <a:gd name="connsiteY1393" fmla="*/ 5900823 h 12449267"/>
              <a:gd name="connsiteX1394" fmla="*/ 3901281 w 7105649"/>
              <a:gd name="connsiteY1394" fmla="*/ 5843673 h 12449267"/>
              <a:gd name="connsiteX1395" fmla="*/ 3901281 w 7105649"/>
              <a:gd name="connsiteY1395" fmla="*/ 7036471 h 12449267"/>
              <a:gd name="connsiteX1396" fmla="*/ 3844131 w 7105649"/>
              <a:gd name="connsiteY1396" fmla="*/ 6979321 h 12449267"/>
              <a:gd name="connsiteX1397" fmla="*/ 3786981 w 7105649"/>
              <a:gd name="connsiteY1397" fmla="*/ 7036471 h 12449267"/>
              <a:gd name="connsiteX1398" fmla="*/ 3844131 w 7105649"/>
              <a:gd name="connsiteY1398" fmla="*/ 7093621 h 12449267"/>
              <a:gd name="connsiteX1399" fmla="*/ 3901281 w 7105649"/>
              <a:gd name="connsiteY1399" fmla="*/ 7036471 h 12449267"/>
              <a:gd name="connsiteX1400" fmla="*/ 3901281 w 7105649"/>
              <a:gd name="connsiteY1400" fmla="*/ 7627021 h 12449267"/>
              <a:gd name="connsiteX1401" fmla="*/ 3844131 w 7105649"/>
              <a:gd name="connsiteY1401" fmla="*/ 7569871 h 12449267"/>
              <a:gd name="connsiteX1402" fmla="*/ 3786981 w 7105649"/>
              <a:gd name="connsiteY1402" fmla="*/ 7627021 h 12449267"/>
              <a:gd name="connsiteX1403" fmla="*/ 3844131 w 7105649"/>
              <a:gd name="connsiteY1403" fmla="*/ 7684171 h 12449267"/>
              <a:gd name="connsiteX1404" fmla="*/ 3901281 w 7105649"/>
              <a:gd name="connsiteY1404" fmla="*/ 7627021 h 12449267"/>
              <a:gd name="connsiteX1405" fmla="*/ 3901281 w 7105649"/>
              <a:gd name="connsiteY1405" fmla="*/ 8817646 h 12449267"/>
              <a:gd name="connsiteX1406" fmla="*/ 3844131 w 7105649"/>
              <a:gd name="connsiteY1406" fmla="*/ 8760496 h 12449267"/>
              <a:gd name="connsiteX1407" fmla="*/ 3786981 w 7105649"/>
              <a:gd name="connsiteY1407" fmla="*/ 8817646 h 12449267"/>
              <a:gd name="connsiteX1408" fmla="*/ 3844131 w 7105649"/>
              <a:gd name="connsiteY1408" fmla="*/ 8874796 h 12449267"/>
              <a:gd name="connsiteX1409" fmla="*/ 3901281 w 7105649"/>
              <a:gd name="connsiteY1409" fmla="*/ 8817646 h 12449267"/>
              <a:gd name="connsiteX1410" fmla="*/ 3901281 w 7105649"/>
              <a:gd name="connsiteY1410" fmla="*/ 9408196 h 12449267"/>
              <a:gd name="connsiteX1411" fmla="*/ 3844131 w 7105649"/>
              <a:gd name="connsiteY1411" fmla="*/ 9351046 h 12449267"/>
              <a:gd name="connsiteX1412" fmla="*/ 3786981 w 7105649"/>
              <a:gd name="connsiteY1412" fmla="*/ 9408196 h 12449267"/>
              <a:gd name="connsiteX1413" fmla="*/ 3844131 w 7105649"/>
              <a:gd name="connsiteY1413" fmla="*/ 9465346 h 12449267"/>
              <a:gd name="connsiteX1414" fmla="*/ 3901281 w 7105649"/>
              <a:gd name="connsiteY1414" fmla="*/ 9408196 h 12449267"/>
              <a:gd name="connsiteX1415" fmla="*/ 3901281 w 7105649"/>
              <a:gd name="connsiteY1415" fmla="*/ 10610942 h 12449267"/>
              <a:gd name="connsiteX1416" fmla="*/ 3844131 w 7105649"/>
              <a:gd name="connsiteY1416" fmla="*/ 10553792 h 12449267"/>
              <a:gd name="connsiteX1417" fmla="*/ 3786981 w 7105649"/>
              <a:gd name="connsiteY1417" fmla="*/ 10610942 h 12449267"/>
              <a:gd name="connsiteX1418" fmla="*/ 3844131 w 7105649"/>
              <a:gd name="connsiteY1418" fmla="*/ 10668092 h 12449267"/>
              <a:gd name="connsiteX1419" fmla="*/ 3901281 w 7105649"/>
              <a:gd name="connsiteY1419" fmla="*/ 10610942 h 12449267"/>
              <a:gd name="connsiteX1420" fmla="*/ 3901281 w 7105649"/>
              <a:gd name="connsiteY1420" fmla="*/ 11201492 h 12449267"/>
              <a:gd name="connsiteX1421" fmla="*/ 3844131 w 7105649"/>
              <a:gd name="connsiteY1421" fmla="*/ 11144342 h 12449267"/>
              <a:gd name="connsiteX1422" fmla="*/ 3786981 w 7105649"/>
              <a:gd name="connsiteY1422" fmla="*/ 11201492 h 12449267"/>
              <a:gd name="connsiteX1423" fmla="*/ 3844131 w 7105649"/>
              <a:gd name="connsiteY1423" fmla="*/ 11258642 h 12449267"/>
              <a:gd name="connsiteX1424" fmla="*/ 3901281 w 7105649"/>
              <a:gd name="connsiteY1424" fmla="*/ 11201492 h 12449267"/>
              <a:gd name="connsiteX1425" fmla="*/ 3901281 w 7105649"/>
              <a:gd name="connsiteY1425" fmla="*/ 12392117 h 12449267"/>
              <a:gd name="connsiteX1426" fmla="*/ 3844131 w 7105649"/>
              <a:gd name="connsiteY1426" fmla="*/ 12334967 h 12449267"/>
              <a:gd name="connsiteX1427" fmla="*/ 3786981 w 7105649"/>
              <a:gd name="connsiteY1427" fmla="*/ 12392117 h 12449267"/>
              <a:gd name="connsiteX1428" fmla="*/ 3844131 w 7105649"/>
              <a:gd name="connsiteY1428" fmla="*/ 12449267 h 12449267"/>
              <a:gd name="connsiteX1429" fmla="*/ 3901281 w 7105649"/>
              <a:gd name="connsiteY1429" fmla="*/ 12392117 h 12449267"/>
              <a:gd name="connsiteX1430" fmla="*/ 3920331 w 7105649"/>
              <a:gd name="connsiteY1430" fmla="*/ 381001 h 12449267"/>
              <a:gd name="connsiteX1431" fmla="*/ 3863181 w 7105649"/>
              <a:gd name="connsiteY1431" fmla="*/ 323851 h 12449267"/>
              <a:gd name="connsiteX1432" fmla="*/ 3806031 w 7105649"/>
              <a:gd name="connsiteY1432" fmla="*/ 381001 h 12449267"/>
              <a:gd name="connsiteX1433" fmla="*/ 3863181 w 7105649"/>
              <a:gd name="connsiteY1433" fmla="*/ 438151 h 12449267"/>
              <a:gd name="connsiteX1434" fmla="*/ 3920331 w 7105649"/>
              <a:gd name="connsiteY1434" fmla="*/ 381001 h 12449267"/>
              <a:gd name="connsiteX1435" fmla="*/ 3920331 w 7105649"/>
              <a:gd name="connsiteY1435" fmla="*/ 2174297 h 12449267"/>
              <a:gd name="connsiteX1436" fmla="*/ 3863181 w 7105649"/>
              <a:gd name="connsiteY1436" fmla="*/ 2117147 h 12449267"/>
              <a:gd name="connsiteX1437" fmla="*/ 3806031 w 7105649"/>
              <a:gd name="connsiteY1437" fmla="*/ 2174297 h 12449267"/>
              <a:gd name="connsiteX1438" fmla="*/ 3863181 w 7105649"/>
              <a:gd name="connsiteY1438" fmla="*/ 2231447 h 12449267"/>
              <a:gd name="connsiteX1439" fmla="*/ 3920331 w 7105649"/>
              <a:gd name="connsiteY1439" fmla="*/ 2174297 h 12449267"/>
              <a:gd name="connsiteX1440" fmla="*/ 3920331 w 7105649"/>
              <a:gd name="connsiteY1440" fmla="*/ 2871873 h 12449267"/>
              <a:gd name="connsiteX1441" fmla="*/ 3863181 w 7105649"/>
              <a:gd name="connsiteY1441" fmla="*/ 2814723 h 12449267"/>
              <a:gd name="connsiteX1442" fmla="*/ 3806031 w 7105649"/>
              <a:gd name="connsiteY1442" fmla="*/ 2871873 h 12449267"/>
              <a:gd name="connsiteX1443" fmla="*/ 3863181 w 7105649"/>
              <a:gd name="connsiteY1443" fmla="*/ 2929023 h 12449267"/>
              <a:gd name="connsiteX1444" fmla="*/ 3920331 w 7105649"/>
              <a:gd name="connsiteY1444" fmla="*/ 2871873 h 12449267"/>
              <a:gd name="connsiteX1445" fmla="*/ 3920331 w 7105649"/>
              <a:gd name="connsiteY1445" fmla="*/ 4653048 h 12449267"/>
              <a:gd name="connsiteX1446" fmla="*/ 3863181 w 7105649"/>
              <a:gd name="connsiteY1446" fmla="*/ 4595898 h 12449267"/>
              <a:gd name="connsiteX1447" fmla="*/ 3806031 w 7105649"/>
              <a:gd name="connsiteY1447" fmla="*/ 4653048 h 12449267"/>
              <a:gd name="connsiteX1448" fmla="*/ 3863181 w 7105649"/>
              <a:gd name="connsiteY1448" fmla="*/ 4710198 h 12449267"/>
              <a:gd name="connsiteX1449" fmla="*/ 3920331 w 7105649"/>
              <a:gd name="connsiteY1449" fmla="*/ 4653048 h 12449267"/>
              <a:gd name="connsiteX1450" fmla="*/ 3920331 w 7105649"/>
              <a:gd name="connsiteY1450" fmla="*/ 6436396 h 12449267"/>
              <a:gd name="connsiteX1451" fmla="*/ 3863181 w 7105649"/>
              <a:gd name="connsiteY1451" fmla="*/ 6379246 h 12449267"/>
              <a:gd name="connsiteX1452" fmla="*/ 3806031 w 7105649"/>
              <a:gd name="connsiteY1452" fmla="*/ 6436396 h 12449267"/>
              <a:gd name="connsiteX1453" fmla="*/ 3863181 w 7105649"/>
              <a:gd name="connsiteY1453" fmla="*/ 6493546 h 12449267"/>
              <a:gd name="connsiteX1454" fmla="*/ 3920331 w 7105649"/>
              <a:gd name="connsiteY1454" fmla="*/ 6436396 h 12449267"/>
              <a:gd name="connsiteX1455" fmla="*/ 3920331 w 7105649"/>
              <a:gd name="connsiteY1455" fmla="*/ 8217571 h 12449267"/>
              <a:gd name="connsiteX1456" fmla="*/ 3863181 w 7105649"/>
              <a:gd name="connsiteY1456" fmla="*/ 8160421 h 12449267"/>
              <a:gd name="connsiteX1457" fmla="*/ 3806031 w 7105649"/>
              <a:gd name="connsiteY1457" fmla="*/ 8217571 h 12449267"/>
              <a:gd name="connsiteX1458" fmla="*/ 3863181 w 7105649"/>
              <a:gd name="connsiteY1458" fmla="*/ 8274721 h 12449267"/>
              <a:gd name="connsiteX1459" fmla="*/ 3920331 w 7105649"/>
              <a:gd name="connsiteY1459" fmla="*/ 8217571 h 12449267"/>
              <a:gd name="connsiteX1460" fmla="*/ 3920331 w 7105649"/>
              <a:gd name="connsiteY1460" fmla="*/ 10010867 h 12449267"/>
              <a:gd name="connsiteX1461" fmla="*/ 3863181 w 7105649"/>
              <a:gd name="connsiteY1461" fmla="*/ 9953717 h 12449267"/>
              <a:gd name="connsiteX1462" fmla="*/ 3806031 w 7105649"/>
              <a:gd name="connsiteY1462" fmla="*/ 10010867 h 12449267"/>
              <a:gd name="connsiteX1463" fmla="*/ 3863181 w 7105649"/>
              <a:gd name="connsiteY1463" fmla="*/ 10068017 h 12449267"/>
              <a:gd name="connsiteX1464" fmla="*/ 3920331 w 7105649"/>
              <a:gd name="connsiteY1464" fmla="*/ 10010867 h 12449267"/>
              <a:gd name="connsiteX1465" fmla="*/ 3920331 w 7105649"/>
              <a:gd name="connsiteY1465" fmla="*/ 11792042 h 12449267"/>
              <a:gd name="connsiteX1466" fmla="*/ 3863181 w 7105649"/>
              <a:gd name="connsiteY1466" fmla="*/ 11734892 h 12449267"/>
              <a:gd name="connsiteX1467" fmla="*/ 3806031 w 7105649"/>
              <a:gd name="connsiteY1467" fmla="*/ 11792042 h 12449267"/>
              <a:gd name="connsiteX1468" fmla="*/ 3863181 w 7105649"/>
              <a:gd name="connsiteY1468" fmla="*/ 11849192 h 12449267"/>
              <a:gd name="connsiteX1469" fmla="*/ 3920331 w 7105649"/>
              <a:gd name="connsiteY1469" fmla="*/ 11792042 h 12449267"/>
              <a:gd name="connsiteX1470" fmla="*/ 4192586 w 7105649"/>
              <a:gd name="connsiteY1470" fmla="*/ 57151 h 12449267"/>
              <a:gd name="connsiteX1471" fmla="*/ 4135436 w 7105649"/>
              <a:gd name="connsiteY1471" fmla="*/ 0 h 12449267"/>
              <a:gd name="connsiteX1472" fmla="*/ 4078286 w 7105649"/>
              <a:gd name="connsiteY1472" fmla="*/ 57151 h 12449267"/>
              <a:gd name="connsiteX1473" fmla="*/ 4135436 w 7105649"/>
              <a:gd name="connsiteY1473" fmla="*/ 114301 h 12449267"/>
              <a:gd name="connsiteX1474" fmla="*/ 4192586 w 7105649"/>
              <a:gd name="connsiteY1474" fmla="*/ 57151 h 12449267"/>
              <a:gd name="connsiteX1475" fmla="*/ 4192586 w 7105649"/>
              <a:gd name="connsiteY1475" fmla="*/ 714375 h 12449267"/>
              <a:gd name="connsiteX1476" fmla="*/ 4135436 w 7105649"/>
              <a:gd name="connsiteY1476" fmla="*/ 657225 h 12449267"/>
              <a:gd name="connsiteX1477" fmla="*/ 4078286 w 7105649"/>
              <a:gd name="connsiteY1477" fmla="*/ 714375 h 12449267"/>
              <a:gd name="connsiteX1478" fmla="*/ 4135436 w 7105649"/>
              <a:gd name="connsiteY1478" fmla="*/ 771525 h 12449267"/>
              <a:gd name="connsiteX1479" fmla="*/ 4192586 w 7105649"/>
              <a:gd name="connsiteY1479" fmla="*/ 714375 h 12449267"/>
              <a:gd name="connsiteX1480" fmla="*/ 4192586 w 7105649"/>
              <a:gd name="connsiteY1480" fmla="*/ 1304925 h 12449267"/>
              <a:gd name="connsiteX1481" fmla="*/ 4135436 w 7105649"/>
              <a:gd name="connsiteY1481" fmla="*/ 1247775 h 12449267"/>
              <a:gd name="connsiteX1482" fmla="*/ 4078286 w 7105649"/>
              <a:gd name="connsiteY1482" fmla="*/ 1304925 h 12449267"/>
              <a:gd name="connsiteX1483" fmla="*/ 4135436 w 7105649"/>
              <a:gd name="connsiteY1483" fmla="*/ 1362075 h 12449267"/>
              <a:gd name="connsiteX1484" fmla="*/ 4192586 w 7105649"/>
              <a:gd name="connsiteY1484" fmla="*/ 1304925 h 12449267"/>
              <a:gd name="connsiteX1485" fmla="*/ 4192586 w 7105649"/>
              <a:gd name="connsiteY1485" fmla="*/ 1838325 h 12449267"/>
              <a:gd name="connsiteX1486" fmla="*/ 4135436 w 7105649"/>
              <a:gd name="connsiteY1486" fmla="*/ 1781175 h 12449267"/>
              <a:gd name="connsiteX1487" fmla="*/ 4078286 w 7105649"/>
              <a:gd name="connsiteY1487" fmla="*/ 1838325 h 12449267"/>
              <a:gd name="connsiteX1488" fmla="*/ 4135436 w 7105649"/>
              <a:gd name="connsiteY1488" fmla="*/ 1895475 h 12449267"/>
              <a:gd name="connsiteX1489" fmla="*/ 4192586 w 7105649"/>
              <a:gd name="connsiteY1489" fmla="*/ 1838325 h 12449267"/>
              <a:gd name="connsiteX1490" fmla="*/ 4192586 w 7105649"/>
              <a:gd name="connsiteY1490" fmla="*/ 2507671 h 12449267"/>
              <a:gd name="connsiteX1491" fmla="*/ 4135436 w 7105649"/>
              <a:gd name="connsiteY1491" fmla="*/ 2450521 h 12449267"/>
              <a:gd name="connsiteX1492" fmla="*/ 4078286 w 7105649"/>
              <a:gd name="connsiteY1492" fmla="*/ 2507671 h 12449267"/>
              <a:gd name="connsiteX1493" fmla="*/ 4135436 w 7105649"/>
              <a:gd name="connsiteY1493" fmla="*/ 2564821 h 12449267"/>
              <a:gd name="connsiteX1494" fmla="*/ 4192586 w 7105649"/>
              <a:gd name="connsiteY1494" fmla="*/ 2507671 h 12449267"/>
              <a:gd name="connsiteX1495" fmla="*/ 4192586 w 7105649"/>
              <a:gd name="connsiteY1495" fmla="*/ 3205249 h 12449267"/>
              <a:gd name="connsiteX1496" fmla="*/ 4135436 w 7105649"/>
              <a:gd name="connsiteY1496" fmla="*/ 3148099 h 12449267"/>
              <a:gd name="connsiteX1497" fmla="*/ 4078286 w 7105649"/>
              <a:gd name="connsiteY1497" fmla="*/ 3205249 h 12449267"/>
              <a:gd name="connsiteX1498" fmla="*/ 4135436 w 7105649"/>
              <a:gd name="connsiteY1498" fmla="*/ 3262399 h 12449267"/>
              <a:gd name="connsiteX1499" fmla="*/ 4192586 w 7105649"/>
              <a:gd name="connsiteY1499" fmla="*/ 3205249 h 12449267"/>
              <a:gd name="connsiteX1500" fmla="*/ 4192586 w 7105649"/>
              <a:gd name="connsiteY1500" fmla="*/ 3795799 h 12449267"/>
              <a:gd name="connsiteX1501" fmla="*/ 4135436 w 7105649"/>
              <a:gd name="connsiteY1501" fmla="*/ 3738649 h 12449267"/>
              <a:gd name="connsiteX1502" fmla="*/ 4078286 w 7105649"/>
              <a:gd name="connsiteY1502" fmla="*/ 3795799 h 12449267"/>
              <a:gd name="connsiteX1503" fmla="*/ 4135436 w 7105649"/>
              <a:gd name="connsiteY1503" fmla="*/ 3852949 h 12449267"/>
              <a:gd name="connsiteX1504" fmla="*/ 4192586 w 7105649"/>
              <a:gd name="connsiteY1504" fmla="*/ 3795799 h 12449267"/>
              <a:gd name="connsiteX1505" fmla="*/ 4192586 w 7105649"/>
              <a:gd name="connsiteY1505" fmla="*/ 4329198 h 12449267"/>
              <a:gd name="connsiteX1506" fmla="*/ 4135436 w 7105649"/>
              <a:gd name="connsiteY1506" fmla="*/ 4272048 h 12449267"/>
              <a:gd name="connsiteX1507" fmla="*/ 4078286 w 7105649"/>
              <a:gd name="connsiteY1507" fmla="*/ 4329198 h 12449267"/>
              <a:gd name="connsiteX1508" fmla="*/ 4135436 w 7105649"/>
              <a:gd name="connsiteY1508" fmla="*/ 4386348 h 12449267"/>
              <a:gd name="connsiteX1509" fmla="*/ 4192586 w 7105649"/>
              <a:gd name="connsiteY1509" fmla="*/ 4329198 h 12449267"/>
              <a:gd name="connsiteX1510" fmla="*/ 4192586 w 7105649"/>
              <a:gd name="connsiteY1510" fmla="*/ 4986423 h 12449267"/>
              <a:gd name="connsiteX1511" fmla="*/ 4135436 w 7105649"/>
              <a:gd name="connsiteY1511" fmla="*/ 4929273 h 12449267"/>
              <a:gd name="connsiteX1512" fmla="*/ 4078286 w 7105649"/>
              <a:gd name="connsiteY1512" fmla="*/ 4986423 h 12449267"/>
              <a:gd name="connsiteX1513" fmla="*/ 4135436 w 7105649"/>
              <a:gd name="connsiteY1513" fmla="*/ 5043573 h 12449267"/>
              <a:gd name="connsiteX1514" fmla="*/ 4192586 w 7105649"/>
              <a:gd name="connsiteY1514" fmla="*/ 4986423 h 12449267"/>
              <a:gd name="connsiteX1515" fmla="*/ 4192586 w 7105649"/>
              <a:gd name="connsiteY1515" fmla="*/ 5576973 h 12449267"/>
              <a:gd name="connsiteX1516" fmla="*/ 4135436 w 7105649"/>
              <a:gd name="connsiteY1516" fmla="*/ 5519823 h 12449267"/>
              <a:gd name="connsiteX1517" fmla="*/ 4078286 w 7105649"/>
              <a:gd name="connsiteY1517" fmla="*/ 5576973 h 12449267"/>
              <a:gd name="connsiteX1518" fmla="*/ 4135436 w 7105649"/>
              <a:gd name="connsiteY1518" fmla="*/ 5634123 h 12449267"/>
              <a:gd name="connsiteX1519" fmla="*/ 4192586 w 7105649"/>
              <a:gd name="connsiteY1519" fmla="*/ 5576973 h 12449267"/>
              <a:gd name="connsiteX1520" fmla="*/ 4192586 w 7105649"/>
              <a:gd name="connsiteY1520" fmla="*/ 6110373 h 12449267"/>
              <a:gd name="connsiteX1521" fmla="*/ 4135436 w 7105649"/>
              <a:gd name="connsiteY1521" fmla="*/ 6053223 h 12449267"/>
              <a:gd name="connsiteX1522" fmla="*/ 4078286 w 7105649"/>
              <a:gd name="connsiteY1522" fmla="*/ 6110373 h 12449267"/>
              <a:gd name="connsiteX1523" fmla="*/ 4135436 w 7105649"/>
              <a:gd name="connsiteY1523" fmla="*/ 6167523 h 12449267"/>
              <a:gd name="connsiteX1524" fmla="*/ 4192586 w 7105649"/>
              <a:gd name="connsiteY1524" fmla="*/ 6110373 h 12449267"/>
              <a:gd name="connsiteX1525" fmla="*/ 4192586 w 7105649"/>
              <a:gd name="connsiteY1525" fmla="*/ 6769771 h 12449267"/>
              <a:gd name="connsiteX1526" fmla="*/ 4135436 w 7105649"/>
              <a:gd name="connsiteY1526" fmla="*/ 6712621 h 12449267"/>
              <a:gd name="connsiteX1527" fmla="*/ 4078286 w 7105649"/>
              <a:gd name="connsiteY1527" fmla="*/ 6769771 h 12449267"/>
              <a:gd name="connsiteX1528" fmla="*/ 4135436 w 7105649"/>
              <a:gd name="connsiteY1528" fmla="*/ 6826921 h 12449267"/>
              <a:gd name="connsiteX1529" fmla="*/ 4192586 w 7105649"/>
              <a:gd name="connsiteY1529" fmla="*/ 6769771 h 12449267"/>
              <a:gd name="connsiteX1530" fmla="*/ 4192586 w 7105649"/>
              <a:gd name="connsiteY1530" fmla="*/ 7360321 h 12449267"/>
              <a:gd name="connsiteX1531" fmla="*/ 4135436 w 7105649"/>
              <a:gd name="connsiteY1531" fmla="*/ 7303171 h 12449267"/>
              <a:gd name="connsiteX1532" fmla="*/ 4078286 w 7105649"/>
              <a:gd name="connsiteY1532" fmla="*/ 7360321 h 12449267"/>
              <a:gd name="connsiteX1533" fmla="*/ 4135436 w 7105649"/>
              <a:gd name="connsiteY1533" fmla="*/ 7417471 h 12449267"/>
              <a:gd name="connsiteX1534" fmla="*/ 4192586 w 7105649"/>
              <a:gd name="connsiteY1534" fmla="*/ 7360321 h 12449267"/>
              <a:gd name="connsiteX1535" fmla="*/ 4192586 w 7105649"/>
              <a:gd name="connsiteY1535" fmla="*/ 7893721 h 12449267"/>
              <a:gd name="connsiteX1536" fmla="*/ 4135436 w 7105649"/>
              <a:gd name="connsiteY1536" fmla="*/ 7836571 h 12449267"/>
              <a:gd name="connsiteX1537" fmla="*/ 4078286 w 7105649"/>
              <a:gd name="connsiteY1537" fmla="*/ 7893721 h 12449267"/>
              <a:gd name="connsiteX1538" fmla="*/ 4135436 w 7105649"/>
              <a:gd name="connsiteY1538" fmla="*/ 7950871 h 12449267"/>
              <a:gd name="connsiteX1539" fmla="*/ 4192586 w 7105649"/>
              <a:gd name="connsiteY1539" fmla="*/ 7893721 h 12449267"/>
              <a:gd name="connsiteX1540" fmla="*/ 4192586 w 7105649"/>
              <a:gd name="connsiteY1540" fmla="*/ 8550946 h 12449267"/>
              <a:gd name="connsiteX1541" fmla="*/ 4135436 w 7105649"/>
              <a:gd name="connsiteY1541" fmla="*/ 8493796 h 12449267"/>
              <a:gd name="connsiteX1542" fmla="*/ 4078286 w 7105649"/>
              <a:gd name="connsiteY1542" fmla="*/ 8550946 h 12449267"/>
              <a:gd name="connsiteX1543" fmla="*/ 4135436 w 7105649"/>
              <a:gd name="connsiteY1543" fmla="*/ 8608096 h 12449267"/>
              <a:gd name="connsiteX1544" fmla="*/ 4192586 w 7105649"/>
              <a:gd name="connsiteY1544" fmla="*/ 8550946 h 12449267"/>
              <a:gd name="connsiteX1545" fmla="*/ 4192586 w 7105649"/>
              <a:gd name="connsiteY1545" fmla="*/ 9141496 h 12449267"/>
              <a:gd name="connsiteX1546" fmla="*/ 4135436 w 7105649"/>
              <a:gd name="connsiteY1546" fmla="*/ 9084346 h 12449267"/>
              <a:gd name="connsiteX1547" fmla="*/ 4078286 w 7105649"/>
              <a:gd name="connsiteY1547" fmla="*/ 9141496 h 12449267"/>
              <a:gd name="connsiteX1548" fmla="*/ 4135436 w 7105649"/>
              <a:gd name="connsiteY1548" fmla="*/ 9198646 h 12449267"/>
              <a:gd name="connsiteX1549" fmla="*/ 4192586 w 7105649"/>
              <a:gd name="connsiteY1549" fmla="*/ 9141496 h 12449267"/>
              <a:gd name="connsiteX1550" fmla="*/ 4192586 w 7105649"/>
              <a:gd name="connsiteY1550" fmla="*/ 9674896 h 12449267"/>
              <a:gd name="connsiteX1551" fmla="*/ 4135436 w 7105649"/>
              <a:gd name="connsiteY1551" fmla="*/ 9617746 h 12449267"/>
              <a:gd name="connsiteX1552" fmla="*/ 4078286 w 7105649"/>
              <a:gd name="connsiteY1552" fmla="*/ 9674896 h 12449267"/>
              <a:gd name="connsiteX1553" fmla="*/ 4135436 w 7105649"/>
              <a:gd name="connsiteY1553" fmla="*/ 9732046 h 12449267"/>
              <a:gd name="connsiteX1554" fmla="*/ 4192586 w 7105649"/>
              <a:gd name="connsiteY1554" fmla="*/ 9674896 h 12449267"/>
              <a:gd name="connsiteX1555" fmla="*/ 4192586 w 7105649"/>
              <a:gd name="connsiteY1555" fmla="*/ 10344242 h 12449267"/>
              <a:gd name="connsiteX1556" fmla="*/ 4135436 w 7105649"/>
              <a:gd name="connsiteY1556" fmla="*/ 10287092 h 12449267"/>
              <a:gd name="connsiteX1557" fmla="*/ 4078286 w 7105649"/>
              <a:gd name="connsiteY1557" fmla="*/ 10344242 h 12449267"/>
              <a:gd name="connsiteX1558" fmla="*/ 4135436 w 7105649"/>
              <a:gd name="connsiteY1558" fmla="*/ 10401392 h 12449267"/>
              <a:gd name="connsiteX1559" fmla="*/ 4192586 w 7105649"/>
              <a:gd name="connsiteY1559" fmla="*/ 10344242 h 12449267"/>
              <a:gd name="connsiteX1560" fmla="*/ 4192586 w 7105649"/>
              <a:gd name="connsiteY1560" fmla="*/ 10934792 h 12449267"/>
              <a:gd name="connsiteX1561" fmla="*/ 4135436 w 7105649"/>
              <a:gd name="connsiteY1561" fmla="*/ 10877642 h 12449267"/>
              <a:gd name="connsiteX1562" fmla="*/ 4078286 w 7105649"/>
              <a:gd name="connsiteY1562" fmla="*/ 10934792 h 12449267"/>
              <a:gd name="connsiteX1563" fmla="*/ 4135436 w 7105649"/>
              <a:gd name="connsiteY1563" fmla="*/ 10991942 h 12449267"/>
              <a:gd name="connsiteX1564" fmla="*/ 4192586 w 7105649"/>
              <a:gd name="connsiteY1564" fmla="*/ 10934792 h 12449267"/>
              <a:gd name="connsiteX1565" fmla="*/ 4192586 w 7105649"/>
              <a:gd name="connsiteY1565" fmla="*/ 11468192 h 12449267"/>
              <a:gd name="connsiteX1566" fmla="*/ 4135436 w 7105649"/>
              <a:gd name="connsiteY1566" fmla="*/ 11411042 h 12449267"/>
              <a:gd name="connsiteX1567" fmla="*/ 4078286 w 7105649"/>
              <a:gd name="connsiteY1567" fmla="*/ 11468192 h 12449267"/>
              <a:gd name="connsiteX1568" fmla="*/ 4135436 w 7105649"/>
              <a:gd name="connsiteY1568" fmla="*/ 11525342 h 12449267"/>
              <a:gd name="connsiteX1569" fmla="*/ 4192586 w 7105649"/>
              <a:gd name="connsiteY1569" fmla="*/ 11468192 h 12449267"/>
              <a:gd name="connsiteX1570" fmla="*/ 4192586 w 7105649"/>
              <a:gd name="connsiteY1570" fmla="*/ 12125417 h 12449267"/>
              <a:gd name="connsiteX1571" fmla="*/ 4135436 w 7105649"/>
              <a:gd name="connsiteY1571" fmla="*/ 12068267 h 12449267"/>
              <a:gd name="connsiteX1572" fmla="*/ 4078286 w 7105649"/>
              <a:gd name="connsiteY1572" fmla="*/ 12125417 h 12449267"/>
              <a:gd name="connsiteX1573" fmla="*/ 4135436 w 7105649"/>
              <a:gd name="connsiteY1573" fmla="*/ 12182567 h 12449267"/>
              <a:gd name="connsiteX1574" fmla="*/ 4192586 w 7105649"/>
              <a:gd name="connsiteY1574" fmla="*/ 12125417 h 12449267"/>
              <a:gd name="connsiteX1575" fmla="*/ 4483893 w 7105649"/>
              <a:gd name="connsiteY1575" fmla="*/ 981075 h 12449267"/>
              <a:gd name="connsiteX1576" fmla="*/ 4426743 w 7105649"/>
              <a:gd name="connsiteY1576" fmla="*/ 923925 h 12449267"/>
              <a:gd name="connsiteX1577" fmla="*/ 4369593 w 7105649"/>
              <a:gd name="connsiteY1577" fmla="*/ 981075 h 12449267"/>
              <a:gd name="connsiteX1578" fmla="*/ 4426743 w 7105649"/>
              <a:gd name="connsiteY1578" fmla="*/ 1038225 h 12449267"/>
              <a:gd name="connsiteX1579" fmla="*/ 4483893 w 7105649"/>
              <a:gd name="connsiteY1579" fmla="*/ 981075 h 12449267"/>
              <a:gd name="connsiteX1580" fmla="*/ 4483893 w 7105649"/>
              <a:gd name="connsiteY1580" fmla="*/ 1571625 h 12449267"/>
              <a:gd name="connsiteX1581" fmla="*/ 4426743 w 7105649"/>
              <a:gd name="connsiteY1581" fmla="*/ 1514475 h 12449267"/>
              <a:gd name="connsiteX1582" fmla="*/ 4369593 w 7105649"/>
              <a:gd name="connsiteY1582" fmla="*/ 1571625 h 12449267"/>
              <a:gd name="connsiteX1583" fmla="*/ 4426743 w 7105649"/>
              <a:gd name="connsiteY1583" fmla="*/ 1628775 h 12449267"/>
              <a:gd name="connsiteX1584" fmla="*/ 4483893 w 7105649"/>
              <a:gd name="connsiteY1584" fmla="*/ 1571625 h 12449267"/>
              <a:gd name="connsiteX1585" fmla="*/ 4483893 w 7105649"/>
              <a:gd name="connsiteY1585" fmla="*/ 3471949 h 12449267"/>
              <a:gd name="connsiteX1586" fmla="*/ 4426743 w 7105649"/>
              <a:gd name="connsiteY1586" fmla="*/ 3414799 h 12449267"/>
              <a:gd name="connsiteX1587" fmla="*/ 4369593 w 7105649"/>
              <a:gd name="connsiteY1587" fmla="*/ 3471949 h 12449267"/>
              <a:gd name="connsiteX1588" fmla="*/ 4426743 w 7105649"/>
              <a:gd name="connsiteY1588" fmla="*/ 3529099 h 12449267"/>
              <a:gd name="connsiteX1589" fmla="*/ 4483893 w 7105649"/>
              <a:gd name="connsiteY1589" fmla="*/ 3471949 h 12449267"/>
              <a:gd name="connsiteX1590" fmla="*/ 4483893 w 7105649"/>
              <a:gd name="connsiteY1590" fmla="*/ 4062498 h 12449267"/>
              <a:gd name="connsiteX1591" fmla="*/ 4426743 w 7105649"/>
              <a:gd name="connsiteY1591" fmla="*/ 4005349 h 12449267"/>
              <a:gd name="connsiteX1592" fmla="*/ 4369593 w 7105649"/>
              <a:gd name="connsiteY1592" fmla="*/ 4062498 h 12449267"/>
              <a:gd name="connsiteX1593" fmla="*/ 4426743 w 7105649"/>
              <a:gd name="connsiteY1593" fmla="*/ 4119648 h 12449267"/>
              <a:gd name="connsiteX1594" fmla="*/ 4483893 w 7105649"/>
              <a:gd name="connsiteY1594" fmla="*/ 4062498 h 12449267"/>
              <a:gd name="connsiteX1595" fmla="*/ 4483893 w 7105649"/>
              <a:gd name="connsiteY1595" fmla="*/ 5253123 h 12449267"/>
              <a:gd name="connsiteX1596" fmla="*/ 4426743 w 7105649"/>
              <a:gd name="connsiteY1596" fmla="*/ 5195973 h 12449267"/>
              <a:gd name="connsiteX1597" fmla="*/ 4369593 w 7105649"/>
              <a:gd name="connsiteY1597" fmla="*/ 5253123 h 12449267"/>
              <a:gd name="connsiteX1598" fmla="*/ 4426743 w 7105649"/>
              <a:gd name="connsiteY1598" fmla="*/ 5310273 h 12449267"/>
              <a:gd name="connsiteX1599" fmla="*/ 4483893 w 7105649"/>
              <a:gd name="connsiteY1599" fmla="*/ 5253123 h 12449267"/>
              <a:gd name="connsiteX1600" fmla="*/ 4483893 w 7105649"/>
              <a:gd name="connsiteY1600" fmla="*/ 5843673 h 12449267"/>
              <a:gd name="connsiteX1601" fmla="*/ 4426743 w 7105649"/>
              <a:gd name="connsiteY1601" fmla="*/ 5786523 h 12449267"/>
              <a:gd name="connsiteX1602" fmla="*/ 4369593 w 7105649"/>
              <a:gd name="connsiteY1602" fmla="*/ 5843673 h 12449267"/>
              <a:gd name="connsiteX1603" fmla="*/ 4426743 w 7105649"/>
              <a:gd name="connsiteY1603" fmla="*/ 5900823 h 12449267"/>
              <a:gd name="connsiteX1604" fmla="*/ 4483893 w 7105649"/>
              <a:gd name="connsiteY1604" fmla="*/ 5843673 h 12449267"/>
              <a:gd name="connsiteX1605" fmla="*/ 4483893 w 7105649"/>
              <a:gd name="connsiteY1605" fmla="*/ 7036471 h 12449267"/>
              <a:gd name="connsiteX1606" fmla="*/ 4426743 w 7105649"/>
              <a:gd name="connsiteY1606" fmla="*/ 6979321 h 12449267"/>
              <a:gd name="connsiteX1607" fmla="*/ 4369593 w 7105649"/>
              <a:gd name="connsiteY1607" fmla="*/ 7036471 h 12449267"/>
              <a:gd name="connsiteX1608" fmla="*/ 4426743 w 7105649"/>
              <a:gd name="connsiteY1608" fmla="*/ 7093621 h 12449267"/>
              <a:gd name="connsiteX1609" fmla="*/ 4483893 w 7105649"/>
              <a:gd name="connsiteY1609" fmla="*/ 7036471 h 12449267"/>
              <a:gd name="connsiteX1610" fmla="*/ 4483893 w 7105649"/>
              <a:gd name="connsiteY1610" fmla="*/ 7627021 h 12449267"/>
              <a:gd name="connsiteX1611" fmla="*/ 4426743 w 7105649"/>
              <a:gd name="connsiteY1611" fmla="*/ 7569871 h 12449267"/>
              <a:gd name="connsiteX1612" fmla="*/ 4369593 w 7105649"/>
              <a:gd name="connsiteY1612" fmla="*/ 7627021 h 12449267"/>
              <a:gd name="connsiteX1613" fmla="*/ 4426743 w 7105649"/>
              <a:gd name="connsiteY1613" fmla="*/ 7684171 h 12449267"/>
              <a:gd name="connsiteX1614" fmla="*/ 4483893 w 7105649"/>
              <a:gd name="connsiteY1614" fmla="*/ 7627021 h 12449267"/>
              <a:gd name="connsiteX1615" fmla="*/ 4483893 w 7105649"/>
              <a:gd name="connsiteY1615" fmla="*/ 8817646 h 12449267"/>
              <a:gd name="connsiteX1616" fmla="*/ 4426743 w 7105649"/>
              <a:gd name="connsiteY1616" fmla="*/ 8760496 h 12449267"/>
              <a:gd name="connsiteX1617" fmla="*/ 4369593 w 7105649"/>
              <a:gd name="connsiteY1617" fmla="*/ 8817646 h 12449267"/>
              <a:gd name="connsiteX1618" fmla="*/ 4426743 w 7105649"/>
              <a:gd name="connsiteY1618" fmla="*/ 8874796 h 12449267"/>
              <a:gd name="connsiteX1619" fmla="*/ 4483893 w 7105649"/>
              <a:gd name="connsiteY1619" fmla="*/ 8817646 h 12449267"/>
              <a:gd name="connsiteX1620" fmla="*/ 4483893 w 7105649"/>
              <a:gd name="connsiteY1620" fmla="*/ 9408196 h 12449267"/>
              <a:gd name="connsiteX1621" fmla="*/ 4426743 w 7105649"/>
              <a:gd name="connsiteY1621" fmla="*/ 9351046 h 12449267"/>
              <a:gd name="connsiteX1622" fmla="*/ 4369593 w 7105649"/>
              <a:gd name="connsiteY1622" fmla="*/ 9408196 h 12449267"/>
              <a:gd name="connsiteX1623" fmla="*/ 4426743 w 7105649"/>
              <a:gd name="connsiteY1623" fmla="*/ 9465346 h 12449267"/>
              <a:gd name="connsiteX1624" fmla="*/ 4483893 w 7105649"/>
              <a:gd name="connsiteY1624" fmla="*/ 9408196 h 12449267"/>
              <a:gd name="connsiteX1625" fmla="*/ 4483893 w 7105649"/>
              <a:gd name="connsiteY1625" fmla="*/ 10610942 h 12449267"/>
              <a:gd name="connsiteX1626" fmla="*/ 4426743 w 7105649"/>
              <a:gd name="connsiteY1626" fmla="*/ 10553792 h 12449267"/>
              <a:gd name="connsiteX1627" fmla="*/ 4369593 w 7105649"/>
              <a:gd name="connsiteY1627" fmla="*/ 10610942 h 12449267"/>
              <a:gd name="connsiteX1628" fmla="*/ 4426743 w 7105649"/>
              <a:gd name="connsiteY1628" fmla="*/ 10668092 h 12449267"/>
              <a:gd name="connsiteX1629" fmla="*/ 4483893 w 7105649"/>
              <a:gd name="connsiteY1629" fmla="*/ 10610942 h 12449267"/>
              <a:gd name="connsiteX1630" fmla="*/ 4483893 w 7105649"/>
              <a:gd name="connsiteY1630" fmla="*/ 11201492 h 12449267"/>
              <a:gd name="connsiteX1631" fmla="*/ 4426743 w 7105649"/>
              <a:gd name="connsiteY1631" fmla="*/ 11144342 h 12449267"/>
              <a:gd name="connsiteX1632" fmla="*/ 4369593 w 7105649"/>
              <a:gd name="connsiteY1632" fmla="*/ 11201492 h 12449267"/>
              <a:gd name="connsiteX1633" fmla="*/ 4426743 w 7105649"/>
              <a:gd name="connsiteY1633" fmla="*/ 11258642 h 12449267"/>
              <a:gd name="connsiteX1634" fmla="*/ 4483893 w 7105649"/>
              <a:gd name="connsiteY1634" fmla="*/ 11201492 h 12449267"/>
              <a:gd name="connsiteX1635" fmla="*/ 4483893 w 7105649"/>
              <a:gd name="connsiteY1635" fmla="*/ 12392117 h 12449267"/>
              <a:gd name="connsiteX1636" fmla="*/ 4426743 w 7105649"/>
              <a:gd name="connsiteY1636" fmla="*/ 12334967 h 12449267"/>
              <a:gd name="connsiteX1637" fmla="*/ 4369593 w 7105649"/>
              <a:gd name="connsiteY1637" fmla="*/ 12392117 h 12449267"/>
              <a:gd name="connsiteX1638" fmla="*/ 4426743 w 7105649"/>
              <a:gd name="connsiteY1638" fmla="*/ 12449267 h 12449267"/>
              <a:gd name="connsiteX1639" fmla="*/ 4483893 w 7105649"/>
              <a:gd name="connsiteY1639" fmla="*/ 12392117 h 12449267"/>
              <a:gd name="connsiteX1640" fmla="*/ 4502943 w 7105649"/>
              <a:gd name="connsiteY1640" fmla="*/ 381001 h 12449267"/>
              <a:gd name="connsiteX1641" fmla="*/ 4445793 w 7105649"/>
              <a:gd name="connsiteY1641" fmla="*/ 323851 h 12449267"/>
              <a:gd name="connsiteX1642" fmla="*/ 4388643 w 7105649"/>
              <a:gd name="connsiteY1642" fmla="*/ 381001 h 12449267"/>
              <a:gd name="connsiteX1643" fmla="*/ 4445793 w 7105649"/>
              <a:gd name="connsiteY1643" fmla="*/ 438151 h 12449267"/>
              <a:gd name="connsiteX1644" fmla="*/ 4502943 w 7105649"/>
              <a:gd name="connsiteY1644" fmla="*/ 381001 h 12449267"/>
              <a:gd name="connsiteX1645" fmla="*/ 4502943 w 7105649"/>
              <a:gd name="connsiteY1645" fmla="*/ 2174297 h 12449267"/>
              <a:gd name="connsiteX1646" fmla="*/ 4445793 w 7105649"/>
              <a:gd name="connsiteY1646" fmla="*/ 2117147 h 12449267"/>
              <a:gd name="connsiteX1647" fmla="*/ 4388643 w 7105649"/>
              <a:gd name="connsiteY1647" fmla="*/ 2174297 h 12449267"/>
              <a:gd name="connsiteX1648" fmla="*/ 4445793 w 7105649"/>
              <a:gd name="connsiteY1648" fmla="*/ 2231447 h 12449267"/>
              <a:gd name="connsiteX1649" fmla="*/ 4502943 w 7105649"/>
              <a:gd name="connsiteY1649" fmla="*/ 2174297 h 12449267"/>
              <a:gd name="connsiteX1650" fmla="*/ 4502943 w 7105649"/>
              <a:gd name="connsiteY1650" fmla="*/ 2871873 h 12449267"/>
              <a:gd name="connsiteX1651" fmla="*/ 4445793 w 7105649"/>
              <a:gd name="connsiteY1651" fmla="*/ 2814723 h 12449267"/>
              <a:gd name="connsiteX1652" fmla="*/ 4388643 w 7105649"/>
              <a:gd name="connsiteY1652" fmla="*/ 2871873 h 12449267"/>
              <a:gd name="connsiteX1653" fmla="*/ 4445793 w 7105649"/>
              <a:gd name="connsiteY1653" fmla="*/ 2929023 h 12449267"/>
              <a:gd name="connsiteX1654" fmla="*/ 4502943 w 7105649"/>
              <a:gd name="connsiteY1654" fmla="*/ 2871873 h 12449267"/>
              <a:gd name="connsiteX1655" fmla="*/ 4502943 w 7105649"/>
              <a:gd name="connsiteY1655" fmla="*/ 4653048 h 12449267"/>
              <a:gd name="connsiteX1656" fmla="*/ 4445793 w 7105649"/>
              <a:gd name="connsiteY1656" fmla="*/ 4595898 h 12449267"/>
              <a:gd name="connsiteX1657" fmla="*/ 4388643 w 7105649"/>
              <a:gd name="connsiteY1657" fmla="*/ 4653048 h 12449267"/>
              <a:gd name="connsiteX1658" fmla="*/ 4445793 w 7105649"/>
              <a:gd name="connsiteY1658" fmla="*/ 4710198 h 12449267"/>
              <a:gd name="connsiteX1659" fmla="*/ 4502943 w 7105649"/>
              <a:gd name="connsiteY1659" fmla="*/ 4653048 h 12449267"/>
              <a:gd name="connsiteX1660" fmla="*/ 4502943 w 7105649"/>
              <a:gd name="connsiteY1660" fmla="*/ 6436396 h 12449267"/>
              <a:gd name="connsiteX1661" fmla="*/ 4445793 w 7105649"/>
              <a:gd name="connsiteY1661" fmla="*/ 6379246 h 12449267"/>
              <a:gd name="connsiteX1662" fmla="*/ 4388643 w 7105649"/>
              <a:gd name="connsiteY1662" fmla="*/ 6436396 h 12449267"/>
              <a:gd name="connsiteX1663" fmla="*/ 4445793 w 7105649"/>
              <a:gd name="connsiteY1663" fmla="*/ 6493546 h 12449267"/>
              <a:gd name="connsiteX1664" fmla="*/ 4502943 w 7105649"/>
              <a:gd name="connsiteY1664" fmla="*/ 6436396 h 12449267"/>
              <a:gd name="connsiteX1665" fmla="*/ 4502943 w 7105649"/>
              <a:gd name="connsiteY1665" fmla="*/ 8217571 h 12449267"/>
              <a:gd name="connsiteX1666" fmla="*/ 4445793 w 7105649"/>
              <a:gd name="connsiteY1666" fmla="*/ 8160421 h 12449267"/>
              <a:gd name="connsiteX1667" fmla="*/ 4388643 w 7105649"/>
              <a:gd name="connsiteY1667" fmla="*/ 8217571 h 12449267"/>
              <a:gd name="connsiteX1668" fmla="*/ 4445793 w 7105649"/>
              <a:gd name="connsiteY1668" fmla="*/ 8274721 h 12449267"/>
              <a:gd name="connsiteX1669" fmla="*/ 4502943 w 7105649"/>
              <a:gd name="connsiteY1669" fmla="*/ 8217571 h 12449267"/>
              <a:gd name="connsiteX1670" fmla="*/ 4502943 w 7105649"/>
              <a:gd name="connsiteY1670" fmla="*/ 10010867 h 12449267"/>
              <a:gd name="connsiteX1671" fmla="*/ 4445793 w 7105649"/>
              <a:gd name="connsiteY1671" fmla="*/ 9953717 h 12449267"/>
              <a:gd name="connsiteX1672" fmla="*/ 4388643 w 7105649"/>
              <a:gd name="connsiteY1672" fmla="*/ 10010867 h 12449267"/>
              <a:gd name="connsiteX1673" fmla="*/ 4445793 w 7105649"/>
              <a:gd name="connsiteY1673" fmla="*/ 10068017 h 12449267"/>
              <a:gd name="connsiteX1674" fmla="*/ 4502943 w 7105649"/>
              <a:gd name="connsiteY1674" fmla="*/ 10010867 h 12449267"/>
              <a:gd name="connsiteX1675" fmla="*/ 4502943 w 7105649"/>
              <a:gd name="connsiteY1675" fmla="*/ 11792042 h 12449267"/>
              <a:gd name="connsiteX1676" fmla="*/ 4445793 w 7105649"/>
              <a:gd name="connsiteY1676" fmla="*/ 11734892 h 12449267"/>
              <a:gd name="connsiteX1677" fmla="*/ 4388643 w 7105649"/>
              <a:gd name="connsiteY1677" fmla="*/ 11792042 h 12449267"/>
              <a:gd name="connsiteX1678" fmla="*/ 4445793 w 7105649"/>
              <a:gd name="connsiteY1678" fmla="*/ 11849192 h 12449267"/>
              <a:gd name="connsiteX1679" fmla="*/ 4502943 w 7105649"/>
              <a:gd name="connsiteY1679" fmla="*/ 11792042 h 12449267"/>
              <a:gd name="connsiteX1680" fmla="*/ 4775198 w 7105649"/>
              <a:gd name="connsiteY1680" fmla="*/ 57151 h 12449267"/>
              <a:gd name="connsiteX1681" fmla="*/ 4718048 w 7105649"/>
              <a:gd name="connsiteY1681" fmla="*/ 0 h 12449267"/>
              <a:gd name="connsiteX1682" fmla="*/ 4660898 w 7105649"/>
              <a:gd name="connsiteY1682" fmla="*/ 57151 h 12449267"/>
              <a:gd name="connsiteX1683" fmla="*/ 4718048 w 7105649"/>
              <a:gd name="connsiteY1683" fmla="*/ 114301 h 12449267"/>
              <a:gd name="connsiteX1684" fmla="*/ 4775198 w 7105649"/>
              <a:gd name="connsiteY1684" fmla="*/ 57151 h 12449267"/>
              <a:gd name="connsiteX1685" fmla="*/ 4775198 w 7105649"/>
              <a:gd name="connsiteY1685" fmla="*/ 714375 h 12449267"/>
              <a:gd name="connsiteX1686" fmla="*/ 4718048 w 7105649"/>
              <a:gd name="connsiteY1686" fmla="*/ 657225 h 12449267"/>
              <a:gd name="connsiteX1687" fmla="*/ 4660898 w 7105649"/>
              <a:gd name="connsiteY1687" fmla="*/ 714375 h 12449267"/>
              <a:gd name="connsiteX1688" fmla="*/ 4718048 w 7105649"/>
              <a:gd name="connsiteY1688" fmla="*/ 771525 h 12449267"/>
              <a:gd name="connsiteX1689" fmla="*/ 4775198 w 7105649"/>
              <a:gd name="connsiteY1689" fmla="*/ 714375 h 12449267"/>
              <a:gd name="connsiteX1690" fmla="*/ 4775198 w 7105649"/>
              <a:gd name="connsiteY1690" fmla="*/ 1304925 h 12449267"/>
              <a:gd name="connsiteX1691" fmla="*/ 4718048 w 7105649"/>
              <a:gd name="connsiteY1691" fmla="*/ 1247775 h 12449267"/>
              <a:gd name="connsiteX1692" fmla="*/ 4660898 w 7105649"/>
              <a:gd name="connsiteY1692" fmla="*/ 1304925 h 12449267"/>
              <a:gd name="connsiteX1693" fmla="*/ 4718048 w 7105649"/>
              <a:gd name="connsiteY1693" fmla="*/ 1362075 h 12449267"/>
              <a:gd name="connsiteX1694" fmla="*/ 4775198 w 7105649"/>
              <a:gd name="connsiteY1694" fmla="*/ 1304925 h 12449267"/>
              <a:gd name="connsiteX1695" fmla="*/ 4775198 w 7105649"/>
              <a:gd name="connsiteY1695" fmla="*/ 1838325 h 12449267"/>
              <a:gd name="connsiteX1696" fmla="*/ 4718048 w 7105649"/>
              <a:gd name="connsiteY1696" fmla="*/ 1781175 h 12449267"/>
              <a:gd name="connsiteX1697" fmla="*/ 4660898 w 7105649"/>
              <a:gd name="connsiteY1697" fmla="*/ 1838325 h 12449267"/>
              <a:gd name="connsiteX1698" fmla="*/ 4718048 w 7105649"/>
              <a:gd name="connsiteY1698" fmla="*/ 1895475 h 12449267"/>
              <a:gd name="connsiteX1699" fmla="*/ 4775198 w 7105649"/>
              <a:gd name="connsiteY1699" fmla="*/ 1838325 h 12449267"/>
              <a:gd name="connsiteX1700" fmla="*/ 4775198 w 7105649"/>
              <a:gd name="connsiteY1700" fmla="*/ 2507671 h 12449267"/>
              <a:gd name="connsiteX1701" fmla="*/ 4718048 w 7105649"/>
              <a:gd name="connsiteY1701" fmla="*/ 2450521 h 12449267"/>
              <a:gd name="connsiteX1702" fmla="*/ 4660898 w 7105649"/>
              <a:gd name="connsiteY1702" fmla="*/ 2507671 h 12449267"/>
              <a:gd name="connsiteX1703" fmla="*/ 4718048 w 7105649"/>
              <a:gd name="connsiteY1703" fmla="*/ 2564821 h 12449267"/>
              <a:gd name="connsiteX1704" fmla="*/ 4775198 w 7105649"/>
              <a:gd name="connsiteY1704" fmla="*/ 2507671 h 12449267"/>
              <a:gd name="connsiteX1705" fmla="*/ 4775198 w 7105649"/>
              <a:gd name="connsiteY1705" fmla="*/ 3205249 h 12449267"/>
              <a:gd name="connsiteX1706" fmla="*/ 4718048 w 7105649"/>
              <a:gd name="connsiteY1706" fmla="*/ 3148099 h 12449267"/>
              <a:gd name="connsiteX1707" fmla="*/ 4660898 w 7105649"/>
              <a:gd name="connsiteY1707" fmla="*/ 3205249 h 12449267"/>
              <a:gd name="connsiteX1708" fmla="*/ 4718048 w 7105649"/>
              <a:gd name="connsiteY1708" fmla="*/ 3262399 h 12449267"/>
              <a:gd name="connsiteX1709" fmla="*/ 4775198 w 7105649"/>
              <a:gd name="connsiteY1709" fmla="*/ 3205249 h 12449267"/>
              <a:gd name="connsiteX1710" fmla="*/ 4775198 w 7105649"/>
              <a:gd name="connsiteY1710" fmla="*/ 3795799 h 12449267"/>
              <a:gd name="connsiteX1711" fmla="*/ 4718048 w 7105649"/>
              <a:gd name="connsiteY1711" fmla="*/ 3738649 h 12449267"/>
              <a:gd name="connsiteX1712" fmla="*/ 4660898 w 7105649"/>
              <a:gd name="connsiteY1712" fmla="*/ 3795799 h 12449267"/>
              <a:gd name="connsiteX1713" fmla="*/ 4718048 w 7105649"/>
              <a:gd name="connsiteY1713" fmla="*/ 3852949 h 12449267"/>
              <a:gd name="connsiteX1714" fmla="*/ 4775198 w 7105649"/>
              <a:gd name="connsiteY1714" fmla="*/ 3795799 h 12449267"/>
              <a:gd name="connsiteX1715" fmla="*/ 4775198 w 7105649"/>
              <a:gd name="connsiteY1715" fmla="*/ 4329198 h 12449267"/>
              <a:gd name="connsiteX1716" fmla="*/ 4718048 w 7105649"/>
              <a:gd name="connsiteY1716" fmla="*/ 4272048 h 12449267"/>
              <a:gd name="connsiteX1717" fmla="*/ 4660898 w 7105649"/>
              <a:gd name="connsiteY1717" fmla="*/ 4329198 h 12449267"/>
              <a:gd name="connsiteX1718" fmla="*/ 4718048 w 7105649"/>
              <a:gd name="connsiteY1718" fmla="*/ 4386348 h 12449267"/>
              <a:gd name="connsiteX1719" fmla="*/ 4775198 w 7105649"/>
              <a:gd name="connsiteY1719" fmla="*/ 4329198 h 12449267"/>
              <a:gd name="connsiteX1720" fmla="*/ 4775198 w 7105649"/>
              <a:gd name="connsiteY1720" fmla="*/ 4986423 h 12449267"/>
              <a:gd name="connsiteX1721" fmla="*/ 4718048 w 7105649"/>
              <a:gd name="connsiteY1721" fmla="*/ 4929273 h 12449267"/>
              <a:gd name="connsiteX1722" fmla="*/ 4660898 w 7105649"/>
              <a:gd name="connsiteY1722" fmla="*/ 4986423 h 12449267"/>
              <a:gd name="connsiteX1723" fmla="*/ 4718048 w 7105649"/>
              <a:gd name="connsiteY1723" fmla="*/ 5043573 h 12449267"/>
              <a:gd name="connsiteX1724" fmla="*/ 4775198 w 7105649"/>
              <a:gd name="connsiteY1724" fmla="*/ 4986423 h 12449267"/>
              <a:gd name="connsiteX1725" fmla="*/ 4775198 w 7105649"/>
              <a:gd name="connsiteY1725" fmla="*/ 5576973 h 12449267"/>
              <a:gd name="connsiteX1726" fmla="*/ 4718048 w 7105649"/>
              <a:gd name="connsiteY1726" fmla="*/ 5519823 h 12449267"/>
              <a:gd name="connsiteX1727" fmla="*/ 4660898 w 7105649"/>
              <a:gd name="connsiteY1727" fmla="*/ 5576973 h 12449267"/>
              <a:gd name="connsiteX1728" fmla="*/ 4718048 w 7105649"/>
              <a:gd name="connsiteY1728" fmla="*/ 5634123 h 12449267"/>
              <a:gd name="connsiteX1729" fmla="*/ 4775198 w 7105649"/>
              <a:gd name="connsiteY1729" fmla="*/ 5576973 h 12449267"/>
              <a:gd name="connsiteX1730" fmla="*/ 4775198 w 7105649"/>
              <a:gd name="connsiteY1730" fmla="*/ 6110373 h 12449267"/>
              <a:gd name="connsiteX1731" fmla="*/ 4718048 w 7105649"/>
              <a:gd name="connsiteY1731" fmla="*/ 6053223 h 12449267"/>
              <a:gd name="connsiteX1732" fmla="*/ 4660898 w 7105649"/>
              <a:gd name="connsiteY1732" fmla="*/ 6110373 h 12449267"/>
              <a:gd name="connsiteX1733" fmla="*/ 4718048 w 7105649"/>
              <a:gd name="connsiteY1733" fmla="*/ 6167523 h 12449267"/>
              <a:gd name="connsiteX1734" fmla="*/ 4775198 w 7105649"/>
              <a:gd name="connsiteY1734" fmla="*/ 6110373 h 12449267"/>
              <a:gd name="connsiteX1735" fmla="*/ 4775198 w 7105649"/>
              <a:gd name="connsiteY1735" fmla="*/ 6769771 h 12449267"/>
              <a:gd name="connsiteX1736" fmla="*/ 4718048 w 7105649"/>
              <a:gd name="connsiteY1736" fmla="*/ 6712621 h 12449267"/>
              <a:gd name="connsiteX1737" fmla="*/ 4660898 w 7105649"/>
              <a:gd name="connsiteY1737" fmla="*/ 6769771 h 12449267"/>
              <a:gd name="connsiteX1738" fmla="*/ 4718048 w 7105649"/>
              <a:gd name="connsiteY1738" fmla="*/ 6826921 h 12449267"/>
              <a:gd name="connsiteX1739" fmla="*/ 4775198 w 7105649"/>
              <a:gd name="connsiteY1739" fmla="*/ 6769771 h 12449267"/>
              <a:gd name="connsiteX1740" fmla="*/ 4775198 w 7105649"/>
              <a:gd name="connsiteY1740" fmla="*/ 7360321 h 12449267"/>
              <a:gd name="connsiteX1741" fmla="*/ 4718048 w 7105649"/>
              <a:gd name="connsiteY1741" fmla="*/ 7303171 h 12449267"/>
              <a:gd name="connsiteX1742" fmla="*/ 4660898 w 7105649"/>
              <a:gd name="connsiteY1742" fmla="*/ 7360321 h 12449267"/>
              <a:gd name="connsiteX1743" fmla="*/ 4718048 w 7105649"/>
              <a:gd name="connsiteY1743" fmla="*/ 7417471 h 12449267"/>
              <a:gd name="connsiteX1744" fmla="*/ 4775198 w 7105649"/>
              <a:gd name="connsiteY1744" fmla="*/ 7360321 h 12449267"/>
              <a:gd name="connsiteX1745" fmla="*/ 4775198 w 7105649"/>
              <a:gd name="connsiteY1745" fmla="*/ 7893721 h 12449267"/>
              <a:gd name="connsiteX1746" fmla="*/ 4718048 w 7105649"/>
              <a:gd name="connsiteY1746" fmla="*/ 7836571 h 12449267"/>
              <a:gd name="connsiteX1747" fmla="*/ 4660898 w 7105649"/>
              <a:gd name="connsiteY1747" fmla="*/ 7893721 h 12449267"/>
              <a:gd name="connsiteX1748" fmla="*/ 4718048 w 7105649"/>
              <a:gd name="connsiteY1748" fmla="*/ 7950871 h 12449267"/>
              <a:gd name="connsiteX1749" fmla="*/ 4775198 w 7105649"/>
              <a:gd name="connsiteY1749" fmla="*/ 7893721 h 12449267"/>
              <a:gd name="connsiteX1750" fmla="*/ 4775198 w 7105649"/>
              <a:gd name="connsiteY1750" fmla="*/ 8550946 h 12449267"/>
              <a:gd name="connsiteX1751" fmla="*/ 4718048 w 7105649"/>
              <a:gd name="connsiteY1751" fmla="*/ 8493796 h 12449267"/>
              <a:gd name="connsiteX1752" fmla="*/ 4660898 w 7105649"/>
              <a:gd name="connsiteY1752" fmla="*/ 8550946 h 12449267"/>
              <a:gd name="connsiteX1753" fmla="*/ 4718048 w 7105649"/>
              <a:gd name="connsiteY1753" fmla="*/ 8608096 h 12449267"/>
              <a:gd name="connsiteX1754" fmla="*/ 4775198 w 7105649"/>
              <a:gd name="connsiteY1754" fmla="*/ 8550946 h 12449267"/>
              <a:gd name="connsiteX1755" fmla="*/ 4775198 w 7105649"/>
              <a:gd name="connsiteY1755" fmla="*/ 9141496 h 12449267"/>
              <a:gd name="connsiteX1756" fmla="*/ 4718048 w 7105649"/>
              <a:gd name="connsiteY1756" fmla="*/ 9084346 h 12449267"/>
              <a:gd name="connsiteX1757" fmla="*/ 4660898 w 7105649"/>
              <a:gd name="connsiteY1757" fmla="*/ 9141496 h 12449267"/>
              <a:gd name="connsiteX1758" fmla="*/ 4718048 w 7105649"/>
              <a:gd name="connsiteY1758" fmla="*/ 9198646 h 12449267"/>
              <a:gd name="connsiteX1759" fmla="*/ 4775198 w 7105649"/>
              <a:gd name="connsiteY1759" fmla="*/ 9141496 h 12449267"/>
              <a:gd name="connsiteX1760" fmla="*/ 4775198 w 7105649"/>
              <a:gd name="connsiteY1760" fmla="*/ 9674896 h 12449267"/>
              <a:gd name="connsiteX1761" fmla="*/ 4718048 w 7105649"/>
              <a:gd name="connsiteY1761" fmla="*/ 9617746 h 12449267"/>
              <a:gd name="connsiteX1762" fmla="*/ 4660898 w 7105649"/>
              <a:gd name="connsiteY1762" fmla="*/ 9674896 h 12449267"/>
              <a:gd name="connsiteX1763" fmla="*/ 4718048 w 7105649"/>
              <a:gd name="connsiteY1763" fmla="*/ 9732046 h 12449267"/>
              <a:gd name="connsiteX1764" fmla="*/ 4775198 w 7105649"/>
              <a:gd name="connsiteY1764" fmla="*/ 9674896 h 12449267"/>
              <a:gd name="connsiteX1765" fmla="*/ 4775198 w 7105649"/>
              <a:gd name="connsiteY1765" fmla="*/ 10344242 h 12449267"/>
              <a:gd name="connsiteX1766" fmla="*/ 4718048 w 7105649"/>
              <a:gd name="connsiteY1766" fmla="*/ 10287092 h 12449267"/>
              <a:gd name="connsiteX1767" fmla="*/ 4660898 w 7105649"/>
              <a:gd name="connsiteY1767" fmla="*/ 10344242 h 12449267"/>
              <a:gd name="connsiteX1768" fmla="*/ 4718048 w 7105649"/>
              <a:gd name="connsiteY1768" fmla="*/ 10401392 h 12449267"/>
              <a:gd name="connsiteX1769" fmla="*/ 4775198 w 7105649"/>
              <a:gd name="connsiteY1769" fmla="*/ 10344242 h 12449267"/>
              <a:gd name="connsiteX1770" fmla="*/ 4775198 w 7105649"/>
              <a:gd name="connsiteY1770" fmla="*/ 10934792 h 12449267"/>
              <a:gd name="connsiteX1771" fmla="*/ 4718048 w 7105649"/>
              <a:gd name="connsiteY1771" fmla="*/ 10877642 h 12449267"/>
              <a:gd name="connsiteX1772" fmla="*/ 4660898 w 7105649"/>
              <a:gd name="connsiteY1772" fmla="*/ 10934792 h 12449267"/>
              <a:gd name="connsiteX1773" fmla="*/ 4718048 w 7105649"/>
              <a:gd name="connsiteY1773" fmla="*/ 10991942 h 12449267"/>
              <a:gd name="connsiteX1774" fmla="*/ 4775198 w 7105649"/>
              <a:gd name="connsiteY1774" fmla="*/ 10934792 h 12449267"/>
              <a:gd name="connsiteX1775" fmla="*/ 4775198 w 7105649"/>
              <a:gd name="connsiteY1775" fmla="*/ 11468192 h 12449267"/>
              <a:gd name="connsiteX1776" fmla="*/ 4718048 w 7105649"/>
              <a:gd name="connsiteY1776" fmla="*/ 11411042 h 12449267"/>
              <a:gd name="connsiteX1777" fmla="*/ 4660898 w 7105649"/>
              <a:gd name="connsiteY1777" fmla="*/ 11468192 h 12449267"/>
              <a:gd name="connsiteX1778" fmla="*/ 4718048 w 7105649"/>
              <a:gd name="connsiteY1778" fmla="*/ 11525342 h 12449267"/>
              <a:gd name="connsiteX1779" fmla="*/ 4775198 w 7105649"/>
              <a:gd name="connsiteY1779" fmla="*/ 11468192 h 12449267"/>
              <a:gd name="connsiteX1780" fmla="*/ 4775198 w 7105649"/>
              <a:gd name="connsiteY1780" fmla="*/ 12125417 h 12449267"/>
              <a:gd name="connsiteX1781" fmla="*/ 4718048 w 7105649"/>
              <a:gd name="connsiteY1781" fmla="*/ 12068267 h 12449267"/>
              <a:gd name="connsiteX1782" fmla="*/ 4660898 w 7105649"/>
              <a:gd name="connsiteY1782" fmla="*/ 12125417 h 12449267"/>
              <a:gd name="connsiteX1783" fmla="*/ 4718048 w 7105649"/>
              <a:gd name="connsiteY1783" fmla="*/ 12182567 h 12449267"/>
              <a:gd name="connsiteX1784" fmla="*/ 4775198 w 7105649"/>
              <a:gd name="connsiteY1784" fmla="*/ 12125417 h 12449267"/>
              <a:gd name="connsiteX1785" fmla="*/ 5066505 w 7105649"/>
              <a:gd name="connsiteY1785" fmla="*/ 981075 h 12449267"/>
              <a:gd name="connsiteX1786" fmla="*/ 5009355 w 7105649"/>
              <a:gd name="connsiteY1786" fmla="*/ 923925 h 12449267"/>
              <a:gd name="connsiteX1787" fmla="*/ 4952205 w 7105649"/>
              <a:gd name="connsiteY1787" fmla="*/ 981075 h 12449267"/>
              <a:gd name="connsiteX1788" fmla="*/ 5009355 w 7105649"/>
              <a:gd name="connsiteY1788" fmla="*/ 1038225 h 12449267"/>
              <a:gd name="connsiteX1789" fmla="*/ 5066505 w 7105649"/>
              <a:gd name="connsiteY1789" fmla="*/ 981075 h 12449267"/>
              <a:gd name="connsiteX1790" fmla="*/ 5066505 w 7105649"/>
              <a:gd name="connsiteY1790" fmla="*/ 1571625 h 12449267"/>
              <a:gd name="connsiteX1791" fmla="*/ 5009355 w 7105649"/>
              <a:gd name="connsiteY1791" fmla="*/ 1514475 h 12449267"/>
              <a:gd name="connsiteX1792" fmla="*/ 4952205 w 7105649"/>
              <a:gd name="connsiteY1792" fmla="*/ 1571625 h 12449267"/>
              <a:gd name="connsiteX1793" fmla="*/ 5009355 w 7105649"/>
              <a:gd name="connsiteY1793" fmla="*/ 1628775 h 12449267"/>
              <a:gd name="connsiteX1794" fmla="*/ 5066505 w 7105649"/>
              <a:gd name="connsiteY1794" fmla="*/ 1571625 h 12449267"/>
              <a:gd name="connsiteX1795" fmla="*/ 5066505 w 7105649"/>
              <a:gd name="connsiteY1795" fmla="*/ 3471949 h 12449267"/>
              <a:gd name="connsiteX1796" fmla="*/ 5009355 w 7105649"/>
              <a:gd name="connsiteY1796" fmla="*/ 3414799 h 12449267"/>
              <a:gd name="connsiteX1797" fmla="*/ 4952205 w 7105649"/>
              <a:gd name="connsiteY1797" fmla="*/ 3471949 h 12449267"/>
              <a:gd name="connsiteX1798" fmla="*/ 5009355 w 7105649"/>
              <a:gd name="connsiteY1798" fmla="*/ 3529099 h 12449267"/>
              <a:gd name="connsiteX1799" fmla="*/ 5066505 w 7105649"/>
              <a:gd name="connsiteY1799" fmla="*/ 3471949 h 12449267"/>
              <a:gd name="connsiteX1800" fmla="*/ 5066505 w 7105649"/>
              <a:gd name="connsiteY1800" fmla="*/ 4062498 h 12449267"/>
              <a:gd name="connsiteX1801" fmla="*/ 5009355 w 7105649"/>
              <a:gd name="connsiteY1801" fmla="*/ 4005349 h 12449267"/>
              <a:gd name="connsiteX1802" fmla="*/ 4952205 w 7105649"/>
              <a:gd name="connsiteY1802" fmla="*/ 4062498 h 12449267"/>
              <a:gd name="connsiteX1803" fmla="*/ 5009355 w 7105649"/>
              <a:gd name="connsiteY1803" fmla="*/ 4119648 h 12449267"/>
              <a:gd name="connsiteX1804" fmla="*/ 5066505 w 7105649"/>
              <a:gd name="connsiteY1804" fmla="*/ 4062498 h 12449267"/>
              <a:gd name="connsiteX1805" fmla="*/ 5066505 w 7105649"/>
              <a:gd name="connsiteY1805" fmla="*/ 5253123 h 12449267"/>
              <a:gd name="connsiteX1806" fmla="*/ 5009355 w 7105649"/>
              <a:gd name="connsiteY1806" fmla="*/ 5195973 h 12449267"/>
              <a:gd name="connsiteX1807" fmla="*/ 4952205 w 7105649"/>
              <a:gd name="connsiteY1807" fmla="*/ 5253123 h 12449267"/>
              <a:gd name="connsiteX1808" fmla="*/ 5009355 w 7105649"/>
              <a:gd name="connsiteY1808" fmla="*/ 5310273 h 12449267"/>
              <a:gd name="connsiteX1809" fmla="*/ 5066505 w 7105649"/>
              <a:gd name="connsiteY1809" fmla="*/ 5253123 h 12449267"/>
              <a:gd name="connsiteX1810" fmla="*/ 5066505 w 7105649"/>
              <a:gd name="connsiteY1810" fmla="*/ 5843673 h 12449267"/>
              <a:gd name="connsiteX1811" fmla="*/ 5009355 w 7105649"/>
              <a:gd name="connsiteY1811" fmla="*/ 5786523 h 12449267"/>
              <a:gd name="connsiteX1812" fmla="*/ 4952205 w 7105649"/>
              <a:gd name="connsiteY1812" fmla="*/ 5843673 h 12449267"/>
              <a:gd name="connsiteX1813" fmla="*/ 5009355 w 7105649"/>
              <a:gd name="connsiteY1813" fmla="*/ 5900823 h 12449267"/>
              <a:gd name="connsiteX1814" fmla="*/ 5066505 w 7105649"/>
              <a:gd name="connsiteY1814" fmla="*/ 5843673 h 12449267"/>
              <a:gd name="connsiteX1815" fmla="*/ 5066505 w 7105649"/>
              <a:gd name="connsiteY1815" fmla="*/ 7036471 h 12449267"/>
              <a:gd name="connsiteX1816" fmla="*/ 5009355 w 7105649"/>
              <a:gd name="connsiteY1816" fmla="*/ 6979321 h 12449267"/>
              <a:gd name="connsiteX1817" fmla="*/ 4952205 w 7105649"/>
              <a:gd name="connsiteY1817" fmla="*/ 7036471 h 12449267"/>
              <a:gd name="connsiteX1818" fmla="*/ 5009355 w 7105649"/>
              <a:gd name="connsiteY1818" fmla="*/ 7093621 h 12449267"/>
              <a:gd name="connsiteX1819" fmla="*/ 5066505 w 7105649"/>
              <a:gd name="connsiteY1819" fmla="*/ 7036471 h 12449267"/>
              <a:gd name="connsiteX1820" fmla="*/ 5066505 w 7105649"/>
              <a:gd name="connsiteY1820" fmla="*/ 7627021 h 12449267"/>
              <a:gd name="connsiteX1821" fmla="*/ 5009355 w 7105649"/>
              <a:gd name="connsiteY1821" fmla="*/ 7569871 h 12449267"/>
              <a:gd name="connsiteX1822" fmla="*/ 4952205 w 7105649"/>
              <a:gd name="connsiteY1822" fmla="*/ 7627021 h 12449267"/>
              <a:gd name="connsiteX1823" fmla="*/ 5009355 w 7105649"/>
              <a:gd name="connsiteY1823" fmla="*/ 7684171 h 12449267"/>
              <a:gd name="connsiteX1824" fmla="*/ 5066505 w 7105649"/>
              <a:gd name="connsiteY1824" fmla="*/ 7627021 h 12449267"/>
              <a:gd name="connsiteX1825" fmla="*/ 5066505 w 7105649"/>
              <a:gd name="connsiteY1825" fmla="*/ 8817646 h 12449267"/>
              <a:gd name="connsiteX1826" fmla="*/ 5009355 w 7105649"/>
              <a:gd name="connsiteY1826" fmla="*/ 8760496 h 12449267"/>
              <a:gd name="connsiteX1827" fmla="*/ 4952205 w 7105649"/>
              <a:gd name="connsiteY1827" fmla="*/ 8817646 h 12449267"/>
              <a:gd name="connsiteX1828" fmla="*/ 5009355 w 7105649"/>
              <a:gd name="connsiteY1828" fmla="*/ 8874796 h 12449267"/>
              <a:gd name="connsiteX1829" fmla="*/ 5066505 w 7105649"/>
              <a:gd name="connsiteY1829" fmla="*/ 8817646 h 12449267"/>
              <a:gd name="connsiteX1830" fmla="*/ 5066505 w 7105649"/>
              <a:gd name="connsiteY1830" fmla="*/ 9408196 h 12449267"/>
              <a:gd name="connsiteX1831" fmla="*/ 5009355 w 7105649"/>
              <a:gd name="connsiteY1831" fmla="*/ 9351046 h 12449267"/>
              <a:gd name="connsiteX1832" fmla="*/ 4952205 w 7105649"/>
              <a:gd name="connsiteY1832" fmla="*/ 9408196 h 12449267"/>
              <a:gd name="connsiteX1833" fmla="*/ 5009355 w 7105649"/>
              <a:gd name="connsiteY1833" fmla="*/ 9465346 h 12449267"/>
              <a:gd name="connsiteX1834" fmla="*/ 5066505 w 7105649"/>
              <a:gd name="connsiteY1834" fmla="*/ 9408196 h 12449267"/>
              <a:gd name="connsiteX1835" fmla="*/ 5066505 w 7105649"/>
              <a:gd name="connsiteY1835" fmla="*/ 10610942 h 12449267"/>
              <a:gd name="connsiteX1836" fmla="*/ 5009355 w 7105649"/>
              <a:gd name="connsiteY1836" fmla="*/ 10553792 h 12449267"/>
              <a:gd name="connsiteX1837" fmla="*/ 4952205 w 7105649"/>
              <a:gd name="connsiteY1837" fmla="*/ 10610942 h 12449267"/>
              <a:gd name="connsiteX1838" fmla="*/ 5009355 w 7105649"/>
              <a:gd name="connsiteY1838" fmla="*/ 10668092 h 12449267"/>
              <a:gd name="connsiteX1839" fmla="*/ 5066505 w 7105649"/>
              <a:gd name="connsiteY1839" fmla="*/ 10610942 h 12449267"/>
              <a:gd name="connsiteX1840" fmla="*/ 5066505 w 7105649"/>
              <a:gd name="connsiteY1840" fmla="*/ 11201492 h 12449267"/>
              <a:gd name="connsiteX1841" fmla="*/ 5009355 w 7105649"/>
              <a:gd name="connsiteY1841" fmla="*/ 11144342 h 12449267"/>
              <a:gd name="connsiteX1842" fmla="*/ 4952205 w 7105649"/>
              <a:gd name="connsiteY1842" fmla="*/ 11201492 h 12449267"/>
              <a:gd name="connsiteX1843" fmla="*/ 5009355 w 7105649"/>
              <a:gd name="connsiteY1843" fmla="*/ 11258642 h 12449267"/>
              <a:gd name="connsiteX1844" fmla="*/ 5066505 w 7105649"/>
              <a:gd name="connsiteY1844" fmla="*/ 11201492 h 12449267"/>
              <a:gd name="connsiteX1845" fmla="*/ 5066505 w 7105649"/>
              <a:gd name="connsiteY1845" fmla="*/ 12392117 h 12449267"/>
              <a:gd name="connsiteX1846" fmla="*/ 5009355 w 7105649"/>
              <a:gd name="connsiteY1846" fmla="*/ 12334967 h 12449267"/>
              <a:gd name="connsiteX1847" fmla="*/ 4952205 w 7105649"/>
              <a:gd name="connsiteY1847" fmla="*/ 12392117 h 12449267"/>
              <a:gd name="connsiteX1848" fmla="*/ 5009355 w 7105649"/>
              <a:gd name="connsiteY1848" fmla="*/ 12449267 h 12449267"/>
              <a:gd name="connsiteX1849" fmla="*/ 5066505 w 7105649"/>
              <a:gd name="connsiteY1849" fmla="*/ 12392117 h 12449267"/>
              <a:gd name="connsiteX1850" fmla="*/ 5085555 w 7105649"/>
              <a:gd name="connsiteY1850" fmla="*/ 381001 h 12449267"/>
              <a:gd name="connsiteX1851" fmla="*/ 5028405 w 7105649"/>
              <a:gd name="connsiteY1851" fmla="*/ 323851 h 12449267"/>
              <a:gd name="connsiteX1852" fmla="*/ 4971255 w 7105649"/>
              <a:gd name="connsiteY1852" fmla="*/ 381001 h 12449267"/>
              <a:gd name="connsiteX1853" fmla="*/ 5028405 w 7105649"/>
              <a:gd name="connsiteY1853" fmla="*/ 438151 h 12449267"/>
              <a:gd name="connsiteX1854" fmla="*/ 5085555 w 7105649"/>
              <a:gd name="connsiteY1854" fmla="*/ 381001 h 12449267"/>
              <a:gd name="connsiteX1855" fmla="*/ 5085555 w 7105649"/>
              <a:gd name="connsiteY1855" fmla="*/ 2174297 h 12449267"/>
              <a:gd name="connsiteX1856" fmla="*/ 5028405 w 7105649"/>
              <a:gd name="connsiteY1856" fmla="*/ 2117147 h 12449267"/>
              <a:gd name="connsiteX1857" fmla="*/ 4971255 w 7105649"/>
              <a:gd name="connsiteY1857" fmla="*/ 2174297 h 12449267"/>
              <a:gd name="connsiteX1858" fmla="*/ 5028405 w 7105649"/>
              <a:gd name="connsiteY1858" fmla="*/ 2231447 h 12449267"/>
              <a:gd name="connsiteX1859" fmla="*/ 5085555 w 7105649"/>
              <a:gd name="connsiteY1859" fmla="*/ 2174297 h 12449267"/>
              <a:gd name="connsiteX1860" fmla="*/ 5085555 w 7105649"/>
              <a:gd name="connsiteY1860" fmla="*/ 2871873 h 12449267"/>
              <a:gd name="connsiteX1861" fmla="*/ 5028405 w 7105649"/>
              <a:gd name="connsiteY1861" fmla="*/ 2814723 h 12449267"/>
              <a:gd name="connsiteX1862" fmla="*/ 4971255 w 7105649"/>
              <a:gd name="connsiteY1862" fmla="*/ 2871873 h 12449267"/>
              <a:gd name="connsiteX1863" fmla="*/ 5028405 w 7105649"/>
              <a:gd name="connsiteY1863" fmla="*/ 2929023 h 12449267"/>
              <a:gd name="connsiteX1864" fmla="*/ 5085555 w 7105649"/>
              <a:gd name="connsiteY1864" fmla="*/ 2871873 h 12449267"/>
              <a:gd name="connsiteX1865" fmla="*/ 5085555 w 7105649"/>
              <a:gd name="connsiteY1865" fmla="*/ 4653048 h 12449267"/>
              <a:gd name="connsiteX1866" fmla="*/ 5028405 w 7105649"/>
              <a:gd name="connsiteY1866" fmla="*/ 4595898 h 12449267"/>
              <a:gd name="connsiteX1867" fmla="*/ 4971255 w 7105649"/>
              <a:gd name="connsiteY1867" fmla="*/ 4653048 h 12449267"/>
              <a:gd name="connsiteX1868" fmla="*/ 5028405 w 7105649"/>
              <a:gd name="connsiteY1868" fmla="*/ 4710198 h 12449267"/>
              <a:gd name="connsiteX1869" fmla="*/ 5085555 w 7105649"/>
              <a:gd name="connsiteY1869" fmla="*/ 4653048 h 12449267"/>
              <a:gd name="connsiteX1870" fmla="*/ 5085555 w 7105649"/>
              <a:gd name="connsiteY1870" fmla="*/ 6436396 h 12449267"/>
              <a:gd name="connsiteX1871" fmla="*/ 5028405 w 7105649"/>
              <a:gd name="connsiteY1871" fmla="*/ 6379246 h 12449267"/>
              <a:gd name="connsiteX1872" fmla="*/ 4971255 w 7105649"/>
              <a:gd name="connsiteY1872" fmla="*/ 6436396 h 12449267"/>
              <a:gd name="connsiteX1873" fmla="*/ 5028405 w 7105649"/>
              <a:gd name="connsiteY1873" fmla="*/ 6493546 h 12449267"/>
              <a:gd name="connsiteX1874" fmla="*/ 5085555 w 7105649"/>
              <a:gd name="connsiteY1874" fmla="*/ 6436396 h 12449267"/>
              <a:gd name="connsiteX1875" fmla="*/ 5085555 w 7105649"/>
              <a:gd name="connsiteY1875" fmla="*/ 8217571 h 12449267"/>
              <a:gd name="connsiteX1876" fmla="*/ 5028405 w 7105649"/>
              <a:gd name="connsiteY1876" fmla="*/ 8160421 h 12449267"/>
              <a:gd name="connsiteX1877" fmla="*/ 4971255 w 7105649"/>
              <a:gd name="connsiteY1877" fmla="*/ 8217571 h 12449267"/>
              <a:gd name="connsiteX1878" fmla="*/ 5028405 w 7105649"/>
              <a:gd name="connsiteY1878" fmla="*/ 8274721 h 12449267"/>
              <a:gd name="connsiteX1879" fmla="*/ 5085555 w 7105649"/>
              <a:gd name="connsiteY1879" fmla="*/ 8217571 h 12449267"/>
              <a:gd name="connsiteX1880" fmla="*/ 5085555 w 7105649"/>
              <a:gd name="connsiteY1880" fmla="*/ 10010867 h 12449267"/>
              <a:gd name="connsiteX1881" fmla="*/ 5028405 w 7105649"/>
              <a:gd name="connsiteY1881" fmla="*/ 9953717 h 12449267"/>
              <a:gd name="connsiteX1882" fmla="*/ 4971255 w 7105649"/>
              <a:gd name="connsiteY1882" fmla="*/ 10010867 h 12449267"/>
              <a:gd name="connsiteX1883" fmla="*/ 5028405 w 7105649"/>
              <a:gd name="connsiteY1883" fmla="*/ 10068017 h 12449267"/>
              <a:gd name="connsiteX1884" fmla="*/ 5085555 w 7105649"/>
              <a:gd name="connsiteY1884" fmla="*/ 10010867 h 12449267"/>
              <a:gd name="connsiteX1885" fmla="*/ 5085555 w 7105649"/>
              <a:gd name="connsiteY1885" fmla="*/ 11792042 h 12449267"/>
              <a:gd name="connsiteX1886" fmla="*/ 5028405 w 7105649"/>
              <a:gd name="connsiteY1886" fmla="*/ 11734892 h 12449267"/>
              <a:gd name="connsiteX1887" fmla="*/ 4971255 w 7105649"/>
              <a:gd name="connsiteY1887" fmla="*/ 11792042 h 12449267"/>
              <a:gd name="connsiteX1888" fmla="*/ 5028405 w 7105649"/>
              <a:gd name="connsiteY1888" fmla="*/ 11849192 h 12449267"/>
              <a:gd name="connsiteX1889" fmla="*/ 5085555 w 7105649"/>
              <a:gd name="connsiteY1889" fmla="*/ 11792042 h 12449267"/>
              <a:gd name="connsiteX1890" fmla="*/ 5357810 w 7105649"/>
              <a:gd name="connsiteY1890" fmla="*/ 57152 h 12449267"/>
              <a:gd name="connsiteX1891" fmla="*/ 5300660 w 7105649"/>
              <a:gd name="connsiteY1891" fmla="*/ 2 h 12449267"/>
              <a:gd name="connsiteX1892" fmla="*/ 5243510 w 7105649"/>
              <a:gd name="connsiteY1892" fmla="*/ 57152 h 12449267"/>
              <a:gd name="connsiteX1893" fmla="*/ 5300660 w 7105649"/>
              <a:gd name="connsiteY1893" fmla="*/ 114302 h 12449267"/>
              <a:gd name="connsiteX1894" fmla="*/ 5357810 w 7105649"/>
              <a:gd name="connsiteY1894" fmla="*/ 57152 h 12449267"/>
              <a:gd name="connsiteX1895" fmla="*/ 5357810 w 7105649"/>
              <a:gd name="connsiteY1895" fmla="*/ 714375 h 12449267"/>
              <a:gd name="connsiteX1896" fmla="*/ 5300660 w 7105649"/>
              <a:gd name="connsiteY1896" fmla="*/ 657225 h 12449267"/>
              <a:gd name="connsiteX1897" fmla="*/ 5243510 w 7105649"/>
              <a:gd name="connsiteY1897" fmla="*/ 714375 h 12449267"/>
              <a:gd name="connsiteX1898" fmla="*/ 5300660 w 7105649"/>
              <a:gd name="connsiteY1898" fmla="*/ 771525 h 12449267"/>
              <a:gd name="connsiteX1899" fmla="*/ 5357810 w 7105649"/>
              <a:gd name="connsiteY1899" fmla="*/ 714375 h 12449267"/>
              <a:gd name="connsiteX1900" fmla="*/ 5357810 w 7105649"/>
              <a:gd name="connsiteY1900" fmla="*/ 1304925 h 12449267"/>
              <a:gd name="connsiteX1901" fmla="*/ 5300660 w 7105649"/>
              <a:gd name="connsiteY1901" fmla="*/ 1247775 h 12449267"/>
              <a:gd name="connsiteX1902" fmla="*/ 5243510 w 7105649"/>
              <a:gd name="connsiteY1902" fmla="*/ 1304925 h 12449267"/>
              <a:gd name="connsiteX1903" fmla="*/ 5300660 w 7105649"/>
              <a:gd name="connsiteY1903" fmla="*/ 1362075 h 12449267"/>
              <a:gd name="connsiteX1904" fmla="*/ 5357810 w 7105649"/>
              <a:gd name="connsiteY1904" fmla="*/ 1304925 h 12449267"/>
              <a:gd name="connsiteX1905" fmla="*/ 5357810 w 7105649"/>
              <a:gd name="connsiteY1905" fmla="*/ 1838325 h 12449267"/>
              <a:gd name="connsiteX1906" fmla="*/ 5300660 w 7105649"/>
              <a:gd name="connsiteY1906" fmla="*/ 1781175 h 12449267"/>
              <a:gd name="connsiteX1907" fmla="*/ 5243510 w 7105649"/>
              <a:gd name="connsiteY1907" fmla="*/ 1838325 h 12449267"/>
              <a:gd name="connsiteX1908" fmla="*/ 5300660 w 7105649"/>
              <a:gd name="connsiteY1908" fmla="*/ 1895475 h 12449267"/>
              <a:gd name="connsiteX1909" fmla="*/ 5357810 w 7105649"/>
              <a:gd name="connsiteY1909" fmla="*/ 1838325 h 12449267"/>
              <a:gd name="connsiteX1910" fmla="*/ 5357810 w 7105649"/>
              <a:gd name="connsiteY1910" fmla="*/ 2507671 h 12449267"/>
              <a:gd name="connsiteX1911" fmla="*/ 5300660 w 7105649"/>
              <a:gd name="connsiteY1911" fmla="*/ 2450521 h 12449267"/>
              <a:gd name="connsiteX1912" fmla="*/ 5243510 w 7105649"/>
              <a:gd name="connsiteY1912" fmla="*/ 2507671 h 12449267"/>
              <a:gd name="connsiteX1913" fmla="*/ 5300660 w 7105649"/>
              <a:gd name="connsiteY1913" fmla="*/ 2564821 h 12449267"/>
              <a:gd name="connsiteX1914" fmla="*/ 5357810 w 7105649"/>
              <a:gd name="connsiteY1914" fmla="*/ 2507671 h 12449267"/>
              <a:gd name="connsiteX1915" fmla="*/ 5357810 w 7105649"/>
              <a:gd name="connsiteY1915" fmla="*/ 3205249 h 12449267"/>
              <a:gd name="connsiteX1916" fmla="*/ 5300660 w 7105649"/>
              <a:gd name="connsiteY1916" fmla="*/ 3148099 h 12449267"/>
              <a:gd name="connsiteX1917" fmla="*/ 5243510 w 7105649"/>
              <a:gd name="connsiteY1917" fmla="*/ 3205249 h 12449267"/>
              <a:gd name="connsiteX1918" fmla="*/ 5300660 w 7105649"/>
              <a:gd name="connsiteY1918" fmla="*/ 3262399 h 12449267"/>
              <a:gd name="connsiteX1919" fmla="*/ 5357810 w 7105649"/>
              <a:gd name="connsiteY1919" fmla="*/ 3205249 h 12449267"/>
              <a:gd name="connsiteX1920" fmla="*/ 5357810 w 7105649"/>
              <a:gd name="connsiteY1920" fmla="*/ 3795799 h 12449267"/>
              <a:gd name="connsiteX1921" fmla="*/ 5300660 w 7105649"/>
              <a:gd name="connsiteY1921" fmla="*/ 3738649 h 12449267"/>
              <a:gd name="connsiteX1922" fmla="*/ 5243510 w 7105649"/>
              <a:gd name="connsiteY1922" fmla="*/ 3795799 h 12449267"/>
              <a:gd name="connsiteX1923" fmla="*/ 5300660 w 7105649"/>
              <a:gd name="connsiteY1923" fmla="*/ 3852949 h 12449267"/>
              <a:gd name="connsiteX1924" fmla="*/ 5357810 w 7105649"/>
              <a:gd name="connsiteY1924" fmla="*/ 3795799 h 12449267"/>
              <a:gd name="connsiteX1925" fmla="*/ 5357810 w 7105649"/>
              <a:gd name="connsiteY1925" fmla="*/ 4329198 h 12449267"/>
              <a:gd name="connsiteX1926" fmla="*/ 5300660 w 7105649"/>
              <a:gd name="connsiteY1926" fmla="*/ 4272048 h 12449267"/>
              <a:gd name="connsiteX1927" fmla="*/ 5243510 w 7105649"/>
              <a:gd name="connsiteY1927" fmla="*/ 4329198 h 12449267"/>
              <a:gd name="connsiteX1928" fmla="*/ 5300660 w 7105649"/>
              <a:gd name="connsiteY1928" fmla="*/ 4386348 h 12449267"/>
              <a:gd name="connsiteX1929" fmla="*/ 5357810 w 7105649"/>
              <a:gd name="connsiteY1929" fmla="*/ 4329198 h 12449267"/>
              <a:gd name="connsiteX1930" fmla="*/ 5357810 w 7105649"/>
              <a:gd name="connsiteY1930" fmla="*/ 4986423 h 12449267"/>
              <a:gd name="connsiteX1931" fmla="*/ 5300660 w 7105649"/>
              <a:gd name="connsiteY1931" fmla="*/ 4929273 h 12449267"/>
              <a:gd name="connsiteX1932" fmla="*/ 5243510 w 7105649"/>
              <a:gd name="connsiteY1932" fmla="*/ 4986423 h 12449267"/>
              <a:gd name="connsiteX1933" fmla="*/ 5300660 w 7105649"/>
              <a:gd name="connsiteY1933" fmla="*/ 5043573 h 12449267"/>
              <a:gd name="connsiteX1934" fmla="*/ 5357810 w 7105649"/>
              <a:gd name="connsiteY1934" fmla="*/ 4986423 h 12449267"/>
              <a:gd name="connsiteX1935" fmla="*/ 5357810 w 7105649"/>
              <a:gd name="connsiteY1935" fmla="*/ 5576973 h 12449267"/>
              <a:gd name="connsiteX1936" fmla="*/ 5300660 w 7105649"/>
              <a:gd name="connsiteY1936" fmla="*/ 5519823 h 12449267"/>
              <a:gd name="connsiteX1937" fmla="*/ 5243510 w 7105649"/>
              <a:gd name="connsiteY1937" fmla="*/ 5576973 h 12449267"/>
              <a:gd name="connsiteX1938" fmla="*/ 5300660 w 7105649"/>
              <a:gd name="connsiteY1938" fmla="*/ 5634123 h 12449267"/>
              <a:gd name="connsiteX1939" fmla="*/ 5357810 w 7105649"/>
              <a:gd name="connsiteY1939" fmla="*/ 5576973 h 12449267"/>
              <a:gd name="connsiteX1940" fmla="*/ 5357810 w 7105649"/>
              <a:gd name="connsiteY1940" fmla="*/ 6110373 h 12449267"/>
              <a:gd name="connsiteX1941" fmla="*/ 5300660 w 7105649"/>
              <a:gd name="connsiteY1941" fmla="*/ 6053223 h 12449267"/>
              <a:gd name="connsiteX1942" fmla="*/ 5243510 w 7105649"/>
              <a:gd name="connsiteY1942" fmla="*/ 6110373 h 12449267"/>
              <a:gd name="connsiteX1943" fmla="*/ 5300660 w 7105649"/>
              <a:gd name="connsiteY1943" fmla="*/ 6167523 h 12449267"/>
              <a:gd name="connsiteX1944" fmla="*/ 5357810 w 7105649"/>
              <a:gd name="connsiteY1944" fmla="*/ 6110373 h 12449267"/>
              <a:gd name="connsiteX1945" fmla="*/ 5357810 w 7105649"/>
              <a:gd name="connsiteY1945" fmla="*/ 6769771 h 12449267"/>
              <a:gd name="connsiteX1946" fmla="*/ 5300660 w 7105649"/>
              <a:gd name="connsiteY1946" fmla="*/ 6712621 h 12449267"/>
              <a:gd name="connsiteX1947" fmla="*/ 5243510 w 7105649"/>
              <a:gd name="connsiteY1947" fmla="*/ 6769771 h 12449267"/>
              <a:gd name="connsiteX1948" fmla="*/ 5300660 w 7105649"/>
              <a:gd name="connsiteY1948" fmla="*/ 6826921 h 12449267"/>
              <a:gd name="connsiteX1949" fmla="*/ 5357810 w 7105649"/>
              <a:gd name="connsiteY1949" fmla="*/ 6769771 h 12449267"/>
              <a:gd name="connsiteX1950" fmla="*/ 5357810 w 7105649"/>
              <a:gd name="connsiteY1950" fmla="*/ 7360321 h 12449267"/>
              <a:gd name="connsiteX1951" fmla="*/ 5300660 w 7105649"/>
              <a:gd name="connsiteY1951" fmla="*/ 7303171 h 12449267"/>
              <a:gd name="connsiteX1952" fmla="*/ 5243510 w 7105649"/>
              <a:gd name="connsiteY1952" fmla="*/ 7360321 h 12449267"/>
              <a:gd name="connsiteX1953" fmla="*/ 5300660 w 7105649"/>
              <a:gd name="connsiteY1953" fmla="*/ 7417471 h 12449267"/>
              <a:gd name="connsiteX1954" fmla="*/ 5357810 w 7105649"/>
              <a:gd name="connsiteY1954" fmla="*/ 7360321 h 12449267"/>
              <a:gd name="connsiteX1955" fmla="*/ 5357810 w 7105649"/>
              <a:gd name="connsiteY1955" fmla="*/ 7893721 h 12449267"/>
              <a:gd name="connsiteX1956" fmla="*/ 5300660 w 7105649"/>
              <a:gd name="connsiteY1956" fmla="*/ 7836571 h 12449267"/>
              <a:gd name="connsiteX1957" fmla="*/ 5243510 w 7105649"/>
              <a:gd name="connsiteY1957" fmla="*/ 7893721 h 12449267"/>
              <a:gd name="connsiteX1958" fmla="*/ 5300660 w 7105649"/>
              <a:gd name="connsiteY1958" fmla="*/ 7950871 h 12449267"/>
              <a:gd name="connsiteX1959" fmla="*/ 5357810 w 7105649"/>
              <a:gd name="connsiteY1959" fmla="*/ 7893721 h 12449267"/>
              <a:gd name="connsiteX1960" fmla="*/ 5357810 w 7105649"/>
              <a:gd name="connsiteY1960" fmla="*/ 8550946 h 12449267"/>
              <a:gd name="connsiteX1961" fmla="*/ 5300660 w 7105649"/>
              <a:gd name="connsiteY1961" fmla="*/ 8493796 h 12449267"/>
              <a:gd name="connsiteX1962" fmla="*/ 5243510 w 7105649"/>
              <a:gd name="connsiteY1962" fmla="*/ 8550946 h 12449267"/>
              <a:gd name="connsiteX1963" fmla="*/ 5300660 w 7105649"/>
              <a:gd name="connsiteY1963" fmla="*/ 8608096 h 12449267"/>
              <a:gd name="connsiteX1964" fmla="*/ 5357810 w 7105649"/>
              <a:gd name="connsiteY1964" fmla="*/ 8550946 h 12449267"/>
              <a:gd name="connsiteX1965" fmla="*/ 5357810 w 7105649"/>
              <a:gd name="connsiteY1965" fmla="*/ 9141496 h 12449267"/>
              <a:gd name="connsiteX1966" fmla="*/ 5300660 w 7105649"/>
              <a:gd name="connsiteY1966" fmla="*/ 9084346 h 12449267"/>
              <a:gd name="connsiteX1967" fmla="*/ 5243510 w 7105649"/>
              <a:gd name="connsiteY1967" fmla="*/ 9141496 h 12449267"/>
              <a:gd name="connsiteX1968" fmla="*/ 5300660 w 7105649"/>
              <a:gd name="connsiteY1968" fmla="*/ 9198646 h 12449267"/>
              <a:gd name="connsiteX1969" fmla="*/ 5357810 w 7105649"/>
              <a:gd name="connsiteY1969" fmla="*/ 9141496 h 12449267"/>
              <a:gd name="connsiteX1970" fmla="*/ 5357810 w 7105649"/>
              <a:gd name="connsiteY1970" fmla="*/ 9674896 h 12449267"/>
              <a:gd name="connsiteX1971" fmla="*/ 5300660 w 7105649"/>
              <a:gd name="connsiteY1971" fmla="*/ 9617746 h 12449267"/>
              <a:gd name="connsiteX1972" fmla="*/ 5243510 w 7105649"/>
              <a:gd name="connsiteY1972" fmla="*/ 9674896 h 12449267"/>
              <a:gd name="connsiteX1973" fmla="*/ 5300660 w 7105649"/>
              <a:gd name="connsiteY1973" fmla="*/ 9732046 h 12449267"/>
              <a:gd name="connsiteX1974" fmla="*/ 5357810 w 7105649"/>
              <a:gd name="connsiteY1974" fmla="*/ 9674896 h 12449267"/>
              <a:gd name="connsiteX1975" fmla="*/ 5357810 w 7105649"/>
              <a:gd name="connsiteY1975" fmla="*/ 10344242 h 12449267"/>
              <a:gd name="connsiteX1976" fmla="*/ 5300660 w 7105649"/>
              <a:gd name="connsiteY1976" fmla="*/ 10287092 h 12449267"/>
              <a:gd name="connsiteX1977" fmla="*/ 5243510 w 7105649"/>
              <a:gd name="connsiteY1977" fmla="*/ 10344242 h 12449267"/>
              <a:gd name="connsiteX1978" fmla="*/ 5300660 w 7105649"/>
              <a:gd name="connsiteY1978" fmla="*/ 10401392 h 12449267"/>
              <a:gd name="connsiteX1979" fmla="*/ 5357810 w 7105649"/>
              <a:gd name="connsiteY1979" fmla="*/ 10344242 h 12449267"/>
              <a:gd name="connsiteX1980" fmla="*/ 5357810 w 7105649"/>
              <a:gd name="connsiteY1980" fmla="*/ 10934792 h 12449267"/>
              <a:gd name="connsiteX1981" fmla="*/ 5300660 w 7105649"/>
              <a:gd name="connsiteY1981" fmla="*/ 10877642 h 12449267"/>
              <a:gd name="connsiteX1982" fmla="*/ 5243510 w 7105649"/>
              <a:gd name="connsiteY1982" fmla="*/ 10934792 h 12449267"/>
              <a:gd name="connsiteX1983" fmla="*/ 5300660 w 7105649"/>
              <a:gd name="connsiteY1983" fmla="*/ 10991942 h 12449267"/>
              <a:gd name="connsiteX1984" fmla="*/ 5357810 w 7105649"/>
              <a:gd name="connsiteY1984" fmla="*/ 10934792 h 12449267"/>
              <a:gd name="connsiteX1985" fmla="*/ 5357810 w 7105649"/>
              <a:gd name="connsiteY1985" fmla="*/ 11468192 h 12449267"/>
              <a:gd name="connsiteX1986" fmla="*/ 5300660 w 7105649"/>
              <a:gd name="connsiteY1986" fmla="*/ 11411042 h 12449267"/>
              <a:gd name="connsiteX1987" fmla="*/ 5243510 w 7105649"/>
              <a:gd name="connsiteY1987" fmla="*/ 11468192 h 12449267"/>
              <a:gd name="connsiteX1988" fmla="*/ 5300660 w 7105649"/>
              <a:gd name="connsiteY1988" fmla="*/ 11525342 h 12449267"/>
              <a:gd name="connsiteX1989" fmla="*/ 5357810 w 7105649"/>
              <a:gd name="connsiteY1989" fmla="*/ 11468192 h 12449267"/>
              <a:gd name="connsiteX1990" fmla="*/ 5357810 w 7105649"/>
              <a:gd name="connsiteY1990" fmla="*/ 12125417 h 12449267"/>
              <a:gd name="connsiteX1991" fmla="*/ 5300660 w 7105649"/>
              <a:gd name="connsiteY1991" fmla="*/ 12068267 h 12449267"/>
              <a:gd name="connsiteX1992" fmla="*/ 5243510 w 7105649"/>
              <a:gd name="connsiteY1992" fmla="*/ 12125417 h 12449267"/>
              <a:gd name="connsiteX1993" fmla="*/ 5300660 w 7105649"/>
              <a:gd name="connsiteY1993" fmla="*/ 12182567 h 12449267"/>
              <a:gd name="connsiteX1994" fmla="*/ 5357810 w 7105649"/>
              <a:gd name="connsiteY1994" fmla="*/ 12125417 h 12449267"/>
              <a:gd name="connsiteX1995" fmla="*/ 5649117 w 7105649"/>
              <a:gd name="connsiteY1995" fmla="*/ 981076 h 12449267"/>
              <a:gd name="connsiteX1996" fmla="*/ 5591967 w 7105649"/>
              <a:gd name="connsiteY1996" fmla="*/ 923926 h 12449267"/>
              <a:gd name="connsiteX1997" fmla="*/ 5534817 w 7105649"/>
              <a:gd name="connsiteY1997" fmla="*/ 981076 h 12449267"/>
              <a:gd name="connsiteX1998" fmla="*/ 5591967 w 7105649"/>
              <a:gd name="connsiteY1998" fmla="*/ 1038226 h 12449267"/>
              <a:gd name="connsiteX1999" fmla="*/ 5649117 w 7105649"/>
              <a:gd name="connsiteY1999" fmla="*/ 981076 h 12449267"/>
              <a:gd name="connsiteX2000" fmla="*/ 5649117 w 7105649"/>
              <a:gd name="connsiteY2000" fmla="*/ 1571625 h 12449267"/>
              <a:gd name="connsiteX2001" fmla="*/ 5591967 w 7105649"/>
              <a:gd name="connsiteY2001" fmla="*/ 1514475 h 12449267"/>
              <a:gd name="connsiteX2002" fmla="*/ 5534817 w 7105649"/>
              <a:gd name="connsiteY2002" fmla="*/ 1571625 h 12449267"/>
              <a:gd name="connsiteX2003" fmla="*/ 5591967 w 7105649"/>
              <a:gd name="connsiteY2003" fmla="*/ 1628775 h 12449267"/>
              <a:gd name="connsiteX2004" fmla="*/ 5649117 w 7105649"/>
              <a:gd name="connsiteY2004" fmla="*/ 1571625 h 12449267"/>
              <a:gd name="connsiteX2005" fmla="*/ 5649117 w 7105649"/>
              <a:gd name="connsiteY2005" fmla="*/ 3471949 h 12449267"/>
              <a:gd name="connsiteX2006" fmla="*/ 5591967 w 7105649"/>
              <a:gd name="connsiteY2006" fmla="*/ 3414799 h 12449267"/>
              <a:gd name="connsiteX2007" fmla="*/ 5534817 w 7105649"/>
              <a:gd name="connsiteY2007" fmla="*/ 3471949 h 12449267"/>
              <a:gd name="connsiteX2008" fmla="*/ 5591967 w 7105649"/>
              <a:gd name="connsiteY2008" fmla="*/ 3529099 h 12449267"/>
              <a:gd name="connsiteX2009" fmla="*/ 5649117 w 7105649"/>
              <a:gd name="connsiteY2009" fmla="*/ 3471949 h 12449267"/>
              <a:gd name="connsiteX2010" fmla="*/ 5649117 w 7105649"/>
              <a:gd name="connsiteY2010" fmla="*/ 4062498 h 12449267"/>
              <a:gd name="connsiteX2011" fmla="*/ 5591967 w 7105649"/>
              <a:gd name="connsiteY2011" fmla="*/ 4005349 h 12449267"/>
              <a:gd name="connsiteX2012" fmla="*/ 5534817 w 7105649"/>
              <a:gd name="connsiteY2012" fmla="*/ 4062498 h 12449267"/>
              <a:gd name="connsiteX2013" fmla="*/ 5591967 w 7105649"/>
              <a:gd name="connsiteY2013" fmla="*/ 4119648 h 12449267"/>
              <a:gd name="connsiteX2014" fmla="*/ 5649117 w 7105649"/>
              <a:gd name="connsiteY2014" fmla="*/ 4062498 h 12449267"/>
              <a:gd name="connsiteX2015" fmla="*/ 5649117 w 7105649"/>
              <a:gd name="connsiteY2015" fmla="*/ 5253123 h 12449267"/>
              <a:gd name="connsiteX2016" fmla="*/ 5591967 w 7105649"/>
              <a:gd name="connsiteY2016" fmla="*/ 5195973 h 12449267"/>
              <a:gd name="connsiteX2017" fmla="*/ 5534817 w 7105649"/>
              <a:gd name="connsiteY2017" fmla="*/ 5253123 h 12449267"/>
              <a:gd name="connsiteX2018" fmla="*/ 5591967 w 7105649"/>
              <a:gd name="connsiteY2018" fmla="*/ 5310273 h 12449267"/>
              <a:gd name="connsiteX2019" fmla="*/ 5649117 w 7105649"/>
              <a:gd name="connsiteY2019" fmla="*/ 5253123 h 12449267"/>
              <a:gd name="connsiteX2020" fmla="*/ 5649117 w 7105649"/>
              <a:gd name="connsiteY2020" fmla="*/ 5843673 h 12449267"/>
              <a:gd name="connsiteX2021" fmla="*/ 5591967 w 7105649"/>
              <a:gd name="connsiteY2021" fmla="*/ 5786523 h 12449267"/>
              <a:gd name="connsiteX2022" fmla="*/ 5534817 w 7105649"/>
              <a:gd name="connsiteY2022" fmla="*/ 5843673 h 12449267"/>
              <a:gd name="connsiteX2023" fmla="*/ 5591967 w 7105649"/>
              <a:gd name="connsiteY2023" fmla="*/ 5900823 h 12449267"/>
              <a:gd name="connsiteX2024" fmla="*/ 5649117 w 7105649"/>
              <a:gd name="connsiteY2024" fmla="*/ 5843673 h 12449267"/>
              <a:gd name="connsiteX2025" fmla="*/ 5649117 w 7105649"/>
              <a:gd name="connsiteY2025" fmla="*/ 7036471 h 12449267"/>
              <a:gd name="connsiteX2026" fmla="*/ 5591967 w 7105649"/>
              <a:gd name="connsiteY2026" fmla="*/ 6979321 h 12449267"/>
              <a:gd name="connsiteX2027" fmla="*/ 5534817 w 7105649"/>
              <a:gd name="connsiteY2027" fmla="*/ 7036471 h 12449267"/>
              <a:gd name="connsiteX2028" fmla="*/ 5591967 w 7105649"/>
              <a:gd name="connsiteY2028" fmla="*/ 7093621 h 12449267"/>
              <a:gd name="connsiteX2029" fmla="*/ 5649117 w 7105649"/>
              <a:gd name="connsiteY2029" fmla="*/ 7036471 h 12449267"/>
              <a:gd name="connsiteX2030" fmla="*/ 5649117 w 7105649"/>
              <a:gd name="connsiteY2030" fmla="*/ 7627021 h 12449267"/>
              <a:gd name="connsiteX2031" fmla="*/ 5591967 w 7105649"/>
              <a:gd name="connsiteY2031" fmla="*/ 7569871 h 12449267"/>
              <a:gd name="connsiteX2032" fmla="*/ 5534817 w 7105649"/>
              <a:gd name="connsiteY2032" fmla="*/ 7627021 h 12449267"/>
              <a:gd name="connsiteX2033" fmla="*/ 5591967 w 7105649"/>
              <a:gd name="connsiteY2033" fmla="*/ 7684171 h 12449267"/>
              <a:gd name="connsiteX2034" fmla="*/ 5649117 w 7105649"/>
              <a:gd name="connsiteY2034" fmla="*/ 7627021 h 12449267"/>
              <a:gd name="connsiteX2035" fmla="*/ 5649117 w 7105649"/>
              <a:gd name="connsiteY2035" fmla="*/ 8817646 h 12449267"/>
              <a:gd name="connsiteX2036" fmla="*/ 5591967 w 7105649"/>
              <a:gd name="connsiteY2036" fmla="*/ 8760496 h 12449267"/>
              <a:gd name="connsiteX2037" fmla="*/ 5534817 w 7105649"/>
              <a:gd name="connsiteY2037" fmla="*/ 8817646 h 12449267"/>
              <a:gd name="connsiteX2038" fmla="*/ 5591967 w 7105649"/>
              <a:gd name="connsiteY2038" fmla="*/ 8874796 h 12449267"/>
              <a:gd name="connsiteX2039" fmla="*/ 5649117 w 7105649"/>
              <a:gd name="connsiteY2039" fmla="*/ 8817646 h 12449267"/>
              <a:gd name="connsiteX2040" fmla="*/ 5649117 w 7105649"/>
              <a:gd name="connsiteY2040" fmla="*/ 9408196 h 12449267"/>
              <a:gd name="connsiteX2041" fmla="*/ 5591967 w 7105649"/>
              <a:gd name="connsiteY2041" fmla="*/ 9351046 h 12449267"/>
              <a:gd name="connsiteX2042" fmla="*/ 5534817 w 7105649"/>
              <a:gd name="connsiteY2042" fmla="*/ 9408196 h 12449267"/>
              <a:gd name="connsiteX2043" fmla="*/ 5591967 w 7105649"/>
              <a:gd name="connsiteY2043" fmla="*/ 9465346 h 12449267"/>
              <a:gd name="connsiteX2044" fmla="*/ 5649117 w 7105649"/>
              <a:gd name="connsiteY2044" fmla="*/ 9408196 h 12449267"/>
              <a:gd name="connsiteX2045" fmla="*/ 5649117 w 7105649"/>
              <a:gd name="connsiteY2045" fmla="*/ 10610942 h 12449267"/>
              <a:gd name="connsiteX2046" fmla="*/ 5591967 w 7105649"/>
              <a:gd name="connsiteY2046" fmla="*/ 10553792 h 12449267"/>
              <a:gd name="connsiteX2047" fmla="*/ 5534817 w 7105649"/>
              <a:gd name="connsiteY2047" fmla="*/ 10610942 h 12449267"/>
              <a:gd name="connsiteX2048" fmla="*/ 5591967 w 7105649"/>
              <a:gd name="connsiteY2048" fmla="*/ 10668092 h 12449267"/>
              <a:gd name="connsiteX2049" fmla="*/ 5649117 w 7105649"/>
              <a:gd name="connsiteY2049" fmla="*/ 10610942 h 12449267"/>
              <a:gd name="connsiteX2050" fmla="*/ 5649117 w 7105649"/>
              <a:gd name="connsiteY2050" fmla="*/ 11201492 h 12449267"/>
              <a:gd name="connsiteX2051" fmla="*/ 5591967 w 7105649"/>
              <a:gd name="connsiteY2051" fmla="*/ 11144342 h 12449267"/>
              <a:gd name="connsiteX2052" fmla="*/ 5534817 w 7105649"/>
              <a:gd name="connsiteY2052" fmla="*/ 11201492 h 12449267"/>
              <a:gd name="connsiteX2053" fmla="*/ 5591967 w 7105649"/>
              <a:gd name="connsiteY2053" fmla="*/ 11258642 h 12449267"/>
              <a:gd name="connsiteX2054" fmla="*/ 5649117 w 7105649"/>
              <a:gd name="connsiteY2054" fmla="*/ 11201492 h 12449267"/>
              <a:gd name="connsiteX2055" fmla="*/ 5649117 w 7105649"/>
              <a:gd name="connsiteY2055" fmla="*/ 12392117 h 12449267"/>
              <a:gd name="connsiteX2056" fmla="*/ 5591967 w 7105649"/>
              <a:gd name="connsiteY2056" fmla="*/ 12334967 h 12449267"/>
              <a:gd name="connsiteX2057" fmla="*/ 5534817 w 7105649"/>
              <a:gd name="connsiteY2057" fmla="*/ 12392117 h 12449267"/>
              <a:gd name="connsiteX2058" fmla="*/ 5591967 w 7105649"/>
              <a:gd name="connsiteY2058" fmla="*/ 12449267 h 12449267"/>
              <a:gd name="connsiteX2059" fmla="*/ 5649117 w 7105649"/>
              <a:gd name="connsiteY2059" fmla="*/ 12392117 h 12449267"/>
              <a:gd name="connsiteX2060" fmla="*/ 5668167 w 7105649"/>
              <a:gd name="connsiteY2060" fmla="*/ 381002 h 12449267"/>
              <a:gd name="connsiteX2061" fmla="*/ 5611017 w 7105649"/>
              <a:gd name="connsiteY2061" fmla="*/ 323852 h 12449267"/>
              <a:gd name="connsiteX2062" fmla="*/ 5553867 w 7105649"/>
              <a:gd name="connsiteY2062" fmla="*/ 381002 h 12449267"/>
              <a:gd name="connsiteX2063" fmla="*/ 5611017 w 7105649"/>
              <a:gd name="connsiteY2063" fmla="*/ 438152 h 12449267"/>
              <a:gd name="connsiteX2064" fmla="*/ 5668167 w 7105649"/>
              <a:gd name="connsiteY2064" fmla="*/ 381002 h 12449267"/>
              <a:gd name="connsiteX2065" fmla="*/ 5668167 w 7105649"/>
              <a:gd name="connsiteY2065" fmla="*/ 2174297 h 12449267"/>
              <a:gd name="connsiteX2066" fmla="*/ 5611017 w 7105649"/>
              <a:gd name="connsiteY2066" fmla="*/ 2117147 h 12449267"/>
              <a:gd name="connsiteX2067" fmla="*/ 5553867 w 7105649"/>
              <a:gd name="connsiteY2067" fmla="*/ 2174297 h 12449267"/>
              <a:gd name="connsiteX2068" fmla="*/ 5611017 w 7105649"/>
              <a:gd name="connsiteY2068" fmla="*/ 2231447 h 12449267"/>
              <a:gd name="connsiteX2069" fmla="*/ 5668167 w 7105649"/>
              <a:gd name="connsiteY2069" fmla="*/ 2174297 h 12449267"/>
              <a:gd name="connsiteX2070" fmla="*/ 5668167 w 7105649"/>
              <a:gd name="connsiteY2070" fmla="*/ 2871874 h 12449267"/>
              <a:gd name="connsiteX2071" fmla="*/ 5611017 w 7105649"/>
              <a:gd name="connsiteY2071" fmla="*/ 2814724 h 12449267"/>
              <a:gd name="connsiteX2072" fmla="*/ 5553867 w 7105649"/>
              <a:gd name="connsiteY2072" fmla="*/ 2871874 h 12449267"/>
              <a:gd name="connsiteX2073" fmla="*/ 5611017 w 7105649"/>
              <a:gd name="connsiteY2073" fmla="*/ 2929024 h 12449267"/>
              <a:gd name="connsiteX2074" fmla="*/ 5668167 w 7105649"/>
              <a:gd name="connsiteY2074" fmla="*/ 2871874 h 12449267"/>
              <a:gd name="connsiteX2075" fmla="*/ 5668167 w 7105649"/>
              <a:gd name="connsiteY2075" fmla="*/ 4653048 h 12449267"/>
              <a:gd name="connsiteX2076" fmla="*/ 5611017 w 7105649"/>
              <a:gd name="connsiteY2076" fmla="*/ 4595898 h 12449267"/>
              <a:gd name="connsiteX2077" fmla="*/ 5553867 w 7105649"/>
              <a:gd name="connsiteY2077" fmla="*/ 4653048 h 12449267"/>
              <a:gd name="connsiteX2078" fmla="*/ 5611017 w 7105649"/>
              <a:gd name="connsiteY2078" fmla="*/ 4710198 h 12449267"/>
              <a:gd name="connsiteX2079" fmla="*/ 5668167 w 7105649"/>
              <a:gd name="connsiteY2079" fmla="*/ 4653048 h 12449267"/>
              <a:gd name="connsiteX2080" fmla="*/ 5668167 w 7105649"/>
              <a:gd name="connsiteY2080" fmla="*/ 6436396 h 12449267"/>
              <a:gd name="connsiteX2081" fmla="*/ 5611017 w 7105649"/>
              <a:gd name="connsiteY2081" fmla="*/ 6379246 h 12449267"/>
              <a:gd name="connsiteX2082" fmla="*/ 5553867 w 7105649"/>
              <a:gd name="connsiteY2082" fmla="*/ 6436396 h 12449267"/>
              <a:gd name="connsiteX2083" fmla="*/ 5611017 w 7105649"/>
              <a:gd name="connsiteY2083" fmla="*/ 6493546 h 12449267"/>
              <a:gd name="connsiteX2084" fmla="*/ 5668167 w 7105649"/>
              <a:gd name="connsiteY2084" fmla="*/ 6436396 h 12449267"/>
              <a:gd name="connsiteX2085" fmla="*/ 5668167 w 7105649"/>
              <a:gd name="connsiteY2085" fmla="*/ 8217571 h 12449267"/>
              <a:gd name="connsiteX2086" fmla="*/ 5611017 w 7105649"/>
              <a:gd name="connsiteY2086" fmla="*/ 8160421 h 12449267"/>
              <a:gd name="connsiteX2087" fmla="*/ 5553867 w 7105649"/>
              <a:gd name="connsiteY2087" fmla="*/ 8217571 h 12449267"/>
              <a:gd name="connsiteX2088" fmla="*/ 5611017 w 7105649"/>
              <a:gd name="connsiteY2088" fmla="*/ 8274721 h 12449267"/>
              <a:gd name="connsiteX2089" fmla="*/ 5668167 w 7105649"/>
              <a:gd name="connsiteY2089" fmla="*/ 8217571 h 12449267"/>
              <a:gd name="connsiteX2090" fmla="*/ 5668167 w 7105649"/>
              <a:gd name="connsiteY2090" fmla="*/ 10010867 h 12449267"/>
              <a:gd name="connsiteX2091" fmla="*/ 5611017 w 7105649"/>
              <a:gd name="connsiteY2091" fmla="*/ 9953717 h 12449267"/>
              <a:gd name="connsiteX2092" fmla="*/ 5553867 w 7105649"/>
              <a:gd name="connsiteY2092" fmla="*/ 10010867 h 12449267"/>
              <a:gd name="connsiteX2093" fmla="*/ 5611017 w 7105649"/>
              <a:gd name="connsiteY2093" fmla="*/ 10068017 h 12449267"/>
              <a:gd name="connsiteX2094" fmla="*/ 5668167 w 7105649"/>
              <a:gd name="connsiteY2094" fmla="*/ 10010867 h 12449267"/>
              <a:gd name="connsiteX2095" fmla="*/ 5668167 w 7105649"/>
              <a:gd name="connsiteY2095" fmla="*/ 11792042 h 12449267"/>
              <a:gd name="connsiteX2096" fmla="*/ 5611017 w 7105649"/>
              <a:gd name="connsiteY2096" fmla="*/ 11734892 h 12449267"/>
              <a:gd name="connsiteX2097" fmla="*/ 5553867 w 7105649"/>
              <a:gd name="connsiteY2097" fmla="*/ 11792042 h 12449267"/>
              <a:gd name="connsiteX2098" fmla="*/ 5611017 w 7105649"/>
              <a:gd name="connsiteY2098" fmla="*/ 11849192 h 12449267"/>
              <a:gd name="connsiteX2099" fmla="*/ 5668167 w 7105649"/>
              <a:gd name="connsiteY2099" fmla="*/ 11792042 h 12449267"/>
              <a:gd name="connsiteX2100" fmla="*/ 5940422 w 7105649"/>
              <a:gd name="connsiteY2100" fmla="*/ 57152 h 12449267"/>
              <a:gd name="connsiteX2101" fmla="*/ 5883272 w 7105649"/>
              <a:gd name="connsiteY2101" fmla="*/ 2 h 12449267"/>
              <a:gd name="connsiteX2102" fmla="*/ 5826122 w 7105649"/>
              <a:gd name="connsiteY2102" fmla="*/ 57152 h 12449267"/>
              <a:gd name="connsiteX2103" fmla="*/ 5883272 w 7105649"/>
              <a:gd name="connsiteY2103" fmla="*/ 114302 h 12449267"/>
              <a:gd name="connsiteX2104" fmla="*/ 5940422 w 7105649"/>
              <a:gd name="connsiteY2104" fmla="*/ 57152 h 12449267"/>
              <a:gd name="connsiteX2105" fmla="*/ 5940422 w 7105649"/>
              <a:gd name="connsiteY2105" fmla="*/ 714376 h 12449267"/>
              <a:gd name="connsiteX2106" fmla="*/ 5883272 w 7105649"/>
              <a:gd name="connsiteY2106" fmla="*/ 657226 h 12449267"/>
              <a:gd name="connsiteX2107" fmla="*/ 5826122 w 7105649"/>
              <a:gd name="connsiteY2107" fmla="*/ 714376 h 12449267"/>
              <a:gd name="connsiteX2108" fmla="*/ 5883272 w 7105649"/>
              <a:gd name="connsiteY2108" fmla="*/ 771526 h 12449267"/>
              <a:gd name="connsiteX2109" fmla="*/ 5940422 w 7105649"/>
              <a:gd name="connsiteY2109" fmla="*/ 714376 h 12449267"/>
              <a:gd name="connsiteX2110" fmla="*/ 5940422 w 7105649"/>
              <a:gd name="connsiteY2110" fmla="*/ 1304926 h 12449267"/>
              <a:gd name="connsiteX2111" fmla="*/ 5883272 w 7105649"/>
              <a:gd name="connsiteY2111" fmla="*/ 1247776 h 12449267"/>
              <a:gd name="connsiteX2112" fmla="*/ 5826122 w 7105649"/>
              <a:gd name="connsiteY2112" fmla="*/ 1304926 h 12449267"/>
              <a:gd name="connsiteX2113" fmla="*/ 5883272 w 7105649"/>
              <a:gd name="connsiteY2113" fmla="*/ 1362076 h 12449267"/>
              <a:gd name="connsiteX2114" fmla="*/ 5940422 w 7105649"/>
              <a:gd name="connsiteY2114" fmla="*/ 1304926 h 12449267"/>
              <a:gd name="connsiteX2115" fmla="*/ 5940422 w 7105649"/>
              <a:gd name="connsiteY2115" fmla="*/ 1838326 h 12449267"/>
              <a:gd name="connsiteX2116" fmla="*/ 5883272 w 7105649"/>
              <a:gd name="connsiteY2116" fmla="*/ 1781176 h 12449267"/>
              <a:gd name="connsiteX2117" fmla="*/ 5826122 w 7105649"/>
              <a:gd name="connsiteY2117" fmla="*/ 1838326 h 12449267"/>
              <a:gd name="connsiteX2118" fmla="*/ 5883272 w 7105649"/>
              <a:gd name="connsiteY2118" fmla="*/ 1895476 h 12449267"/>
              <a:gd name="connsiteX2119" fmla="*/ 5940422 w 7105649"/>
              <a:gd name="connsiteY2119" fmla="*/ 1838326 h 12449267"/>
              <a:gd name="connsiteX2120" fmla="*/ 5940422 w 7105649"/>
              <a:gd name="connsiteY2120" fmla="*/ 2507671 h 12449267"/>
              <a:gd name="connsiteX2121" fmla="*/ 5883272 w 7105649"/>
              <a:gd name="connsiteY2121" fmla="*/ 2450521 h 12449267"/>
              <a:gd name="connsiteX2122" fmla="*/ 5826122 w 7105649"/>
              <a:gd name="connsiteY2122" fmla="*/ 2507671 h 12449267"/>
              <a:gd name="connsiteX2123" fmla="*/ 5883272 w 7105649"/>
              <a:gd name="connsiteY2123" fmla="*/ 2564821 h 12449267"/>
              <a:gd name="connsiteX2124" fmla="*/ 5940422 w 7105649"/>
              <a:gd name="connsiteY2124" fmla="*/ 2507671 h 12449267"/>
              <a:gd name="connsiteX2125" fmla="*/ 5940422 w 7105649"/>
              <a:gd name="connsiteY2125" fmla="*/ 3205249 h 12449267"/>
              <a:gd name="connsiteX2126" fmla="*/ 5883272 w 7105649"/>
              <a:gd name="connsiteY2126" fmla="*/ 3148099 h 12449267"/>
              <a:gd name="connsiteX2127" fmla="*/ 5826122 w 7105649"/>
              <a:gd name="connsiteY2127" fmla="*/ 3205249 h 12449267"/>
              <a:gd name="connsiteX2128" fmla="*/ 5883272 w 7105649"/>
              <a:gd name="connsiteY2128" fmla="*/ 3262399 h 12449267"/>
              <a:gd name="connsiteX2129" fmla="*/ 5940422 w 7105649"/>
              <a:gd name="connsiteY2129" fmla="*/ 3205249 h 12449267"/>
              <a:gd name="connsiteX2130" fmla="*/ 5940422 w 7105649"/>
              <a:gd name="connsiteY2130" fmla="*/ 3795799 h 12449267"/>
              <a:gd name="connsiteX2131" fmla="*/ 5883272 w 7105649"/>
              <a:gd name="connsiteY2131" fmla="*/ 3738649 h 12449267"/>
              <a:gd name="connsiteX2132" fmla="*/ 5826122 w 7105649"/>
              <a:gd name="connsiteY2132" fmla="*/ 3795799 h 12449267"/>
              <a:gd name="connsiteX2133" fmla="*/ 5883272 w 7105649"/>
              <a:gd name="connsiteY2133" fmla="*/ 3852949 h 12449267"/>
              <a:gd name="connsiteX2134" fmla="*/ 5940422 w 7105649"/>
              <a:gd name="connsiteY2134" fmla="*/ 3795799 h 12449267"/>
              <a:gd name="connsiteX2135" fmla="*/ 5940422 w 7105649"/>
              <a:gd name="connsiteY2135" fmla="*/ 4329198 h 12449267"/>
              <a:gd name="connsiteX2136" fmla="*/ 5883272 w 7105649"/>
              <a:gd name="connsiteY2136" fmla="*/ 4272048 h 12449267"/>
              <a:gd name="connsiteX2137" fmla="*/ 5826122 w 7105649"/>
              <a:gd name="connsiteY2137" fmla="*/ 4329198 h 12449267"/>
              <a:gd name="connsiteX2138" fmla="*/ 5883272 w 7105649"/>
              <a:gd name="connsiteY2138" fmla="*/ 4386348 h 12449267"/>
              <a:gd name="connsiteX2139" fmla="*/ 5940422 w 7105649"/>
              <a:gd name="connsiteY2139" fmla="*/ 4329198 h 12449267"/>
              <a:gd name="connsiteX2140" fmla="*/ 5940422 w 7105649"/>
              <a:gd name="connsiteY2140" fmla="*/ 4986423 h 12449267"/>
              <a:gd name="connsiteX2141" fmla="*/ 5883272 w 7105649"/>
              <a:gd name="connsiteY2141" fmla="*/ 4929273 h 12449267"/>
              <a:gd name="connsiteX2142" fmla="*/ 5826122 w 7105649"/>
              <a:gd name="connsiteY2142" fmla="*/ 4986423 h 12449267"/>
              <a:gd name="connsiteX2143" fmla="*/ 5883272 w 7105649"/>
              <a:gd name="connsiteY2143" fmla="*/ 5043573 h 12449267"/>
              <a:gd name="connsiteX2144" fmla="*/ 5940422 w 7105649"/>
              <a:gd name="connsiteY2144" fmla="*/ 4986423 h 12449267"/>
              <a:gd name="connsiteX2145" fmla="*/ 5940422 w 7105649"/>
              <a:gd name="connsiteY2145" fmla="*/ 5576973 h 12449267"/>
              <a:gd name="connsiteX2146" fmla="*/ 5883272 w 7105649"/>
              <a:gd name="connsiteY2146" fmla="*/ 5519823 h 12449267"/>
              <a:gd name="connsiteX2147" fmla="*/ 5826122 w 7105649"/>
              <a:gd name="connsiteY2147" fmla="*/ 5576973 h 12449267"/>
              <a:gd name="connsiteX2148" fmla="*/ 5883272 w 7105649"/>
              <a:gd name="connsiteY2148" fmla="*/ 5634123 h 12449267"/>
              <a:gd name="connsiteX2149" fmla="*/ 5940422 w 7105649"/>
              <a:gd name="connsiteY2149" fmla="*/ 5576973 h 12449267"/>
              <a:gd name="connsiteX2150" fmla="*/ 5940422 w 7105649"/>
              <a:gd name="connsiteY2150" fmla="*/ 6110373 h 12449267"/>
              <a:gd name="connsiteX2151" fmla="*/ 5883272 w 7105649"/>
              <a:gd name="connsiteY2151" fmla="*/ 6053223 h 12449267"/>
              <a:gd name="connsiteX2152" fmla="*/ 5826122 w 7105649"/>
              <a:gd name="connsiteY2152" fmla="*/ 6110373 h 12449267"/>
              <a:gd name="connsiteX2153" fmla="*/ 5883272 w 7105649"/>
              <a:gd name="connsiteY2153" fmla="*/ 6167523 h 12449267"/>
              <a:gd name="connsiteX2154" fmla="*/ 5940422 w 7105649"/>
              <a:gd name="connsiteY2154" fmla="*/ 6110373 h 12449267"/>
              <a:gd name="connsiteX2155" fmla="*/ 5940422 w 7105649"/>
              <a:gd name="connsiteY2155" fmla="*/ 6769771 h 12449267"/>
              <a:gd name="connsiteX2156" fmla="*/ 5883272 w 7105649"/>
              <a:gd name="connsiteY2156" fmla="*/ 6712621 h 12449267"/>
              <a:gd name="connsiteX2157" fmla="*/ 5826122 w 7105649"/>
              <a:gd name="connsiteY2157" fmla="*/ 6769771 h 12449267"/>
              <a:gd name="connsiteX2158" fmla="*/ 5883272 w 7105649"/>
              <a:gd name="connsiteY2158" fmla="*/ 6826921 h 12449267"/>
              <a:gd name="connsiteX2159" fmla="*/ 5940422 w 7105649"/>
              <a:gd name="connsiteY2159" fmla="*/ 6769771 h 12449267"/>
              <a:gd name="connsiteX2160" fmla="*/ 5940422 w 7105649"/>
              <a:gd name="connsiteY2160" fmla="*/ 7360321 h 12449267"/>
              <a:gd name="connsiteX2161" fmla="*/ 5883272 w 7105649"/>
              <a:gd name="connsiteY2161" fmla="*/ 7303171 h 12449267"/>
              <a:gd name="connsiteX2162" fmla="*/ 5826122 w 7105649"/>
              <a:gd name="connsiteY2162" fmla="*/ 7360321 h 12449267"/>
              <a:gd name="connsiteX2163" fmla="*/ 5883272 w 7105649"/>
              <a:gd name="connsiteY2163" fmla="*/ 7417471 h 12449267"/>
              <a:gd name="connsiteX2164" fmla="*/ 5940422 w 7105649"/>
              <a:gd name="connsiteY2164" fmla="*/ 7360321 h 12449267"/>
              <a:gd name="connsiteX2165" fmla="*/ 5940422 w 7105649"/>
              <a:gd name="connsiteY2165" fmla="*/ 7893721 h 12449267"/>
              <a:gd name="connsiteX2166" fmla="*/ 5883272 w 7105649"/>
              <a:gd name="connsiteY2166" fmla="*/ 7836571 h 12449267"/>
              <a:gd name="connsiteX2167" fmla="*/ 5826122 w 7105649"/>
              <a:gd name="connsiteY2167" fmla="*/ 7893721 h 12449267"/>
              <a:gd name="connsiteX2168" fmla="*/ 5883272 w 7105649"/>
              <a:gd name="connsiteY2168" fmla="*/ 7950871 h 12449267"/>
              <a:gd name="connsiteX2169" fmla="*/ 5940422 w 7105649"/>
              <a:gd name="connsiteY2169" fmla="*/ 7893721 h 12449267"/>
              <a:gd name="connsiteX2170" fmla="*/ 5940422 w 7105649"/>
              <a:gd name="connsiteY2170" fmla="*/ 8550946 h 12449267"/>
              <a:gd name="connsiteX2171" fmla="*/ 5883272 w 7105649"/>
              <a:gd name="connsiteY2171" fmla="*/ 8493796 h 12449267"/>
              <a:gd name="connsiteX2172" fmla="*/ 5826122 w 7105649"/>
              <a:gd name="connsiteY2172" fmla="*/ 8550946 h 12449267"/>
              <a:gd name="connsiteX2173" fmla="*/ 5883272 w 7105649"/>
              <a:gd name="connsiteY2173" fmla="*/ 8608096 h 12449267"/>
              <a:gd name="connsiteX2174" fmla="*/ 5940422 w 7105649"/>
              <a:gd name="connsiteY2174" fmla="*/ 8550946 h 12449267"/>
              <a:gd name="connsiteX2175" fmla="*/ 5940422 w 7105649"/>
              <a:gd name="connsiteY2175" fmla="*/ 9141496 h 12449267"/>
              <a:gd name="connsiteX2176" fmla="*/ 5883272 w 7105649"/>
              <a:gd name="connsiteY2176" fmla="*/ 9084346 h 12449267"/>
              <a:gd name="connsiteX2177" fmla="*/ 5826122 w 7105649"/>
              <a:gd name="connsiteY2177" fmla="*/ 9141496 h 12449267"/>
              <a:gd name="connsiteX2178" fmla="*/ 5883272 w 7105649"/>
              <a:gd name="connsiteY2178" fmla="*/ 9198646 h 12449267"/>
              <a:gd name="connsiteX2179" fmla="*/ 5940422 w 7105649"/>
              <a:gd name="connsiteY2179" fmla="*/ 9141496 h 12449267"/>
              <a:gd name="connsiteX2180" fmla="*/ 5940422 w 7105649"/>
              <a:gd name="connsiteY2180" fmla="*/ 9674896 h 12449267"/>
              <a:gd name="connsiteX2181" fmla="*/ 5883272 w 7105649"/>
              <a:gd name="connsiteY2181" fmla="*/ 9617746 h 12449267"/>
              <a:gd name="connsiteX2182" fmla="*/ 5826122 w 7105649"/>
              <a:gd name="connsiteY2182" fmla="*/ 9674896 h 12449267"/>
              <a:gd name="connsiteX2183" fmla="*/ 5883272 w 7105649"/>
              <a:gd name="connsiteY2183" fmla="*/ 9732046 h 12449267"/>
              <a:gd name="connsiteX2184" fmla="*/ 5940422 w 7105649"/>
              <a:gd name="connsiteY2184" fmla="*/ 9674896 h 12449267"/>
              <a:gd name="connsiteX2185" fmla="*/ 5940422 w 7105649"/>
              <a:gd name="connsiteY2185" fmla="*/ 10344242 h 12449267"/>
              <a:gd name="connsiteX2186" fmla="*/ 5883272 w 7105649"/>
              <a:gd name="connsiteY2186" fmla="*/ 10287092 h 12449267"/>
              <a:gd name="connsiteX2187" fmla="*/ 5826122 w 7105649"/>
              <a:gd name="connsiteY2187" fmla="*/ 10344242 h 12449267"/>
              <a:gd name="connsiteX2188" fmla="*/ 5883272 w 7105649"/>
              <a:gd name="connsiteY2188" fmla="*/ 10401392 h 12449267"/>
              <a:gd name="connsiteX2189" fmla="*/ 5940422 w 7105649"/>
              <a:gd name="connsiteY2189" fmla="*/ 10344242 h 12449267"/>
              <a:gd name="connsiteX2190" fmla="*/ 5940422 w 7105649"/>
              <a:gd name="connsiteY2190" fmla="*/ 10934792 h 12449267"/>
              <a:gd name="connsiteX2191" fmla="*/ 5883272 w 7105649"/>
              <a:gd name="connsiteY2191" fmla="*/ 10877642 h 12449267"/>
              <a:gd name="connsiteX2192" fmla="*/ 5826122 w 7105649"/>
              <a:gd name="connsiteY2192" fmla="*/ 10934792 h 12449267"/>
              <a:gd name="connsiteX2193" fmla="*/ 5883272 w 7105649"/>
              <a:gd name="connsiteY2193" fmla="*/ 10991942 h 12449267"/>
              <a:gd name="connsiteX2194" fmla="*/ 5940422 w 7105649"/>
              <a:gd name="connsiteY2194" fmla="*/ 10934792 h 12449267"/>
              <a:gd name="connsiteX2195" fmla="*/ 5940422 w 7105649"/>
              <a:gd name="connsiteY2195" fmla="*/ 11468192 h 12449267"/>
              <a:gd name="connsiteX2196" fmla="*/ 5883272 w 7105649"/>
              <a:gd name="connsiteY2196" fmla="*/ 11411042 h 12449267"/>
              <a:gd name="connsiteX2197" fmla="*/ 5826122 w 7105649"/>
              <a:gd name="connsiteY2197" fmla="*/ 11468192 h 12449267"/>
              <a:gd name="connsiteX2198" fmla="*/ 5883272 w 7105649"/>
              <a:gd name="connsiteY2198" fmla="*/ 11525342 h 12449267"/>
              <a:gd name="connsiteX2199" fmla="*/ 5940422 w 7105649"/>
              <a:gd name="connsiteY2199" fmla="*/ 11468192 h 12449267"/>
              <a:gd name="connsiteX2200" fmla="*/ 5940422 w 7105649"/>
              <a:gd name="connsiteY2200" fmla="*/ 12125417 h 12449267"/>
              <a:gd name="connsiteX2201" fmla="*/ 5883272 w 7105649"/>
              <a:gd name="connsiteY2201" fmla="*/ 12068267 h 12449267"/>
              <a:gd name="connsiteX2202" fmla="*/ 5826122 w 7105649"/>
              <a:gd name="connsiteY2202" fmla="*/ 12125417 h 12449267"/>
              <a:gd name="connsiteX2203" fmla="*/ 5883272 w 7105649"/>
              <a:gd name="connsiteY2203" fmla="*/ 12182567 h 12449267"/>
              <a:gd name="connsiteX2204" fmla="*/ 5940422 w 7105649"/>
              <a:gd name="connsiteY2204" fmla="*/ 12125417 h 12449267"/>
              <a:gd name="connsiteX2205" fmla="*/ 6231729 w 7105649"/>
              <a:gd name="connsiteY2205" fmla="*/ 981076 h 12449267"/>
              <a:gd name="connsiteX2206" fmla="*/ 6174579 w 7105649"/>
              <a:gd name="connsiteY2206" fmla="*/ 923926 h 12449267"/>
              <a:gd name="connsiteX2207" fmla="*/ 6117429 w 7105649"/>
              <a:gd name="connsiteY2207" fmla="*/ 981076 h 12449267"/>
              <a:gd name="connsiteX2208" fmla="*/ 6174579 w 7105649"/>
              <a:gd name="connsiteY2208" fmla="*/ 1038226 h 12449267"/>
              <a:gd name="connsiteX2209" fmla="*/ 6231729 w 7105649"/>
              <a:gd name="connsiteY2209" fmla="*/ 981076 h 12449267"/>
              <a:gd name="connsiteX2210" fmla="*/ 6231729 w 7105649"/>
              <a:gd name="connsiteY2210" fmla="*/ 1571626 h 12449267"/>
              <a:gd name="connsiteX2211" fmla="*/ 6174579 w 7105649"/>
              <a:gd name="connsiteY2211" fmla="*/ 1514476 h 12449267"/>
              <a:gd name="connsiteX2212" fmla="*/ 6117429 w 7105649"/>
              <a:gd name="connsiteY2212" fmla="*/ 1571626 h 12449267"/>
              <a:gd name="connsiteX2213" fmla="*/ 6174579 w 7105649"/>
              <a:gd name="connsiteY2213" fmla="*/ 1628776 h 12449267"/>
              <a:gd name="connsiteX2214" fmla="*/ 6231729 w 7105649"/>
              <a:gd name="connsiteY2214" fmla="*/ 1571626 h 12449267"/>
              <a:gd name="connsiteX2215" fmla="*/ 6231729 w 7105649"/>
              <a:gd name="connsiteY2215" fmla="*/ 3471949 h 12449267"/>
              <a:gd name="connsiteX2216" fmla="*/ 6174579 w 7105649"/>
              <a:gd name="connsiteY2216" fmla="*/ 3414799 h 12449267"/>
              <a:gd name="connsiteX2217" fmla="*/ 6117429 w 7105649"/>
              <a:gd name="connsiteY2217" fmla="*/ 3471949 h 12449267"/>
              <a:gd name="connsiteX2218" fmla="*/ 6174579 w 7105649"/>
              <a:gd name="connsiteY2218" fmla="*/ 3529099 h 12449267"/>
              <a:gd name="connsiteX2219" fmla="*/ 6231729 w 7105649"/>
              <a:gd name="connsiteY2219" fmla="*/ 3471949 h 12449267"/>
              <a:gd name="connsiteX2220" fmla="*/ 6231729 w 7105649"/>
              <a:gd name="connsiteY2220" fmla="*/ 4062498 h 12449267"/>
              <a:gd name="connsiteX2221" fmla="*/ 6174579 w 7105649"/>
              <a:gd name="connsiteY2221" fmla="*/ 4005349 h 12449267"/>
              <a:gd name="connsiteX2222" fmla="*/ 6117429 w 7105649"/>
              <a:gd name="connsiteY2222" fmla="*/ 4062498 h 12449267"/>
              <a:gd name="connsiteX2223" fmla="*/ 6174579 w 7105649"/>
              <a:gd name="connsiteY2223" fmla="*/ 4119648 h 12449267"/>
              <a:gd name="connsiteX2224" fmla="*/ 6231729 w 7105649"/>
              <a:gd name="connsiteY2224" fmla="*/ 4062498 h 12449267"/>
              <a:gd name="connsiteX2225" fmla="*/ 6231729 w 7105649"/>
              <a:gd name="connsiteY2225" fmla="*/ 5253123 h 12449267"/>
              <a:gd name="connsiteX2226" fmla="*/ 6174579 w 7105649"/>
              <a:gd name="connsiteY2226" fmla="*/ 5195973 h 12449267"/>
              <a:gd name="connsiteX2227" fmla="*/ 6117429 w 7105649"/>
              <a:gd name="connsiteY2227" fmla="*/ 5253123 h 12449267"/>
              <a:gd name="connsiteX2228" fmla="*/ 6174579 w 7105649"/>
              <a:gd name="connsiteY2228" fmla="*/ 5310273 h 12449267"/>
              <a:gd name="connsiteX2229" fmla="*/ 6231729 w 7105649"/>
              <a:gd name="connsiteY2229" fmla="*/ 5253123 h 12449267"/>
              <a:gd name="connsiteX2230" fmla="*/ 6231729 w 7105649"/>
              <a:gd name="connsiteY2230" fmla="*/ 5843673 h 12449267"/>
              <a:gd name="connsiteX2231" fmla="*/ 6174579 w 7105649"/>
              <a:gd name="connsiteY2231" fmla="*/ 5786523 h 12449267"/>
              <a:gd name="connsiteX2232" fmla="*/ 6117429 w 7105649"/>
              <a:gd name="connsiteY2232" fmla="*/ 5843673 h 12449267"/>
              <a:gd name="connsiteX2233" fmla="*/ 6174579 w 7105649"/>
              <a:gd name="connsiteY2233" fmla="*/ 5900823 h 12449267"/>
              <a:gd name="connsiteX2234" fmla="*/ 6231729 w 7105649"/>
              <a:gd name="connsiteY2234" fmla="*/ 5843673 h 12449267"/>
              <a:gd name="connsiteX2235" fmla="*/ 6231729 w 7105649"/>
              <a:gd name="connsiteY2235" fmla="*/ 7036471 h 12449267"/>
              <a:gd name="connsiteX2236" fmla="*/ 6174579 w 7105649"/>
              <a:gd name="connsiteY2236" fmla="*/ 6979321 h 12449267"/>
              <a:gd name="connsiteX2237" fmla="*/ 6117429 w 7105649"/>
              <a:gd name="connsiteY2237" fmla="*/ 7036471 h 12449267"/>
              <a:gd name="connsiteX2238" fmla="*/ 6174579 w 7105649"/>
              <a:gd name="connsiteY2238" fmla="*/ 7093621 h 12449267"/>
              <a:gd name="connsiteX2239" fmla="*/ 6231729 w 7105649"/>
              <a:gd name="connsiteY2239" fmla="*/ 7036471 h 12449267"/>
              <a:gd name="connsiteX2240" fmla="*/ 6231729 w 7105649"/>
              <a:gd name="connsiteY2240" fmla="*/ 7627021 h 12449267"/>
              <a:gd name="connsiteX2241" fmla="*/ 6174579 w 7105649"/>
              <a:gd name="connsiteY2241" fmla="*/ 7569871 h 12449267"/>
              <a:gd name="connsiteX2242" fmla="*/ 6117429 w 7105649"/>
              <a:gd name="connsiteY2242" fmla="*/ 7627021 h 12449267"/>
              <a:gd name="connsiteX2243" fmla="*/ 6174579 w 7105649"/>
              <a:gd name="connsiteY2243" fmla="*/ 7684171 h 12449267"/>
              <a:gd name="connsiteX2244" fmla="*/ 6231729 w 7105649"/>
              <a:gd name="connsiteY2244" fmla="*/ 7627021 h 12449267"/>
              <a:gd name="connsiteX2245" fmla="*/ 6231729 w 7105649"/>
              <a:gd name="connsiteY2245" fmla="*/ 8817646 h 12449267"/>
              <a:gd name="connsiteX2246" fmla="*/ 6174579 w 7105649"/>
              <a:gd name="connsiteY2246" fmla="*/ 8760496 h 12449267"/>
              <a:gd name="connsiteX2247" fmla="*/ 6117429 w 7105649"/>
              <a:gd name="connsiteY2247" fmla="*/ 8817646 h 12449267"/>
              <a:gd name="connsiteX2248" fmla="*/ 6174579 w 7105649"/>
              <a:gd name="connsiteY2248" fmla="*/ 8874796 h 12449267"/>
              <a:gd name="connsiteX2249" fmla="*/ 6231729 w 7105649"/>
              <a:gd name="connsiteY2249" fmla="*/ 8817646 h 12449267"/>
              <a:gd name="connsiteX2250" fmla="*/ 6231729 w 7105649"/>
              <a:gd name="connsiteY2250" fmla="*/ 9408196 h 12449267"/>
              <a:gd name="connsiteX2251" fmla="*/ 6174579 w 7105649"/>
              <a:gd name="connsiteY2251" fmla="*/ 9351046 h 12449267"/>
              <a:gd name="connsiteX2252" fmla="*/ 6117429 w 7105649"/>
              <a:gd name="connsiteY2252" fmla="*/ 9408196 h 12449267"/>
              <a:gd name="connsiteX2253" fmla="*/ 6174579 w 7105649"/>
              <a:gd name="connsiteY2253" fmla="*/ 9465346 h 12449267"/>
              <a:gd name="connsiteX2254" fmla="*/ 6231729 w 7105649"/>
              <a:gd name="connsiteY2254" fmla="*/ 9408196 h 12449267"/>
              <a:gd name="connsiteX2255" fmla="*/ 6231729 w 7105649"/>
              <a:gd name="connsiteY2255" fmla="*/ 10610942 h 12449267"/>
              <a:gd name="connsiteX2256" fmla="*/ 6174579 w 7105649"/>
              <a:gd name="connsiteY2256" fmla="*/ 10553792 h 12449267"/>
              <a:gd name="connsiteX2257" fmla="*/ 6117429 w 7105649"/>
              <a:gd name="connsiteY2257" fmla="*/ 10610942 h 12449267"/>
              <a:gd name="connsiteX2258" fmla="*/ 6174579 w 7105649"/>
              <a:gd name="connsiteY2258" fmla="*/ 10668092 h 12449267"/>
              <a:gd name="connsiteX2259" fmla="*/ 6231729 w 7105649"/>
              <a:gd name="connsiteY2259" fmla="*/ 10610942 h 12449267"/>
              <a:gd name="connsiteX2260" fmla="*/ 6231729 w 7105649"/>
              <a:gd name="connsiteY2260" fmla="*/ 11201492 h 12449267"/>
              <a:gd name="connsiteX2261" fmla="*/ 6174579 w 7105649"/>
              <a:gd name="connsiteY2261" fmla="*/ 11144342 h 12449267"/>
              <a:gd name="connsiteX2262" fmla="*/ 6117429 w 7105649"/>
              <a:gd name="connsiteY2262" fmla="*/ 11201492 h 12449267"/>
              <a:gd name="connsiteX2263" fmla="*/ 6174579 w 7105649"/>
              <a:gd name="connsiteY2263" fmla="*/ 11258642 h 12449267"/>
              <a:gd name="connsiteX2264" fmla="*/ 6231729 w 7105649"/>
              <a:gd name="connsiteY2264" fmla="*/ 11201492 h 12449267"/>
              <a:gd name="connsiteX2265" fmla="*/ 6231729 w 7105649"/>
              <a:gd name="connsiteY2265" fmla="*/ 12392117 h 12449267"/>
              <a:gd name="connsiteX2266" fmla="*/ 6174579 w 7105649"/>
              <a:gd name="connsiteY2266" fmla="*/ 12334967 h 12449267"/>
              <a:gd name="connsiteX2267" fmla="*/ 6117429 w 7105649"/>
              <a:gd name="connsiteY2267" fmla="*/ 12392117 h 12449267"/>
              <a:gd name="connsiteX2268" fmla="*/ 6174579 w 7105649"/>
              <a:gd name="connsiteY2268" fmla="*/ 12449267 h 12449267"/>
              <a:gd name="connsiteX2269" fmla="*/ 6231729 w 7105649"/>
              <a:gd name="connsiteY2269" fmla="*/ 12392117 h 12449267"/>
              <a:gd name="connsiteX2270" fmla="*/ 6250779 w 7105649"/>
              <a:gd name="connsiteY2270" fmla="*/ 381002 h 12449267"/>
              <a:gd name="connsiteX2271" fmla="*/ 6193629 w 7105649"/>
              <a:gd name="connsiteY2271" fmla="*/ 323852 h 12449267"/>
              <a:gd name="connsiteX2272" fmla="*/ 6136479 w 7105649"/>
              <a:gd name="connsiteY2272" fmla="*/ 381002 h 12449267"/>
              <a:gd name="connsiteX2273" fmla="*/ 6193629 w 7105649"/>
              <a:gd name="connsiteY2273" fmla="*/ 438152 h 12449267"/>
              <a:gd name="connsiteX2274" fmla="*/ 6250779 w 7105649"/>
              <a:gd name="connsiteY2274" fmla="*/ 381002 h 12449267"/>
              <a:gd name="connsiteX2275" fmla="*/ 6250779 w 7105649"/>
              <a:gd name="connsiteY2275" fmla="*/ 2174297 h 12449267"/>
              <a:gd name="connsiteX2276" fmla="*/ 6193629 w 7105649"/>
              <a:gd name="connsiteY2276" fmla="*/ 2117147 h 12449267"/>
              <a:gd name="connsiteX2277" fmla="*/ 6136479 w 7105649"/>
              <a:gd name="connsiteY2277" fmla="*/ 2174297 h 12449267"/>
              <a:gd name="connsiteX2278" fmla="*/ 6193629 w 7105649"/>
              <a:gd name="connsiteY2278" fmla="*/ 2231447 h 12449267"/>
              <a:gd name="connsiteX2279" fmla="*/ 6250779 w 7105649"/>
              <a:gd name="connsiteY2279" fmla="*/ 2174297 h 12449267"/>
              <a:gd name="connsiteX2280" fmla="*/ 6250779 w 7105649"/>
              <a:gd name="connsiteY2280" fmla="*/ 2871874 h 12449267"/>
              <a:gd name="connsiteX2281" fmla="*/ 6193629 w 7105649"/>
              <a:gd name="connsiteY2281" fmla="*/ 2814724 h 12449267"/>
              <a:gd name="connsiteX2282" fmla="*/ 6136479 w 7105649"/>
              <a:gd name="connsiteY2282" fmla="*/ 2871874 h 12449267"/>
              <a:gd name="connsiteX2283" fmla="*/ 6193629 w 7105649"/>
              <a:gd name="connsiteY2283" fmla="*/ 2929024 h 12449267"/>
              <a:gd name="connsiteX2284" fmla="*/ 6250779 w 7105649"/>
              <a:gd name="connsiteY2284" fmla="*/ 2871874 h 12449267"/>
              <a:gd name="connsiteX2285" fmla="*/ 6250779 w 7105649"/>
              <a:gd name="connsiteY2285" fmla="*/ 4653048 h 12449267"/>
              <a:gd name="connsiteX2286" fmla="*/ 6193629 w 7105649"/>
              <a:gd name="connsiteY2286" fmla="*/ 4595898 h 12449267"/>
              <a:gd name="connsiteX2287" fmla="*/ 6136479 w 7105649"/>
              <a:gd name="connsiteY2287" fmla="*/ 4653048 h 12449267"/>
              <a:gd name="connsiteX2288" fmla="*/ 6193629 w 7105649"/>
              <a:gd name="connsiteY2288" fmla="*/ 4710198 h 12449267"/>
              <a:gd name="connsiteX2289" fmla="*/ 6250779 w 7105649"/>
              <a:gd name="connsiteY2289" fmla="*/ 4653048 h 12449267"/>
              <a:gd name="connsiteX2290" fmla="*/ 6250779 w 7105649"/>
              <a:gd name="connsiteY2290" fmla="*/ 6436396 h 12449267"/>
              <a:gd name="connsiteX2291" fmla="*/ 6193629 w 7105649"/>
              <a:gd name="connsiteY2291" fmla="*/ 6379246 h 12449267"/>
              <a:gd name="connsiteX2292" fmla="*/ 6136479 w 7105649"/>
              <a:gd name="connsiteY2292" fmla="*/ 6436396 h 12449267"/>
              <a:gd name="connsiteX2293" fmla="*/ 6193629 w 7105649"/>
              <a:gd name="connsiteY2293" fmla="*/ 6493546 h 12449267"/>
              <a:gd name="connsiteX2294" fmla="*/ 6250779 w 7105649"/>
              <a:gd name="connsiteY2294" fmla="*/ 6436396 h 12449267"/>
              <a:gd name="connsiteX2295" fmla="*/ 6250779 w 7105649"/>
              <a:gd name="connsiteY2295" fmla="*/ 8217571 h 12449267"/>
              <a:gd name="connsiteX2296" fmla="*/ 6193629 w 7105649"/>
              <a:gd name="connsiteY2296" fmla="*/ 8160421 h 12449267"/>
              <a:gd name="connsiteX2297" fmla="*/ 6136479 w 7105649"/>
              <a:gd name="connsiteY2297" fmla="*/ 8217571 h 12449267"/>
              <a:gd name="connsiteX2298" fmla="*/ 6193629 w 7105649"/>
              <a:gd name="connsiteY2298" fmla="*/ 8274721 h 12449267"/>
              <a:gd name="connsiteX2299" fmla="*/ 6250779 w 7105649"/>
              <a:gd name="connsiteY2299" fmla="*/ 8217571 h 12449267"/>
              <a:gd name="connsiteX2300" fmla="*/ 6250779 w 7105649"/>
              <a:gd name="connsiteY2300" fmla="*/ 10010867 h 12449267"/>
              <a:gd name="connsiteX2301" fmla="*/ 6193629 w 7105649"/>
              <a:gd name="connsiteY2301" fmla="*/ 9953717 h 12449267"/>
              <a:gd name="connsiteX2302" fmla="*/ 6136479 w 7105649"/>
              <a:gd name="connsiteY2302" fmla="*/ 10010867 h 12449267"/>
              <a:gd name="connsiteX2303" fmla="*/ 6193629 w 7105649"/>
              <a:gd name="connsiteY2303" fmla="*/ 10068017 h 12449267"/>
              <a:gd name="connsiteX2304" fmla="*/ 6250779 w 7105649"/>
              <a:gd name="connsiteY2304" fmla="*/ 10010867 h 12449267"/>
              <a:gd name="connsiteX2305" fmla="*/ 6250779 w 7105649"/>
              <a:gd name="connsiteY2305" fmla="*/ 11792042 h 12449267"/>
              <a:gd name="connsiteX2306" fmla="*/ 6193629 w 7105649"/>
              <a:gd name="connsiteY2306" fmla="*/ 11734892 h 12449267"/>
              <a:gd name="connsiteX2307" fmla="*/ 6136479 w 7105649"/>
              <a:gd name="connsiteY2307" fmla="*/ 11792042 h 12449267"/>
              <a:gd name="connsiteX2308" fmla="*/ 6193629 w 7105649"/>
              <a:gd name="connsiteY2308" fmla="*/ 11849192 h 12449267"/>
              <a:gd name="connsiteX2309" fmla="*/ 6250779 w 7105649"/>
              <a:gd name="connsiteY2309" fmla="*/ 11792042 h 12449267"/>
              <a:gd name="connsiteX2310" fmla="*/ 6523034 w 7105649"/>
              <a:gd name="connsiteY2310" fmla="*/ 57152 h 12449267"/>
              <a:gd name="connsiteX2311" fmla="*/ 6465884 w 7105649"/>
              <a:gd name="connsiteY2311" fmla="*/ 2 h 12449267"/>
              <a:gd name="connsiteX2312" fmla="*/ 6408734 w 7105649"/>
              <a:gd name="connsiteY2312" fmla="*/ 57152 h 12449267"/>
              <a:gd name="connsiteX2313" fmla="*/ 6465884 w 7105649"/>
              <a:gd name="connsiteY2313" fmla="*/ 114302 h 12449267"/>
              <a:gd name="connsiteX2314" fmla="*/ 6523034 w 7105649"/>
              <a:gd name="connsiteY2314" fmla="*/ 57152 h 12449267"/>
              <a:gd name="connsiteX2315" fmla="*/ 6523034 w 7105649"/>
              <a:gd name="connsiteY2315" fmla="*/ 714376 h 12449267"/>
              <a:gd name="connsiteX2316" fmla="*/ 6465884 w 7105649"/>
              <a:gd name="connsiteY2316" fmla="*/ 657226 h 12449267"/>
              <a:gd name="connsiteX2317" fmla="*/ 6408734 w 7105649"/>
              <a:gd name="connsiteY2317" fmla="*/ 714376 h 12449267"/>
              <a:gd name="connsiteX2318" fmla="*/ 6465884 w 7105649"/>
              <a:gd name="connsiteY2318" fmla="*/ 771526 h 12449267"/>
              <a:gd name="connsiteX2319" fmla="*/ 6523034 w 7105649"/>
              <a:gd name="connsiteY2319" fmla="*/ 714376 h 12449267"/>
              <a:gd name="connsiteX2320" fmla="*/ 6523034 w 7105649"/>
              <a:gd name="connsiteY2320" fmla="*/ 1304926 h 12449267"/>
              <a:gd name="connsiteX2321" fmla="*/ 6465884 w 7105649"/>
              <a:gd name="connsiteY2321" fmla="*/ 1247776 h 12449267"/>
              <a:gd name="connsiteX2322" fmla="*/ 6408734 w 7105649"/>
              <a:gd name="connsiteY2322" fmla="*/ 1304926 h 12449267"/>
              <a:gd name="connsiteX2323" fmla="*/ 6465884 w 7105649"/>
              <a:gd name="connsiteY2323" fmla="*/ 1362076 h 12449267"/>
              <a:gd name="connsiteX2324" fmla="*/ 6523034 w 7105649"/>
              <a:gd name="connsiteY2324" fmla="*/ 1304926 h 12449267"/>
              <a:gd name="connsiteX2325" fmla="*/ 6523034 w 7105649"/>
              <a:gd name="connsiteY2325" fmla="*/ 1838326 h 12449267"/>
              <a:gd name="connsiteX2326" fmla="*/ 6465884 w 7105649"/>
              <a:gd name="connsiteY2326" fmla="*/ 1781176 h 12449267"/>
              <a:gd name="connsiteX2327" fmla="*/ 6408734 w 7105649"/>
              <a:gd name="connsiteY2327" fmla="*/ 1838326 h 12449267"/>
              <a:gd name="connsiteX2328" fmla="*/ 6465884 w 7105649"/>
              <a:gd name="connsiteY2328" fmla="*/ 1895476 h 12449267"/>
              <a:gd name="connsiteX2329" fmla="*/ 6523034 w 7105649"/>
              <a:gd name="connsiteY2329" fmla="*/ 1838326 h 12449267"/>
              <a:gd name="connsiteX2330" fmla="*/ 6523034 w 7105649"/>
              <a:gd name="connsiteY2330" fmla="*/ 2507672 h 12449267"/>
              <a:gd name="connsiteX2331" fmla="*/ 6465884 w 7105649"/>
              <a:gd name="connsiteY2331" fmla="*/ 2450522 h 12449267"/>
              <a:gd name="connsiteX2332" fmla="*/ 6408734 w 7105649"/>
              <a:gd name="connsiteY2332" fmla="*/ 2507672 h 12449267"/>
              <a:gd name="connsiteX2333" fmla="*/ 6465884 w 7105649"/>
              <a:gd name="connsiteY2333" fmla="*/ 2564822 h 12449267"/>
              <a:gd name="connsiteX2334" fmla="*/ 6523034 w 7105649"/>
              <a:gd name="connsiteY2334" fmla="*/ 2507672 h 12449267"/>
              <a:gd name="connsiteX2335" fmla="*/ 6523034 w 7105649"/>
              <a:gd name="connsiteY2335" fmla="*/ 3205249 h 12449267"/>
              <a:gd name="connsiteX2336" fmla="*/ 6465884 w 7105649"/>
              <a:gd name="connsiteY2336" fmla="*/ 3148099 h 12449267"/>
              <a:gd name="connsiteX2337" fmla="*/ 6408734 w 7105649"/>
              <a:gd name="connsiteY2337" fmla="*/ 3205249 h 12449267"/>
              <a:gd name="connsiteX2338" fmla="*/ 6465884 w 7105649"/>
              <a:gd name="connsiteY2338" fmla="*/ 3262399 h 12449267"/>
              <a:gd name="connsiteX2339" fmla="*/ 6523034 w 7105649"/>
              <a:gd name="connsiteY2339" fmla="*/ 3205249 h 12449267"/>
              <a:gd name="connsiteX2340" fmla="*/ 6523034 w 7105649"/>
              <a:gd name="connsiteY2340" fmla="*/ 3795799 h 12449267"/>
              <a:gd name="connsiteX2341" fmla="*/ 6465884 w 7105649"/>
              <a:gd name="connsiteY2341" fmla="*/ 3738649 h 12449267"/>
              <a:gd name="connsiteX2342" fmla="*/ 6408734 w 7105649"/>
              <a:gd name="connsiteY2342" fmla="*/ 3795799 h 12449267"/>
              <a:gd name="connsiteX2343" fmla="*/ 6465884 w 7105649"/>
              <a:gd name="connsiteY2343" fmla="*/ 3852949 h 12449267"/>
              <a:gd name="connsiteX2344" fmla="*/ 6523034 w 7105649"/>
              <a:gd name="connsiteY2344" fmla="*/ 3795799 h 12449267"/>
              <a:gd name="connsiteX2345" fmla="*/ 6523034 w 7105649"/>
              <a:gd name="connsiteY2345" fmla="*/ 4329198 h 12449267"/>
              <a:gd name="connsiteX2346" fmla="*/ 6465884 w 7105649"/>
              <a:gd name="connsiteY2346" fmla="*/ 4272048 h 12449267"/>
              <a:gd name="connsiteX2347" fmla="*/ 6408734 w 7105649"/>
              <a:gd name="connsiteY2347" fmla="*/ 4329198 h 12449267"/>
              <a:gd name="connsiteX2348" fmla="*/ 6465884 w 7105649"/>
              <a:gd name="connsiteY2348" fmla="*/ 4386348 h 12449267"/>
              <a:gd name="connsiteX2349" fmla="*/ 6523034 w 7105649"/>
              <a:gd name="connsiteY2349" fmla="*/ 4329198 h 12449267"/>
              <a:gd name="connsiteX2350" fmla="*/ 6523034 w 7105649"/>
              <a:gd name="connsiteY2350" fmla="*/ 4986423 h 12449267"/>
              <a:gd name="connsiteX2351" fmla="*/ 6465884 w 7105649"/>
              <a:gd name="connsiteY2351" fmla="*/ 4929273 h 12449267"/>
              <a:gd name="connsiteX2352" fmla="*/ 6408734 w 7105649"/>
              <a:gd name="connsiteY2352" fmla="*/ 4986423 h 12449267"/>
              <a:gd name="connsiteX2353" fmla="*/ 6465884 w 7105649"/>
              <a:gd name="connsiteY2353" fmla="*/ 5043573 h 12449267"/>
              <a:gd name="connsiteX2354" fmla="*/ 6523034 w 7105649"/>
              <a:gd name="connsiteY2354" fmla="*/ 4986423 h 12449267"/>
              <a:gd name="connsiteX2355" fmla="*/ 6523034 w 7105649"/>
              <a:gd name="connsiteY2355" fmla="*/ 5576973 h 12449267"/>
              <a:gd name="connsiteX2356" fmla="*/ 6465884 w 7105649"/>
              <a:gd name="connsiteY2356" fmla="*/ 5519823 h 12449267"/>
              <a:gd name="connsiteX2357" fmla="*/ 6408734 w 7105649"/>
              <a:gd name="connsiteY2357" fmla="*/ 5576973 h 12449267"/>
              <a:gd name="connsiteX2358" fmla="*/ 6465884 w 7105649"/>
              <a:gd name="connsiteY2358" fmla="*/ 5634123 h 12449267"/>
              <a:gd name="connsiteX2359" fmla="*/ 6523034 w 7105649"/>
              <a:gd name="connsiteY2359" fmla="*/ 5576973 h 12449267"/>
              <a:gd name="connsiteX2360" fmla="*/ 6523034 w 7105649"/>
              <a:gd name="connsiteY2360" fmla="*/ 6110373 h 12449267"/>
              <a:gd name="connsiteX2361" fmla="*/ 6465884 w 7105649"/>
              <a:gd name="connsiteY2361" fmla="*/ 6053223 h 12449267"/>
              <a:gd name="connsiteX2362" fmla="*/ 6408734 w 7105649"/>
              <a:gd name="connsiteY2362" fmla="*/ 6110373 h 12449267"/>
              <a:gd name="connsiteX2363" fmla="*/ 6465884 w 7105649"/>
              <a:gd name="connsiteY2363" fmla="*/ 6167523 h 12449267"/>
              <a:gd name="connsiteX2364" fmla="*/ 6523034 w 7105649"/>
              <a:gd name="connsiteY2364" fmla="*/ 6110373 h 12449267"/>
              <a:gd name="connsiteX2365" fmla="*/ 6523034 w 7105649"/>
              <a:gd name="connsiteY2365" fmla="*/ 6769771 h 12449267"/>
              <a:gd name="connsiteX2366" fmla="*/ 6465884 w 7105649"/>
              <a:gd name="connsiteY2366" fmla="*/ 6712621 h 12449267"/>
              <a:gd name="connsiteX2367" fmla="*/ 6408734 w 7105649"/>
              <a:gd name="connsiteY2367" fmla="*/ 6769771 h 12449267"/>
              <a:gd name="connsiteX2368" fmla="*/ 6465884 w 7105649"/>
              <a:gd name="connsiteY2368" fmla="*/ 6826921 h 12449267"/>
              <a:gd name="connsiteX2369" fmla="*/ 6523034 w 7105649"/>
              <a:gd name="connsiteY2369" fmla="*/ 6769771 h 12449267"/>
              <a:gd name="connsiteX2370" fmla="*/ 6523034 w 7105649"/>
              <a:gd name="connsiteY2370" fmla="*/ 7360321 h 12449267"/>
              <a:gd name="connsiteX2371" fmla="*/ 6465884 w 7105649"/>
              <a:gd name="connsiteY2371" fmla="*/ 7303171 h 12449267"/>
              <a:gd name="connsiteX2372" fmla="*/ 6408734 w 7105649"/>
              <a:gd name="connsiteY2372" fmla="*/ 7360321 h 12449267"/>
              <a:gd name="connsiteX2373" fmla="*/ 6465884 w 7105649"/>
              <a:gd name="connsiteY2373" fmla="*/ 7417471 h 12449267"/>
              <a:gd name="connsiteX2374" fmla="*/ 6523034 w 7105649"/>
              <a:gd name="connsiteY2374" fmla="*/ 7360321 h 12449267"/>
              <a:gd name="connsiteX2375" fmla="*/ 6523034 w 7105649"/>
              <a:gd name="connsiteY2375" fmla="*/ 7893721 h 12449267"/>
              <a:gd name="connsiteX2376" fmla="*/ 6465884 w 7105649"/>
              <a:gd name="connsiteY2376" fmla="*/ 7836571 h 12449267"/>
              <a:gd name="connsiteX2377" fmla="*/ 6408734 w 7105649"/>
              <a:gd name="connsiteY2377" fmla="*/ 7893721 h 12449267"/>
              <a:gd name="connsiteX2378" fmla="*/ 6465884 w 7105649"/>
              <a:gd name="connsiteY2378" fmla="*/ 7950871 h 12449267"/>
              <a:gd name="connsiteX2379" fmla="*/ 6523034 w 7105649"/>
              <a:gd name="connsiteY2379" fmla="*/ 7893721 h 12449267"/>
              <a:gd name="connsiteX2380" fmla="*/ 6523034 w 7105649"/>
              <a:gd name="connsiteY2380" fmla="*/ 8550946 h 12449267"/>
              <a:gd name="connsiteX2381" fmla="*/ 6465884 w 7105649"/>
              <a:gd name="connsiteY2381" fmla="*/ 8493796 h 12449267"/>
              <a:gd name="connsiteX2382" fmla="*/ 6408734 w 7105649"/>
              <a:gd name="connsiteY2382" fmla="*/ 8550946 h 12449267"/>
              <a:gd name="connsiteX2383" fmla="*/ 6465884 w 7105649"/>
              <a:gd name="connsiteY2383" fmla="*/ 8608096 h 12449267"/>
              <a:gd name="connsiteX2384" fmla="*/ 6523034 w 7105649"/>
              <a:gd name="connsiteY2384" fmla="*/ 8550946 h 12449267"/>
              <a:gd name="connsiteX2385" fmla="*/ 6523034 w 7105649"/>
              <a:gd name="connsiteY2385" fmla="*/ 9141496 h 12449267"/>
              <a:gd name="connsiteX2386" fmla="*/ 6465884 w 7105649"/>
              <a:gd name="connsiteY2386" fmla="*/ 9084346 h 12449267"/>
              <a:gd name="connsiteX2387" fmla="*/ 6408734 w 7105649"/>
              <a:gd name="connsiteY2387" fmla="*/ 9141496 h 12449267"/>
              <a:gd name="connsiteX2388" fmla="*/ 6465884 w 7105649"/>
              <a:gd name="connsiteY2388" fmla="*/ 9198646 h 12449267"/>
              <a:gd name="connsiteX2389" fmla="*/ 6523034 w 7105649"/>
              <a:gd name="connsiteY2389" fmla="*/ 9141496 h 12449267"/>
              <a:gd name="connsiteX2390" fmla="*/ 6523034 w 7105649"/>
              <a:gd name="connsiteY2390" fmla="*/ 9674896 h 12449267"/>
              <a:gd name="connsiteX2391" fmla="*/ 6465884 w 7105649"/>
              <a:gd name="connsiteY2391" fmla="*/ 9617746 h 12449267"/>
              <a:gd name="connsiteX2392" fmla="*/ 6408734 w 7105649"/>
              <a:gd name="connsiteY2392" fmla="*/ 9674896 h 12449267"/>
              <a:gd name="connsiteX2393" fmla="*/ 6465884 w 7105649"/>
              <a:gd name="connsiteY2393" fmla="*/ 9732046 h 12449267"/>
              <a:gd name="connsiteX2394" fmla="*/ 6523034 w 7105649"/>
              <a:gd name="connsiteY2394" fmla="*/ 9674896 h 12449267"/>
              <a:gd name="connsiteX2395" fmla="*/ 6523034 w 7105649"/>
              <a:gd name="connsiteY2395" fmla="*/ 10344242 h 12449267"/>
              <a:gd name="connsiteX2396" fmla="*/ 6465884 w 7105649"/>
              <a:gd name="connsiteY2396" fmla="*/ 10287092 h 12449267"/>
              <a:gd name="connsiteX2397" fmla="*/ 6408734 w 7105649"/>
              <a:gd name="connsiteY2397" fmla="*/ 10344242 h 12449267"/>
              <a:gd name="connsiteX2398" fmla="*/ 6465884 w 7105649"/>
              <a:gd name="connsiteY2398" fmla="*/ 10401392 h 12449267"/>
              <a:gd name="connsiteX2399" fmla="*/ 6523034 w 7105649"/>
              <a:gd name="connsiteY2399" fmla="*/ 10344242 h 12449267"/>
              <a:gd name="connsiteX2400" fmla="*/ 6523034 w 7105649"/>
              <a:gd name="connsiteY2400" fmla="*/ 10934792 h 12449267"/>
              <a:gd name="connsiteX2401" fmla="*/ 6465884 w 7105649"/>
              <a:gd name="connsiteY2401" fmla="*/ 10877642 h 12449267"/>
              <a:gd name="connsiteX2402" fmla="*/ 6408734 w 7105649"/>
              <a:gd name="connsiteY2402" fmla="*/ 10934792 h 12449267"/>
              <a:gd name="connsiteX2403" fmla="*/ 6465884 w 7105649"/>
              <a:gd name="connsiteY2403" fmla="*/ 10991942 h 12449267"/>
              <a:gd name="connsiteX2404" fmla="*/ 6523034 w 7105649"/>
              <a:gd name="connsiteY2404" fmla="*/ 10934792 h 12449267"/>
              <a:gd name="connsiteX2405" fmla="*/ 6523034 w 7105649"/>
              <a:gd name="connsiteY2405" fmla="*/ 11468192 h 12449267"/>
              <a:gd name="connsiteX2406" fmla="*/ 6465884 w 7105649"/>
              <a:gd name="connsiteY2406" fmla="*/ 11411042 h 12449267"/>
              <a:gd name="connsiteX2407" fmla="*/ 6408734 w 7105649"/>
              <a:gd name="connsiteY2407" fmla="*/ 11468192 h 12449267"/>
              <a:gd name="connsiteX2408" fmla="*/ 6465884 w 7105649"/>
              <a:gd name="connsiteY2408" fmla="*/ 11525342 h 12449267"/>
              <a:gd name="connsiteX2409" fmla="*/ 6523034 w 7105649"/>
              <a:gd name="connsiteY2409" fmla="*/ 11468192 h 12449267"/>
              <a:gd name="connsiteX2410" fmla="*/ 6523034 w 7105649"/>
              <a:gd name="connsiteY2410" fmla="*/ 12125417 h 12449267"/>
              <a:gd name="connsiteX2411" fmla="*/ 6465884 w 7105649"/>
              <a:gd name="connsiteY2411" fmla="*/ 12068267 h 12449267"/>
              <a:gd name="connsiteX2412" fmla="*/ 6408734 w 7105649"/>
              <a:gd name="connsiteY2412" fmla="*/ 12125417 h 12449267"/>
              <a:gd name="connsiteX2413" fmla="*/ 6465884 w 7105649"/>
              <a:gd name="connsiteY2413" fmla="*/ 12182567 h 12449267"/>
              <a:gd name="connsiteX2414" fmla="*/ 6523034 w 7105649"/>
              <a:gd name="connsiteY2414" fmla="*/ 12125417 h 12449267"/>
              <a:gd name="connsiteX2415" fmla="*/ 6814341 w 7105649"/>
              <a:gd name="connsiteY2415" fmla="*/ 981076 h 12449267"/>
              <a:gd name="connsiteX2416" fmla="*/ 6757191 w 7105649"/>
              <a:gd name="connsiteY2416" fmla="*/ 923926 h 12449267"/>
              <a:gd name="connsiteX2417" fmla="*/ 6700041 w 7105649"/>
              <a:gd name="connsiteY2417" fmla="*/ 981076 h 12449267"/>
              <a:gd name="connsiteX2418" fmla="*/ 6757191 w 7105649"/>
              <a:gd name="connsiteY2418" fmla="*/ 1038226 h 12449267"/>
              <a:gd name="connsiteX2419" fmla="*/ 6814341 w 7105649"/>
              <a:gd name="connsiteY2419" fmla="*/ 981076 h 12449267"/>
              <a:gd name="connsiteX2420" fmla="*/ 6814341 w 7105649"/>
              <a:gd name="connsiteY2420" fmla="*/ 1571626 h 12449267"/>
              <a:gd name="connsiteX2421" fmla="*/ 6757191 w 7105649"/>
              <a:gd name="connsiteY2421" fmla="*/ 1514476 h 12449267"/>
              <a:gd name="connsiteX2422" fmla="*/ 6700041 w 7105649"/>
              <a:gd name="connsiteY2422" fmla="*/ 1571626 h 12449267"/>
              <a:gd name="connsiteX2423" fmla="*/ 6757191 w 7105649"/>
              <a:gd name="connsiteY2423" fmla="*/ 1628776 h 12449267"/>
              <a:gd name="connsiteX2424" fmla="*/ 6814341 w 7105649"/>
              <a:gd name="connsiteY2424" fmla="*/ 1571626 h 12449267"/>
              <a:gd name="connsiteX2425" fmla="*/ 6814341 w 7105649"/>
              <a:gd name="connsiteY2425" fmla="*/ 3471949 h 12449267"/>
              <a:gd name="connsiteX2426" fmla="*/ 6757191 w 7105649"/>
              <a:gd name="connsiteY2426" fmla="*/ 3414799 h 12449267"/>
              <a:gd name="connsiteX2427" fmla="*/ 6700041 w 7105649"/>
              <a:gd name="connsiteY2427" fmla="*/ 3471949 h 12449267"/>
              <a:gd name="connsiteX2428" fmla="*/ 6757191 w 7105649"/>
              <a:gd name="connsiteY2428" fmla="*/ 3529099 h 12449267"/>
              <a:gd name="connsiteX2429" fmla="*/ 6814341 w 7105649"/>
              <a:gd name="connsiteY2429" fmla="*/ 3471949 h 12449267"/>
              <a:gd name="connsiteX2430" fmla="*/ 6814341 w 7105649"/>
              <a:gd name="connsiteY2430" fmla="*/ 4062498 h 12449267"/>
              <a:gd name="connsiteX2431" fmla="*/ 6757191 w 7105649"/>
              <a:gd name="connsiteY2431" fmla="*/ 4005349 h 12449267"/>
              <a:gd name="connsiteX2432" fmla="*/ 6700041 w 7105649"/>
              <a:gd name="connsiteY2432" fmla="*/ 4062498 h 12449267"/>
              <a:gd name="connsiteX2433" fmla="*/ 6757191 w 7105649"/>
              <a:gd name="connsiteY2433" fmla="*/ 4119648 h 12449267"/>
              <a:gd name="connsiteX2434" fmla="*/ 6814341 w 7105649"/>
              <a:gd name="connsiteY2434" fmla="*/ 4062498 h 12449267"/>
              <a:gd name="connsiteX2435" fmla="*/ 6814341 w 7105649"/>
              <a:gd name="connsiteY2435" fmla="*/ 5253123 h 12449267"/>
              <a:gd name="connsiteX2436" fmla="*/ 6757191 w 7105649"/>
              <a:gd name="connsiteY2436" fmla="*/ 5195973 h 12449267"/>
              <a:gd name="connsiteX2437" fmla="*/ 6700041 w 7105649"/>
              <a:gd name="connsiteY2437" fmla="*/ 5253123 h 12449267"/>
              <a:gd name="connsiteX2438" fmla="*/ 6757191 w 7105649"/>
              <a:gd name="connsiteY2438" fmla="*/ 5310273 h 12449267"/>
              <a:gd name="connsiteX2439" fmla="*/ 6814341 w 7105649"/>
              <a:gd name="connsiteY2439" fmla="*/ 5253123 h 12449267"/>
              <a:gd name="connsiteX2440" fmla="*/ 6814341 w 7105649"/>
              <a:gd name="connsiteY2440" fmla="*/ 5843673 h 12449267"/>
              <a:gd name="connsiteX2441" fmla="*/ 6757191 w 7105649"/>
              <a:gd name="connsiteY2441" fmla="*/ 5786523 h 12449267"/>
              <a:gd name="connsiteX2442" fmla="*/ 6700041 w 7105649"/>
              <a:gd name="connsiteY2442" fmla="*/ 5843673 h 12449267"/>
              <a:gd name="connsiteX2443" fmla="*/ 6757191 w 7105649"/>
              <a:gd name="connsiteY2443" fmla="*/ 5900823 h 12449267"/>
              <a:gd name="connsiteX2444" fmla="*/ 6814341 w 7105649"/>
              <a:gd name="connsiteY2444" fmla="*/ 5843673 h 12449267"/>
              <a:gd name="connsiteX2445" fmla="*/ 6814341 w 7105649"/>
              <a:gd name="connsiteY2445" fmla="*/ 7036471 h 12449267"/>
              <a:gd name="connsiteX2446" fmla="*/ 6757191 w 7105649"/>
              <a:gd name="connsiteY2446" fmla="*/ 6979321 h 12449267"/>
              <a:gd name="connsiteX2447" fmla="*/ 6700041 w 7105649"/>
              <a:gd name="connsiteY2447" fmla="*/ 7036471 h 12449267"/>
              <a:gd name="connsiteX2448" fmla="*/ 6757191 w 7105649"/>
              <a:gd name="connsiteY2448" fmla="*/ 7093621 h 12449267"/>
              <a:gd name="connsiteX2449" fmla="*/ 6814341 w 7105649"/>
              <a:gd name="connsiteY2449" fmla="*/ 7036471 h 12449267"/>
              <a:gd name="connsiteX2450" fmla="*/ 6814341 w 7105649"/>
              <a:gd name="connsiteY2450" fmla="*/ 7627021 h 12449267"/>
              <a:gd name="connsiteX2451" fmla="*/ 6757191 w 7105649"/>
              <a:gd name="connsiteY2451" fmla="*/ 7569871 h 12449267"/>
              <a:gd name="connsiteX2452" fmla="*/ 6700041 w 7105649"/>
              <a:gd name="connsiteY2452" fmla="*/ 7627021 h 12449267"/>
              <a:gd name="connsiteX2453" fmla="*/ 6757191 w 7105649"/>
              <a:gd name="connsiteY2453" fmla="*/ 7684171 h 12449267"/>
              <a:gd name="connsiteX2454" fmla="*/ 6814341 w 7105649"/>
              <a:gd name="connsiteY2454" fmla="*/ 7627021 h 12449267"/>
              <a:gd name="connsiteX2455" fmla="*/ 6814341 w 7105649"/>
              <a:gd name="connsiteY2455" fmla="*/ 8817646 h 12449267"/>
              <a:gd name="connsiteX2456" fmla="*/ 6757191 w 7105649"/>
              <a:gd name="connsiteY2456" fmla="*/ 8760496 h 12449267"/>
              <a:gd name="connsiteX2457" fmla="*/ 6700041 w 7105649"/>
              <a:gd name="connsiteY2457" fmla="*/ 8817646 h 12449267"/>
              <a:gd name="connsiteX2458" fmla="*/ 6757191 w 7105649"/>
              <a:gd name="connsiteY2458" fmla="*/ 8874796 h 12449267"/>
              <a:gd name="connsiteX2459" fmla="*/ 6814341 w 7105649"/>
              <a:gd name="connsiteY2459" fmla="*/ 8817646 h 12449267"/>
              <a:gd name="connsiteX2460" fmla="*/ 6814341 w 7105649"/>
              <a:gd name="connsiteY2460" fmla="*/ 9408196 h 12449267"/>
              <a:gd name="connsiteX2461" fmla="*/ 6757191 w 7105649"/>
              <a:gd name="connsiteY2461" fmla="*/ 9351046 h 12449267"/>
              <a:gd name="connsiteX2462" fmla="*/ 6700041 w 7105649"/>
              <a:gd name="connsiteY2462" fmla="*/ 9408196 h 12449267"/>
              <a:gd name="connsiteX2463" fmla="*/ 6757191 w 7105649"/>
              <a:gd name="connsiteY2463" fmla="*/ 9465346 h 12449267"/>
              <a:gd name="connsiteX2464" fmla="*/ 6814341 w 7105649"/>
              <a:gd name="connsiteY2464" fmla="*/ 9408196 h 12449267"/>
              <a:gd name="connsiteX2465" fmla="*/ 6814341 w 7105649"/>
              <a:gd name="connsiteY2465" fmla="*/ 10610942 h 12449267"/>
              <a:gd name="connsiteX2466" fmla="*/ 6757191 w 7105649"/>
              <a:gd name="connsiteY2466" fmla="*/ 10553792 h 12449267"/>
              <a:gd name="connsiteX2467" fmla="*/ 6700041 w 7105649"/>
              <a:gd name="connsiteY2467" fmla="*/ 10610942 h 12449267"/>
              <a:gd name="connsiteX2468" fmla="*/ 6757191 w 7105649"/>
              <a:gd name="connsiteY2468" fmla="*/ 10668092 h 12449267"/>
              <a:gd name="connsiteX2469" fmla="*/ 6814341 w 7105649"/>
              <a:gd name="connsiteY2469" fmla="*/ 10610942 h 12449267"/>
              <a:gd name="connsiteX2470" fmla="*/ 6814341 w 7105649"/>
              <a:gd name="connsiteY2470" fmla="*/ 11201492 h 12449267"/>
              <a:gd name="connsiteX2471" fmla="*/ 6757191 w 7105649"/>
              <a:gd name="connsiteY2471" fmla="*/ 11144342 h 12449267"/>
              <a:gd name="connsiteX2472" fmla="*/ 6700041 w 7105649"/>
              <a:gd name="connsiteY2472" fmla="*/ 11201492 h 12449267"/>
              <a:gd name="connsiteX2473" fmla="*/ 6757191 w 7105649"/>
              <a:gd name="connsiteY2473" fmla="*/ 11258642 h 12449267"/>
              <a:gd name="connsiteX2474" fmla="*/ 6814341 w 7105649"/>
              <a:gd name="connsiteY2474" fmla="*/ 11201492 h 12449267"/>
              <a:gd name="connsiteX2475" fmla="*/ 6814341 w 7105649"/>
              <a:gd name="connsiteY2475" fmla="*/ 12392117 h 12449267"/>
              <a:gd name="connsiteX2476" fmla="*/ 6757191 w 7105649"/>
              <a:gd name="connsiteY2476" fmla="*/ 12334967 h 12449267"/>
              <a:gd name="connsiteX2477" fmla="*/ 6700041 w 7105649"/>
              <a:gd name="connsiteY2477" fmla="*/ 12392117 h 12449267"/>
              <a:gd name="connsiteX2478" fmla="*/ 6757191 w 7105649"/>
              <a:gd name="connsiteY2478" fmla="*/ 12449267 h 12449267"/>
              <a:gd name="connsiteX2479" fmla="*/ 6814341 w 7105649"/>
              <a:gd name="connsiteY2479" fmla="*/ 12392117 h 12449267"/>
              <a:gd name="connsiteX2480" fmla="*/ 6833391 w 7105649"/>
              <a:gd name="connsiteY2480" fmla="*/ 381002 h 12449267"/>
              <a:gd name="connsiteX2481" fmla="*/ 6776241 w 7105649"/>
              <a:gd name="connsiteY2481" fmla="*/ 323852 h 12449267"/>
              <a:gd name="connsiteX2482" fmla="*/ 6719091 w 7105649"/>
              <a:gd name="connsiteY2482" fmla="*/ 381002 h 12449267"/>
              <a:gd name="connsiteX2483" fmla="*/ 6776241 w 7105649"/>
              <a:gd name="connsiteY2483" fmla="*/ 438152 h 12449267"/>
              <a:gd name="connsiteX2484" fmla="*/ 6833391 w 7105649"/>
              <a:gd name="connsiteY2484" fmla="*/ 381002 h 12449267"/>
              <a:gd name="connsiteX2485" fmla="*/ 6833391 w 7105649"/>
              <a:gd name="connsiteY2485" fmla="*/ 2174298 h 12449267"/>
              <a:gd name="connsiteX2486" fmla="*/ 6776241 w 7105649"/>
              <a:gd name="connsiteY2486" fmla="*/ 2117148 h 12449267"/>
              <a:gd name="connsiteX2487" fmla="*/ 6719091 w 7105649"/>
              <a:gd name="connsiteY2487" fmla="*/ 2174298 h 12449267"/>
              <a:gd name="connsiteX2488" fmla="*/ 6776241 w 7105649"/>
              <a:gd name="connsiteY2488" fmla="*/ 2231448 h 12449267"/>
              <a:gd name="connsiteX2489" fmla="*/ 6833391 w 7105649"/>
              <a:gd name="connsiteY2489" fmla="*/ 2174298 h 12449267"/>
              <a:gd name="connsiteX2490" fmla="*/ 6833391 w 7105649"/>
              <a:gd name="connsiteY2490" fmla="*/ 2871874 h 12449267"/>
              <a:gd name="connsiteX2491" fmla="*/ 6776241 w 7105649"/>
              <a:gd name="connsiteY2491" fmla="*/ 2814724 h 12449267"/>
              <a:gd name="connsiteX2492" fmla="*/ 6719091 w 7105649"/>
              <a:gd name="connsiteY2492" fmla="*/ 2871874 h 12449267"/>
              <a:gd name="connsiteX2493" fmla="*/ 6776241 w 7105649"/>
              <a:gd name="connsiteY2493" fmla="*/ 2929024 h 12449267"/>
              <a:gd name="connsiteX2494" fmla="*/ 6833391 w 7105649"/>
              <a:gd name="connsiteY2494" fmla="*/ 2871874 h 12449267"/>
              <a:gd name="connsiteX2495" fmla="*/ 6833391 w 7105649"/>
              <a:gd name="connsiteY2495" fmla="*/ 4653048 h 12449267"/>
              <a:gd name="connsiteX2496" fmla="*/ 6776241 w 7105649"/>
              <a:gd name="connsiteY2496" fmla="*/ 4595898 h 12449267"/>
              <a:gd name="connsiteX2497" fmla="*/ 6719091 w 7105649"/>
              <a:gd name="connsiteY2497" fmla="*/ 4653048 h 12449267"/>
              <a:gd name="connsiteX2498" fmla="*/ 6776241 w 7105649"/>
              <a:gd name="connsiteY2498" fmla="*/ 4710198 h 12449267"/>
              <a:gd name="connsiteX2499" fmla="*/ 6833391 w 7105649"/>
              <a:gd name="connsiteY2499" fmla="*/ 4653048 h 12449267"/>
              <a:gd name="connsiteX2500" fmla="*/ 6833391 w 7105649"/>
              <a:gd name="connsiteY2500" fmla="*/ 6436396 h 12449267"/>
              <a:gd name="connsiteX2501" fmla="*/ 6776241 w 7105649"/>
              <a:gd name="connsiteY2501" fmla="*/ 6379246 h 12449267"/>
              <a:gd name="connsiteX2502" fmla="*/ 6719091 w 7105649"/>
              <a:gd name="connsiteY2502" fmla="*/ 6436396 h 12449267"/>
              <a:gd name="connsiteX2503" fmla="*/ 6776241 w 7105649"/>
              <a:gd name="connsiteY2503" fmla="*/ 6493546 h 12449267"/>
              <a:gd name="connsiteX2504" fmla="*/ 6833391 w 7105649"/>
              <a:gd name="connsiteY2504" fmla="*/ 6436396 h 12449267"/>
              <a:gd name="connsiteX2505" fmla="*/ 6833391 w 7105649"/>
              <a:gd name="connsiteY2505" fmla="*/ 8217571 h 12449267"/>
              <a:gd name="connsiteX2506" fmla="*/ 6776241 w 7105649"/>
              <a:gd name="connsiteY2506" fmla="*/ 8160421 h 12449267"/>
              <a:gd name="connsiteX2507" fmla="*/ 6719091 w 7105649"/>
              <a:gd name="connsiteY2507" fmla="*/ 8217571 h 12449267"/>
              <a:gd name="connsiteX2508" fmla="*/ 6776241 w 7105649"/>
              <a:gd name="connsiteY2508" fmla="*/ 8274721 h 12449267"/>
              <a:gd name="connsiteX2509" fmla="*/ 6833391 w 7105649"/>
              <a:gd name="connsiteY2509" fmla="*/ 8217571 h 12449267"/>
              <a:gd name="connsiteX2510" fmla="*/ 6833391 w 7105649"/>
              <a:gd name="connsiteY2510" fmla="*/ 10010867 h 12449267"/>
              <a:gd name="connsiteX2511" fmla="*/ 6776241 w 7105649"/>
              <a:gd name="connsiteY2511" fmla="*/ 9953717 h 12449267"/>
              <a:gd name="connsiteX2512" fmla="*/ 6719091 w 7105649"/>
              <a:gd name="connsiteY2512" fmla="*/ 10010867 h 12449267"/>
              <a:gd name="connsiteX2513" fmla="*/ 6776241 w 7105649"/>
              <a:gd name="connsiteY2513" fmla="*/ 10068017 h 12449267"/>
              <a:gd name="connsiteX2514" fmla="*/ 6833391 w 7105649"/>
              <a:gd name="connsiteY2514" fmla="*/ 10010867 h 12449267"/>
              <a:gd name="connsiteX2515" fmla="*/ 6833391 w 7105649"/>
              <a:gd name="connsiteY2515" fmla="*/ 11792042 h 12449267"/>
              <a:gd name="connsiteX2516" fmla="*/ 6776241 w 7105649"/>
              <a:gd name="connsiteY2516" fmla="*/ 11734892 h 12449267"/>
              <a:gd name="connsiteX2517" fmla="*/ 6719091 w 7105649"/>
              <a:gd name="connsiteY2517" fmla="*/ 11792042 h 12449267"/>
              <a:gd name="connsiteX2518" fmla="*/ 6776241 w 7105649"/>
              <a:gd name="connsiteY2518" fmla="*/ 11849192 h 12449267"/>
              <a:gd name="connsiteX2519" fmla="*/ 6833391 w 7105649"/>
              <a:gd name="connsiteY2519" fmla="*/ 11792042 h 12449267"/>
              <a:gd name="connsiteX2520" fmla="*/ 7105649 w 7105649"/>
              <a:gd name="connsiteY2520" fmla="*/ 57152 h 12449267"/>
              <a:gd name="connsiteX2521" fmla="*/ 7048499 w 7105649"/>
              <a:gd name="connsiteY2521" fmla="*/ 2 h 12449267"/>
              <a:gd name="connsiteX2522" fmla="*/ 6991349 w 7105649"/>
              <a:gd name="connsiteY2522" fmla="*/ 57152 h 12449267"/>
              <a:gd name="connsiteX2523" fmla="*/ 7048499 w 7105649"/>
              <a:gd name="connsiteY2523" fmla="*/ 114302 h 12449267"/>
              <a:gd name="connsiteX2524" fmla="*/ 7105649 w 7105649"/>
              <a:gd name="connsiteY2524" fmla="*/ 57152 h 12449267"/>
              <a:gd name="connsiteX2525" fmla="*/ 7105649 w 7105649"/>
              <a:gd name="connsiteY2525" fmla="*/ 714376 h 12449267"/>
              <a:gd name="connsiteX2526" fmla="*/ 7048499 w 7105649"/>
              <a:gd name="connsiteY2526" fmla="*/ 657226 h 12449267"/>
              <a:gd name="connsiteX2527" fmla="*/ 6991349 w 7105649"/>
              <a:gd name="connsiteY2527" fmla="*/ 714376 h 12449267"/>
              <a:gd name="connsiteX2528" fmla="*/ 7048499 w 7105649"/>
              <a:gd name="connsiteY2528" fmla="*/ 771526 h 12449267"/>
              <a:gd name="connsiteX2529" fmla="*/ 7105649 w 7105649"/>
              <a:gd name="connsiteY2529" fmla="*/ 714376 h 12449267"/>
              <a:gd name="connsiteX2530" fmla="*/ 7105649 w 7105649"/>
              <a:gd name="connsiteY2530" fmla="*/ 1304926 h 12449267"/>
              <a:gd name="connsiteX2531" fmla="*/ 7048499 w 7105649"/>
              <a:gd name="connsiteY2531" fmla="*/ 1247776 h 12449267"/>
              <a:gd name="connsiteX2532" fmla="*/ 6991349 w 7105649"/>
              <a:gd name="connsiteY2532" fmla="*/ 1304926 h 12449267"/>
              <a:gd name="connsiteX2533" fmla="*/ 7048499 w 7105649"/>
              <a:gd name="connsiteY2533" fmla="*/ 1362076 h 12449267"/>
              <a:gd name="connsiteX2534" fmla="*/ 7105649 w 7105649"/>
              <a:gd name="connsiteY2534" fmla="*/ 1304926 h 12449267"/>
              <a:gd name="connsiteX2535" fmla="*/ 7105649 w 7105649"/>
              <a:gd name="connsiteY2535" fmla="*/ 1838326 h 12449267"/>
              <a:gd name="connsiteX2536" fmla="*/ 7048499 w 7105649"/>
              <a:gd name="connsiteY2536" fmla="*/ 1781176 h 12449267"/>
              <a:gd name="connsiteX2537" fmla="*/ 6991349 w 7105649"/>
              <a:gd name="connsiteY2537" fmla="*/ 1838326 h 12449267"/>
              <a:gd name="connsiteX2538" fmla="*/ 7048499 w 7105649"/>
              <a:gd name="connsiteY2538" fmla="*/ 1895476 h 12449267"/>
              <a:gd name="connsiteX2539" fmla="*/ 7105649 w 7105649"/>
              <a:gd name="connsiteY2539" fmla="*/ 1838326 h 12449267"/>
              <a:gd name="connsiteX2540" fmla="*/ 7105649 w 7105649"/>
              <a:gd name="connsiteY2540" fmla="*/ 2507672 h 12449267"/>
              <a:gd name="connsiteX2541" fmla="*/ 7048499 w 7105649"/>
              <a:gd name="connsiteY2541" fmla="*/ 2450522 h 12449267"/>
              <a:gd name="connsiteX2542" fmla="*/ 6991349 w 7105649"/>
              <a:gd name="connsiteY2542" fmla="*/ 2507672 h 12449267"/>
              <a:gd name="connsiteX2543" fmla="*/ 7048499 w 7105649"/>
              <a:gd name="connsiteY2543" fmla="*/ 2564822 h 12449267"/>
              <a:gd name="connsiteX2544" fmla="*/ 7105649 w 7105649"/>
              <a:gd name="connsiteY2544" fmla="*/ 2507672 h 12449267"/>
              <a:gd name="connsiteX2545" fmla="*/ 7105649 w 7105649"/>
              <a:gd name="connsiteY2545" fmla="*/ 3205249 h 12449267"/>
              <a:gd name="connsiteX2546" fmla="*/ 7048499 w 7105649"/>
              <a:gd name="connsiteY2546" fmla="*/ 3148099 h 12449267"/>
              <a:gd name="connsiteX2547" fmla="*/ 6991349 w 7105649"/>
              <a:gd name="connsiteY2547" fmla="*/ 3205249 h 12449267"/>
              <a:gd name="connsiteX2548" fmla="*/ 7048499 w 7105649"/>
              <a:gd name="connsiteY2548" fmla="*/ 3262399 h 12449267"/>
              <a:gd name="connsiteX2549" fmla="*/ 7105649 w 7105649"/>
              <a:gd name="connsiteY2549" fmla="*/ 3205249 h 12449267"/>
              <a:gd name="connsiteX2550" fmla="*/ 7105649 w 7105649"/>
              <a:gd name="connsiteY2550" fmla="*/ 3795799 h 12449267"/>
              <a:gd name="connsiteX2551" fmla="*/ 7048499 w 7105649"/>
              <a:gd name="connsiteY2551" fmla="*/ 3738649 h 12449267"/>
              <a:gd name="connsiteX2552" fmla="*/ 6991349 w 7105649"/>
              <a:gd name="connsiteY2552" fmla="*/ 3795799 h 12449267"/>
              <a:gd name="connsiteX2553" fmla="*/ 7048499 w 7105649"/>
              <a:gd name="connsiteY2553" fmla="*/ 3852949 h 12449267"/>
              <a:gd name="connsiteX2554" fmla="*/ 7105649 w 7105649"/>
              <a:gd name="connsiteY2554" fmla="*/ 3795799 h 12449267"/>
              <a:gd name="connsiteX2555" fmla="*/ 7105649 w 7105649"/>
              <a:gd name="connsiteY2555" fmla="*/ 4329198 h 12449267"/>
              <a:gd name="connsiteX2556" fmla="*/ 7048499 w 7105649"/>
              <a:gd name="connsiteY2556" fmla="*/ 4272048 h 12449267"/>
              <a:gd name="connsiteX2557" fmla="*/ 6991349 w 7105649"/>
              <a:gd name="connsiteY2557" fmla="*/ 4329198 h 12449267"/>
              <a:gd name="connsiteX2558" fmla="*/ 7048499 w 7105649"/>
              <a:gd name="connsiteY2558" fmla="*/ 4386348 h 12449267"/>
              <a:gd name="connsiteX2559" fmla="*/ 7105649 w 7105649"/>
              <a:gd name="connsiteY2559" fmla="*/ 4329198 h 12449267"/>
              <a:gd name="connsiteX2560" fmla="*/ 7105649 w 7105649"/>
              <a:gd name="connsiteY2560" fmla="*/ 4986423 h 12449267"/>
              <a:gd name="connsiteX2561" fmla="*/ 7048499 w 7105649"/>
              <a:gd name="connsiteY2561" fmla="*/ 4929273 h 12449267"/>
              <a:gd name="connsiteX2562" fmla="*/ 6991349 w 7105649"/>
              <a:gd name="connsiteY2562" fmla="*/ 4986423 h 12449267"/>
              <a:gd name="connsiteX2563" fmla="*/ 7048499 w 7105649"/>
              <a:gd name="connsiteY2563" fmla="*/ 5043573 h 12449267"/>
              <a:gd name="connsiteX2564" fmla="*/ 7105649 w 7105649"/>
              <a:gd name="connsiteY2564" fmla="*/ 4986423 h 12449267"/>
              <a:gd name="connsiteX2565" fmla="*/ 7105649 w 7105649"/>
              <a:gd name="connsiteY2565" fmla="*/ 5576973 h 12449267"/>
              <a:gd name="connsiteX2566" fmla="*/ 7048499 w 7105649"/>
              <a:gd name="connsiteY2566" fmla="*/ 5519823 h 12449267"/>
              <a:gd name="connsiteX2567" fmla="*/ 6991349 w 7105649"/>
              <a:gd name="connsiteY2567" fmla="*/ 5576973 h 12449267"/>
              <a:gd name="connsiteX2568" fmla="*/ 7048499 w 7105649"/>
              <a:gd name="connsiteY2568" fmla="*/ 5634123 h 12449267"/>
              <a:gd name="connsiteX2569" fmla="*/ 7105649 w 7105649"/>
              <a:gd name="connsiteY2569" fmla="*/ 5576973 h 12449267"/>
              <a:gd name="connsiteX2570" fmla="*/ 7105649 w 7105649"/>
              <a:gd name="connsiteY2570" fmla="*/ 6110373 h 12449267"/>
              <a:gd name="connsiteX2571" fmla="*/ 7048499 w 7105649"/>
              <a:gd name="connsiteY2571" fmla="*/ 6053223 h 12449267"/>
              <a:gd name="connsiteX2572" fmla="*/ 6991349 w 7105649"/>
              <a:gd name="connsiteY2572" fmla="*/ 6110373 h 12449267"/>
              <a:gd name="connsiteX2573" fmla="*/ 7048499 w 7105649"/>
              <a:gd name="connsiteY2573" fmla="*/ 6167523 h 12449267"/>
              <a:gd name="connsiteX2574" fmla="*/ 7105649 w 7105649"/>
              <a:gd name="connsiteY2574" fmla="*/ 6110373 h 12449267"/>
              <a:gd name="connsiteX2575" fmla="*/ 7105649 w 7105649"/>
              <a:gd name="connsiteY2575" fmla="*/ 6769771 h 12449267"/>
              <a:gd name="connsiteX2576" fmla="*/ 7048499 w 7105649"/>
              <a:gd name="connsiteY2576" fmla="*/ 6712621 h 12449267"/>
              <a:gd name="connsiteX2577" fmla="*/ 6991349 w 7105649"/>
              <a:gd name="connsiteY2577" fmla="*/ 6769771 h 12449267"/>
              <a:gd name="connsiteX2578" fmla="*/ 7048499 w 7105649"/>
              <a:gd name="connsiteY2578" fmla="*/ 6826921 h 12449267"/>
              <a:gd name="connsiteX2579" fmla="*/ 7105649 w 7105649"/>
              <a:gd name="connsiteY2579" fmla="*/ 6769771 h 12449267"/>
              <a:gd name="connsiteX2580" fmla="*/ 7105649 w 7105649"/>
              <a:gd name="connsiteY2580" fmla="*/ 7360321 h 12449267"/>
              <a:gd name="connsiteX2581" fmla="*/ 7048499 w 7105649"/>
              <a:gd name="connsiteY2581" fmla="*/ 7303171 h 12449267"/>
              <a:gd name="connsiteX2582" fmla="*/ 6991349 w 7105649"/>
              <a:gd name="connsiteY2582" fmla="*/ 7360321 h 12449267"/>
              <a:gd name="connsiteX2583" fmla="*/ 7048499 w 7105649"/>
              <a:gd name="connsiteY2583" fmla="*/ 7417471 h 12449267"/>
              <a:gd name="connsiteX2584" fmla="*/ 7105649 w 7105649"/>
              <a:gd name="connsiteY2584" fmla="*/ 7360321 h 12449267"/>
              <a:gd name="connsiteX2585" fmla="*/ 7105649 w 7105649"/>
              <a:gd name="connsiteY2585" fmla="*/ 7893721 h 12449267"/>
              <a:gd name="connsiteX2586" fmla="*/ 7048499 w 7105649"/>
              <a:gd name="connsiteY2586" fmla="*/ 7836571 h 12449267"/>
              <a:gd name="connsiteX2587" fmla="*/ 6991349 w 7105649"/>
              <a:gd name="connsiteY2587" fmla="*/ 7893721 h 12449267"/>
              <a:gd name="connsiteX2588" fmla="*/ 7048499 w 7105649"/>
              <a:gd name="connsiteY2588" fmla="*/ 7950871 h 12449267"/>
              <a:gd name="connsiteX2589" fmla="*/ 7105649 w 7105649"/>
              <a:gd name="connsiteY2589" fmla="*/ 7893721 h 12449267"/>
              <a:gd name="connsiteX2590" fmla="*/ 7105649 w 7105649"/>
              <a:gd name="connsiteY2590" fmla="*/ 8550946 h 12449267"/>
              <a:gd name="connsiteX2591" fmla="*/ 7048499 w 7105649"/>
              <a:gd name="connsiteY2591" fmla="*/ 8493796 h 12449267"/>
              <a:gd name="connsiteX2592" fmla="*/ 6991349 w 7105649"/>
              <a:gd name="connsiteY2592" fmla="*/ 8550946 h 12449267"/>
              <a:gd name="connsiteX2593" fmla="*/ 7048499 w 7105649"/>
              <a:gd name="connsiteY2593" fmla="*/ 8608096 h 12449267"/>
              <a:gd name="connsiteX2594" fmla="*/ 7105649 w 7105649"/>
              <a:gd name="connsiteY2594" fmla="*/ 8550946 h 12449267"/>
              <a:gd name="connsiteX2595" fmla="*/ 7105649 w 7105649"/>
              <a:gd name="connsiteY2595" fmla="*/ 9141496 h 12449267"/>
              <a:gd name="connsiteX2596" fmla="*/ 7048499 w 7105649"/>
              <a:gd name="connsiteY2596" fmla="*/ 9084346 h 12449267"/>
              <a:gd name="connsiteX2597" fmla="*/ 6991349 w 7105649"/>
              <a:gd name="connsiteY2597" fmla="*/ 9141496 h 12449267"/>
              <a:gd name="connsiteX2598" fmla="*/ 7048499 w 7105649"/>
              <a:gd name="connsiteY2598" fmla="*/ 9198646 h 12449267"/>
              <a:gd name="connsiteX2599" fmla="*/ 7105649 w 7105649"/>
              <a:gd name="connsiteY2599" fmla="*/ 9141496 h 12449267"/>
              <a:gd name="connsiteX2600" fmla="*/ 7105649 w 7105649"/>
              <a:gd name="connsiteY2600" fmla="*/ 9674896 h 12449267"/>
              <a:gd name="connsiteX2601" fmla="*/ 7048499 w 7105649"/>
              <a:gd name="connsiteY2601" fmla="*/ 9617746 h 12449267"/>
              <a:gd name="connsiteX2602" fmla="*/ 6991349 w 7105649"/>
              <a:gd name="connsiteY2602" fmla="*/ 9674896 h 12449267"/>
              <a:gd name="connsiteX2603" fmla="*/ 7048499 w 7105649"/>
              <a:gd name="connsiteY2603" fmla="*/ 9732046 h 12449267"/>
              <a:gd name="connsiteX2604" fmla="*/ 7105649 w 7105649"/>
              <a:gd name="connsiteY2604" fmla="*/ 9674896 h 12449267"/>
              <a:gd name="connsiteX2605" fmla="*/ 7105649 w 7105649"/>
              <a:gd name="connsiteY2605" fmla="*/ 10344242 h 12449267"/>
              <a:gd name="connsiteX2606" fmla="*/ 7048499 w 7105649"/>
              <a:gd name="connsiteY2606" fmla="*/ 10287092 h 12449267"/>
              <a:gd name="connsiteX2607" fmla="*/ 6991349 w 7105649"/>
              <a:gd name="connsiteY2607" fmla="*/ 10344242 h 12449267"/>
              <a:gd name="connsiteX2608" fmla="*/ 7048499 w 7105649"/>
              <a:gd name="connsiteY2608" fmla="*/ 10401392 h 12449267"/>
              <a:gd name="connsiteX2609" fmla="*/ 7105649 w 7105649"/>
              <a:gd name="connsiteY2609" fmla="*/ 10344242 h 12449267"/>
              <a:gd name="connsiteX2610" fmla="*/ 7105649 w 7105649"/>
              <a:gd name="connsiteY2610" fmla="*/ 10934792 h 12449267"/>
              <a:gd name="connsiteX2611" fmla="*/ 7048499 w 7105649"/>
              <a:gd name="connsiteY2611" fmla="*/ 10877642 h 12449267"/>
              <a:gd name="connsiteX2612" fmla="*/ 6991349 w 7105649"/>
              <a:gd name="connsiteY2612" fmla="*/ 10934792 h 12449267"/>
              <a:gd name="connsiteX2613" fmla="*/ 7048499 w 7105649"/>
              <a:gd name="connsiteY2613" fmla="*/ 10991942 h 12449267"/>
              <a:gd name="connsiteX2614" fmla="*/ 7105649 w 7105649"/>
              <a:gd name="connsiteY2614" fmla="*/ 10934792 h 12449267"/>
              <a:gd name="connsiteX2615" fmla="*/ 7105649 w 7105649"/>
              <a:gd name="connsiteY2615" fmla="*/ 11468192 h 12449267"/>
              <a:gd name="connsiteX2616" fmla="*/ 7048499 w 7105649"/>
              <a:gd name="connsiteY2616" fmla="*/ 11411042 h 12449267"/>
              <a:gd name="connsiteX2617" fmla="*/ 6991349 w 7105649"/>
              <a:gd name="connsiteY2617" fmla="*/ 11468192 h 12449267"/>
              <a:gd name="connsiteX2618" fmla="*/ 7048499 w 7105649"/>
              <a:gd name="connsiteY2618" fmla="*/ 11525342 h 12449267"/>
              <a:gd name="connsiteX2619" fmla="*/ 7105649 w 7105649"/>
              <a:gd name="connsiteY2619" fmla="*/ 11468192 h 12449267"/>
              <a:gd name="connsiteX2620" fmla="*/ 7105649 w 7105649"/>
              <a:gd name="connsiteY2620" fmla="*/ 12125417 h 12449267"/>
              <a:gd name="connsiteX2621" fmla="*/ 7048499 w 7105649"/>
              <a:gd name="connsiteY2621" fmla="*/ 12068267 h 12449267"/>
              <a:gd name="connsiteX2622" fmla="*/ 6991349 w 7105649"/>
              <a:gd name="connsiteY2622" fmla="*/ 12125417 h 12449267"/>
              <a:gd name="connsiteX2623" fmla="*/ 7048499 w 7105649"/>
              <a:gd name="connsiteY2623" fmla="*/ 12182567 h 12449267"/>
              <a:gd name="connsiteX2624" fmla="*/ 7105649 w 7105649"/>
              <a:gd name="connsiteY2624" fmla="*/ 12125417 h 1244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</a:cxnLst>
            <a:rect l="l" t="t" r="r" b="b"/>
            <a:pathLst>
              <a:path w="7105649" h="12449267">
                <a:moveTo>
                  <a:pt x="114300" y="57151"/>
                </a:moveTo>
                <a:cubicBezTo>
                  <a:pt x="114300" y="25587"/>
                  <a:pt x="88713" y="0"/>
                  <a:pt x="57150" y="0"/>
                </a:cubicBezTo>
                <a:cubicBezTo>
                  <a:pt x="25587" y="0"/>
                  <a:pt x="0" y="25587"/>
                  <a:pt x="0" y="57151"/>
                </a:cubicBezTo>
                <a:cubicBezTo>
                  <a:pt x="0" y="88713"/>
                  <a:pt x="25587" y="114301"/>
                  <a:pt x="57150" y="114301"/>
                </a:cubicBezTo>
                <a:cubicBezTo>
                  <a:pt x="88713" y="114301"/>
                  <a:pt x="114300" y="88713"/>
                  <a:pt x="114300" y="57151"/>
                </a:cubicBezTo>
                <a:close/>
                <a:moveTo>
                  <a:pt x="114300" y="714375"/>
                </a:moveTo>
                <a:cubicBezTo>
                  <a:pt x="114300" y="682813"/>
                  <a:pt x="88713" y="657225"/>
                  <a:pt x="57150" y="657225"/>
                </a:cubicBezTo>
                <a:cubicBezTo>
                  <a:pt x="25587" y="657225"/>
                  <a:pt x="0" y="682813"/>
                  <a:pt x="0" y="714375"/>
                </a:cubicBezTo>
                <a:cubicBezTo>
                  <a:pt x="0" y="745939"/>
                  <a:pt x="25587" y="771525"/>
                  <a:pt x="57150" y="771525"/>
                </a:cubicBezTo>
                <a:cubicBezTo>
                  <a:pt x="88713" y="771525"/>
                  <a:pt x="114300" y="745939"/>
                  <a:pt x="114300" y="714375"/>
                </a:cubicBezTo>
                <a:close/>
                <a:moveTo>
                  <a:pt x="114300" y="1304925"/>
                </a:moveTo>
                <a:cubicBezTo>
                  <a:pt x="114300" y="1273363"/>
                  <a:pt x="88713" y="1247775"/>
                  <a:pt x="57150" y="1247775"/>
                </a:cubicBezTo>
                <a:cubicBezTo>
                  <a:pt x="25587" y="1247775"/>
                  <a:pt x="0" y="1273363"/>
                  <a:pt x="0" y="1304925"/>
                </a:cubicBezTo>
                <a:cubicBezTo>
                  <a:pt x="0" y="1336489"/>
                  <a:pt x="25587" y="1362075"/>
                  <a:pt x="57150" y="1362075"/>
                </a:cubicBezTo>
                <a:cubicBezTo>
                  <a:pt x="88713" y="1362075"/>
                  <a:pt x="114300" y="1336489"/>
                  <a:pt x="114300" y="1304925"/>
                </a:cubicBezTo>
                <a:close/>
                <a:moveTo>
                  <a:pt x="114300" y="1838325"/>
                </a:moveTo>
                <a:cubicBezTo>
                  <a:pt x="114300" y="1806763"/>
                  <a:pt x="88713" y="1781175"/>
                  <a:pt x="57150" y="1781175"/>
                </a:cubicBezTo>
                <a:cubicBezTo>
                  <a:pt x="25587" y="1781175"/>
                  <a:pt x="0" y="1806763"/>
                  <a:pt x="0" y="1838325"/>
                </a:cubicBezTo>
                <a:cubicBezTo>
                  <a:pt x="0" y="1869889"/>
                  <a:pt x="25587" y="1895475"/>
                  <a:pt x="57150" y="1895475"/>
                </a:cubicBezTo>
                <a:cubicBezTo>
                  <a:pt x="88713" y="1895475"/>
                  <a:pt x="114300" y="1869889"/>
                  <a:pt x="114300" y="1838325"/>
                </a:cubicBezTo>
                <a:close/>
                <a:moveTo>
                  <a:pt x="114300" y="2507671"/>
                </a:moveTo>
                <a:cubicBezTo>
                  <a:pt x="114300" y="2476107"/>
                  <a:pt x="88713" y="2450521"/>
                  <a:pt x="57150" y="2450521"/>
                </a:cubicBezTo>
                <a:cubicBezTo>
                  <a:pt x="25587" y="2450521"/>
                  <a:pt x="0" y="2476107"/>
                  <a:pt x="0" y="2507671"/>
                </a:cubicBezTo>
                <a:cubicBezTo>
                  <a:pt x="0" y="2539233"/>
                  <a:pt x="25587" y="2564821"/>
                  <a:pt x="57150" y="2564821"/>
                </a:cubicBezTo>
                <a:cubicBezTo>
                  <a:pt x="88713" y="2564821"/>
                  <a:pt x="114300" y="2539233"/>
                  <a:pt x="114300" y="2507671"/>
                </a:cubicBezTo>
                <a:close/>
                <a:moveTo>
                  <a:pt x="114300" y="3205249"/>
                </a:moveTo>
                <a:cubicBezTo>
                  <a:pt x="114300" y="3173685"/>
                  <a:pt x="88713" y="3148099"/>
                  <a:pt x="57150" y="3148099"/>
                </a:cubicBezTo>
                <a:cubicBezTo>
                  <a:pt x="25587" y="3148099"/>
                  <a:pt x="0" y="3173685"/>
                  <a:pt x="0" y="3205249"/>
                </a:cubicBezTo>
                <a:cubicBezTo>
                  <a:pt x="0" y="3236811"/>
                  <a:pt x="25587" y="3262399"/>
                  <a:pt x="57150" y="3262399"/>
                </a:cubicBezTo>
                <a:cubicBezTo>
                  <a:pt x="88713" y="3262399"/>
                  <a:pt x="114300" y="3236811"/>
                  <a:pt x="114300" y="3205249"/>
                </a:cubicBezTo>
                <a:close/>
                <a:moveTo>
                  <a:pt x="114300" y="3795799"/>
                </a:moveTo>
                <a:cubicBezTo>
                  <a:pt x="114300" y="3764235"/>
                  <a:pt x="88713" y="3738649"/>
                  <a:pt x="57150" y="3738649"/>
                </a:cubicBezTo>
                <a:cubicBezTo>
                  <a:pt x="25587" y="3738649"/>
                  <a:pt x="0" y="3764235"/>
                  <a:pt x="0" y="3795799"/>
                </a:cubicBezTo>
                <a:cubicBezTo>
                  <a:pt x="0" y="3827361"/>
                  <a:pt x="25587" y="3852949"/>
                  <a:pt x="57150" y="3852949"/>
                </a:cubicBezTo>
                <a:cubicBezTo>
                  <a:pt x="88713" y="3852949"/>
                  <a:pt x="114300" y="3827361"/>
                  <a:pt x="114300" y="3795799"/>
                </a:cubicBezTo>
                <a:close/>
                <a:moveTo>
                  <a:pt x="114300" y="4329198"/>
                </a:moveTo>
                <a:cubicBezTo>
                  <a:pt x="114300" y="4297635"/>
                  <a:pt x="88713" y="4272048"/>
                  <a:pt x="57150" y="4272048"/>
                </a:cubicBezTo>
                <a:cubicBezTo>
                  <a:pt x="25587" y="4272048"/>
                  <a:pt x="0" y="4297635"/>
                  <a:pt x="0" y="4329198"/>
                </a:cubicBezTo>
                <a:cubicBezTo>
                  <a:pt x="0" y="4360761"/>
                  <a:pt x="25587" y="4386348"/>
                  <a:pt x="57150" y="4386348"/>
                </a:cubicBezTo>
                <a:cubicBezTo>
                  <a:pt x="88713" y="4386348"/>
                  <a:pt x="114300" y="4360761"/>
                  <a:pt x="114300" y="4329198"/>
                </a:cubicBezTo>
                <a:close/>
                <a:moveTo>
                  <a:pt x="114300" y="4986423"/>
                </a:moveTo>
                <a:cubicBezTo>
                  <a:pt x="114300" y="4954860"/>
                  <a:pt x="88713" y="4929273"/>
                  <a:pt x="57150" y="4929273"/>
                </a:cubicBezTo>
                <a:cubicBezTo>
                  <a:pt x="25587" y="4929273"/>
                  <a:pt x="0" y="4954860"/>
                  <a:pt x="0" y="4986423"/>
                </a:cubicBezTo>
                <a:cubicBezTo>
                  <a:pt x="0" y="5017986"/>
                  <a:pt x="25587" y="5043573"/>
                  <a:pt x="57150" y="5043573"/>
                </a:cubicBezTo>
                <a:cubicBezTo>
                  <a:pt x="88713" y="5043573"/>
                  <a:pt x="114300" y="5017986"/>
                  <a:pt x="114300" y="4986423"/>
                </a:cubicBezTo>
                <a:close/>
                <a:moveTo>
                  <a:pt x="114300" y="5576973"/>
                </a:moveTo>
                <a:cubicBezTo>
                  <a:pt x="114300" y="5545410"/>
                  <a:pt x="88713" y="5519823"/>
                  <a:pt x="57150" y="5519823"/>
                </a:cubicBezTo>
                <a:cubicBezTo>
                  <a:pt x="25587" y="5519823"/>
                  <a:pt x="0" y="5545410"/>
                  <a:pt x="0" y="5576973"/>
                </a:cubicBezTo>
                <a:cubicBezTo>
                  <a:pt x="0" y="5608536"/>
                  <a:pt x="25587" y="5634123"/>
                  <a:pt x="57150" y="5634123"/>
                </a:cubicBezTo>
                <a:cubicBezTo>
                  <a:pt x="88713" y="5634123"/>
                  <a:pt x="114300" y="5608536"/>
                  <a:pt x="114300" y="5576973"/>
                </a:cubicBezTo>
                <a:close/>
                <a:moveTo>
                  <a:pt x="114300" y="6110373"/>
                </a:moveTo>
                <a:cubicBezTo>
                  <a:pt x="114300" y="6078810"/>
                  <a:pt x="88713" y="6053223"/>
                  <a:pt x="57150" y="6053223"/>
                </a:cubicBezTo>
                <a:cubicBezTo>
                  <a:pt x="25587" y="6053223"/>
                  <a:pt x="0" y="6078810"/>
                  <a:pt x="0" y="6110373"/>
                </a:cubicBezTo>
                <a:cubicBezTo>
                  <a:pt x="0" y="6141936"/>
                  <a:pt x="25587" y="6167523"/>
                  <a:pt x="57150" y="6167523"/>
                </a:cubicBezTo>
                <a:cubicBezTo>
                  <a:pt x="88713" y="6167523"/>
                  <a:pt x="114300" y="6141936"/>
                  <a:pt x="114300" y="6110373"/>
                </a:cubicBezTo>
                <a:close/>
                <a:moveTo>
                  <a:pt x="114300" y="6769771"/>
                </a:moveTo>
                <a:cubicBezTo>
                  <a:pt x="114300" y="6738208"/>
                  <a:pt x="88713" y="6712621"/>
                  <a:pt x="57150" y="6712621"/>
                </a:cubicBezTo>
                <a:cubicBezTo>
                  <a:pt x="25587" y="6712621"/>
                  <a:pt x="0" y="6738208"/>
                  <a:pt x="0" y="6769771"/>
                </a:cubicBezTo>
                <a:cubicBezTo>
                  <a:pt x="0" y="6801334"/>
                  <a:pt x="25587" y="6826921"/>
                  <a:pt x="57150" y="6826921"/>
                </a:cubicBezTo>
                <a:cubicBezTo>
                  <a:pt x="88713" y="6826921"/>
                  <a:pt x="114300" y="6801334"/>
                  <a:pt x="114300" y="6769771"/>
                </a:cubicBezTo>
                <a:close/>
                <a:moveTo>
                  <a:pt x="114300" y="7360321"/>
                </a:moveTo>
                <a:cubicBezTo>
                  <a:pt x="114300" y="7328758"/>
                  <a:pt x="88713" y="7303171"/>
                  <a:pt x="57150" y="7303171"/>
                </a:cubicBezTo>
                <a:cubicBezTo>
                  <a:pt x="25587" y="7303171"/>
                  <a:pt x="0" y="7328758"/>
                  <a:pt x="0" y="7360321"/>
                </a:cubicBezTo>
                <a:cubicBezTo>
                  <a:pt x="0" y="7391884"/>
                  <a:pt x="25587" y="7417471"/>
                  <a:pt x="57150" y="7417471"/>
                </a:cubicBezTo>
                <a:cubicBezTo>
                  <a:pt x="88713" y="7417471"/>
                  <a:pt x="114300" y="7391884"/>
                  <a:pt x="114300" y="7360321"/>
                </a:cubicBezTo>
                <a:close/>
                <a:moveTo>
                  <a:pt x="114300" y="7893721"/>
                </a:moveTo>
                <a:cubicBezTo>
                  <a:pt x="114300" y="7862158"/>
                  <a:pt x="88713" y="7836571"/>
                  <a:pt x="57150" y="7836571"/>
                </a:cubicBezTo>
                <a:cubicBezTo>
                  <a:pt x="25587" y="7836571"/>
                  <a:pt x="0" y="7862158"/>
                  <a:pt x="0" y="7893721"/>
                </a:cubicBezTo>
                <a:cubicBezTo>
                  <a:pt x="0" y="7925284"/>
                  <a:pt x="25587" y="7950871"/>
                  <a:pt x="57150" y="7950871"/>
                </a:cubicBezTo>
                <a:cubicBezTo>
                  <a:pt x="88713" y="7950871"/>
                  <a:pt x="114300" y="7925284"/>
                  <a:pt x="114300" y="7893721"/>
                </a:cubicBezTo>
                <a:close/>
                <a:moveTo>
                  <a:pt x="114300" y="8550946"/>
                </a:moveTo>
                <a:cubicBezTo>
                  <a:pt x="114300" y="8519383"/>
                  <a:pt x="88713" y="8493796"/>
                  <a:pt x="57150" y="8493796"/>
                </a:cubicBezTo>
                <a:cubicBezTo>
                  <a:pt x="25587" y="8493796"/>
                  <a:pt x="0" y="8519383"/>
                  <a:pt x="0" y="8550946"/>
                </a:cubicBezTo>
                <a:cubicBezTo>
                  <a:pt x="0" y="8582509"/>
                  <a:pt x="25587" y="8608096"/>
                  <a:pt x="57150" y="8608096"/>
                </a:cubicBezTo>
                <a:cubicBezTo>
                  <a:pt x="88713" y="8608096"/>
                  <a:pt x="114300" y="8582509"/>
                  <a:pt x="114300" y="8550946"/>
                </a:cubicBezTo>
                <a:close/>
                <a:moveTo>
                  <a:pt x="114300" y="9141496"/>
                </a:moveTo>
                <a:cubicBezTo>
                  <a:pt x="114300" y="9109933"/>
                  <a:pt x="88713" y="9084346"/>
                  <a:pt x="57150" y="9084346"/>
                </a:cubicBezTo>
                <a:cubicBezTo>
                  <a:pt x="25587" y="9084346"/>
                  <a:pt x="0" y="9109933"/>
                  <a:pt x="0" y="9141496"/>
                </a:cubicBezTo>
                <a:cubicBezTo>
                  <a:pt x="0" y="9173059"/>
                  <a:pt x="25587" y="9198646"/>
                  <a:pt x="57150" y="9198646"/>
                </a:cubicBezTo>
                <a:cubicBezTo>
                  <a:pt x="88713" y="9198646"/>
                  <a:pt x="114300" y="9173059"/>
                  <a:pt x="114300" y="9141496"/>
                </a:cubicBezTo>
                <a:close/>
                <a:moveTo>
                  <a:pt x="114300" y="9674896"/>
                </a:moveTo>
                <a:cubicBezTo>
                  <a:pt x="114300" y="9643333"/>
                  <a:pt x="88713" y="9617746"/>
                  <a:pt x="57150" y="9617746"/>
                </a:cubicBezTo>
                <a:cubicBezTo>
                  <a:pt x="25587" y="9617746"/>
                  <a:pt x="0" y="9643333"/>
                  <a:pt x="0" y="9674896"/>
                </a:cubicBezTo>
                <a:cubicBezTo>
                  <a:pt x="0" y="9706459"/>
                  <a:pt x="25587" y="9732046"/>
                  <a:pt x="57150" y="9732046"/>
                </a:cubicBezTo>
                <a:cubicBezTo>
                  <a:pt x="88713" y="9732046"/>
                  <a:pt x="114300" y="9706459"/>
                  <a:pt x="114300" y="9674896"/>
                </a:cubicBezTo>
                <a:close/>
                <a:moveTo>
                  <a:pt x="114300" y="10344242"/>
                </a:moveTo>
                <a:cubicBezTo>
                  <a:pt x="114300" y="10312679"/>
                  <a:pt x="88713" y="10287092"/>
                  <a:pt x="57150" y="10287092"/>
                </a:cubicBezTo>
                <a:cubicBezTo>
                  <a:pt x="25587" y="10287092"/>
                  <a:pt x="0" y="10312679"/>
                  <a:pt x="0" y="10344242"/>
                </a:cubicBezTo>
                <a:cubicBezTo>
                  <a:pt x="0" y="10375805"/>
                  <a:pt x="25587" y="10401392"/>
                  <a:pt x="57150" y="10401392"/>
                </a:cubicBezTo>
                <a:cubicBezTo>
                  <a:pt x="88713" y="10401392"/>
                  <a:pt x="114300" y="10375805"/>
                  <a:pt x="114300" y="10344242"/>
                </a:cubicBezTo>
                <a:close/>
                <a:moveTo>
                  <a:pt x="114300" y="10934792"/>
                </a:moveTo>
                <a:cubicBezTo>
                  <a:pt x="114300" y="10903229"/>
                  <a:pt x="88713" y="10877642"/>
                  <a:pt x="57150" y="10877642"/>
                </a:cubicBezTo>
                <a:cubicBezTo>
                  <a:pt x="25587" y="10877642"/>
                  <a:pt x="0" y="10903229"/>
                  <a:pt x="0" y="10934792"/>
                </a:cubicBezTo>
                <a:cubicBezTo>
                  <a:pt x="0" y="10966355"/>
                  <a:pt x="25587" y="10991942"/>
                  <a:pt x="57150" y="10991942"/>
                </a:cubicBezTo>
                <a:cubicBezTo>
                  <a:pt x="88713" y="10991942"/>
                  <a:pt x="114300" y="10966355"/>
                  <a:pt x="114300" y="10934792"/>
                </a:cubicBezTo>
                <a:close/>
                <a:moveTo>
                  <a:pt x="114300" y="11468192"/>
                </a:moveTo>
                <a:cubicBezTo>
                  <a:pt x="114300" y="11436629"/>
                  <a:pt x="88713" y="11411042"/>
                  <a:pt x="57150" y="11411042"/>
                </a:cubicBezTo>
                <a:cubicBezTo>
                  <a:pt x="25587" y="11411042"/>
                  <a:pt x="0" y="11436629"/>
                  <a:pt x="0" y="11468192"/>
                </a:cubicBezTo>
                <a:cubicBezTo>
                  <a:pt x="0" y="11499755"/>
                  <a:pt x="25587" y="11525342"/>
                  <a:pt x="57150" y="11525342"/>
                </a:cubicBezTo>
                <a:cubicBezTo>
                  <a:pt x="88713" y="11525342"/>
                  <a:pt x="114300" y="11499755"/>
                  <a:pt x="114300" y="11468192"/>
                </a:cubicBezTo>
                <a:close/>
                <a:moveTo>
                  <a:pt x="114300" y="12125417"/>
                </a:moveTo>
                <a:cubicBezTo>
                  <a:pt x="114300" y="12093854"/>
                  <a:pt x="88713" y="12068267"/>
                  <a:pt x="57150" y="12068267"/>
                </a:cubicBezTo>
                <a:cubicBezTo>
                  <a:pt x="25587" y="12068267"/>
                  <a:pt x="0" y="12093854"/>
                  <a:pt x="0" y="12125417"/>
                </a:cubicBezTo>
                <a:cubicBezTo>
                  <a:pt x="0" y="12156980"/>
                  <a:pt x="25587" y="12182567"/>
                  <a:pt x="57150" y="12182567"/>
                </a:cubicBezTo>
                <a:cubicBezTo>
                  <a:pt x="88713" y="12182567"/>
                  <a:pt x="114300" y="12156980"/>
                  <a:pt x="114300" y="12125417"/>
                </a:cubicBezTo>
                <a:close/>
                <a:moveTo>
                  <a:pt x="405607" y="981075"/>
                </a:moveTo>
                <a:cubicBezTo>
                  <a:pt x="405607" y="949513"/>
                  <a:pt x="380020" y="923925"/>
                  <a:pt x="348457" y="923925"/>
                </a:cubicBezTo>
                <a:cubicBezTo>
                  <a:pt x="316894" y="923925"/>
                  <a:pt x="291307" y="949513"/>
                  <a:pt x="291307" y="981075"/>
                </a:cubicBezTo>
                <a:cubicBezTo>
                  <a:pt x="291307" y="1012639"/>
                  <a:pt x="316894" y="1038225"/>
                  <a:pt x="348457" y="1038225"/>
                </a:cubicBezTo>
                <a:cubicBezTo>
                  <a:pt x="380020" y="1038225"/>
                  <a:pt x="405607" y="1012639"/>
                  <a:pt x="405607" y="981075"/>
                </a:cubicBezTo>
                <a:close/>
                <a:moveTo>
                  <a:pt x="405607" y="1571625"/>
                </a:moveTo>
                <a:cubicBezTo>
                  <a:pt x="405607" y="1540063"/>
                  <a:pt x="380020" y="1514475"/>
                  <a:pt x="348457" y="1514475"/>
                </a:cubicBezTo>
                <a:cubicBezTo>
                  <a:pt x="316894" y="1514475"/>
                  <a:pt x="291307" y="1540063"/>
                  <a:pt x="291307" y="1571625"/>
                </a:cubicBezTo>
                <a:cubicBezTo>
                  <a:pt x="291307" y="1603189"/>
                  <a:pt x="316894" y="1628775"/>
                  <a:pt x="348457" y="1628775"/>
                </a:cubicBezTo>
                <a:cubicBezTo>
                  <a:pt x="380020" y="1628775"/>
                  <a:pt x="405607" y="1603189"/>
                  <a:pt x="405607" y="1571625"/>
                </a:cubicBezTo>
                <a:close/>
                <a:moveTo>
                  <a:pt x="405607" y="3471949"/>
                </a:moveTo>
                <a:cubicBezTo>
                  <a:pt x="405607" y="3440385"/>
                  <a:pt x="380020" y="3414799"/>
                  <a:pt x="348457" y="3414799"/>
                </a:cubicBezTo>
                <a:cubicBezTo>
                  <a:pt x="316894" y="3414799"/>
                  <a:pt x="291307" y="3440385"/>
                  <a:pt x="291307" y="3471949"/>
                </a:cubicBezTo>
                <a:cubicBezTo>
                  <a:pt x="291307" y="3503511"/>
                  <a:pt x="316894" y="3529099"/>
                  <a:pt x="348457" y="3529099"/>
                </a:cubicBezTo>
                <a:cubicBezTo>
                  <a:pt x="380020" y="3529099"/>
                  <a:pt x="405607" y="3503511"/>
                  <a:pt x="405607" y="3471949"/>
                </a:cubicBezTo>
                <a:close/>
                <a:moveTo>
                  <a:pt x="405607" y="4062498"/>
                </a:moveTo>
                <a:cubicBezTo>
                  <a:pt x="405607" y="4030935"/>
                  <a:pt x="380020" y="4005349"/>
                  <a:pt x="348457" y="4005349"/>
                </a:cubicBezTo>
                <a:cubicBezTo>
                  <a:pt x="316894" y="4005349"/>
                  <a:pt x="291307" y="4030935"/>
                  <a:pt x="291307" y="4062498"/>
                </a:cubicBezTo>
                <a:cubicBezTo>
                  <a:pt x="291307" y="4094061"/>
                  <a:pt x="316894" y="4119648"/>
                  <a:pt x="348457" y="4119648"/>
                </a:cubicBezTo>
                <a:cubicBezTo>
                  <a:pt x="380020" y="4119648"/>
                  <a:pt x="405607" y="4094061"/>
                  <a:pt x="405607" y="4062498"/>
                </a:cubicBezTo>
                <a:close/>
                <a:moveTo>
                  <a:pt x="405607" y="5253123"/>
                </a:moveTo>
                <a:cubicBezTo>
                  <a:pt x="405607" y="5221560"/>
                  <a:pt x="380020" y="5195973"/>
                  <a:pt x="348457" y="5195973"/>
                </a:cubicBezTo>
                <a:cubicBezTo>
                  <a:pt x="316894" y="5195973"/>
                  <a:pt x="291307" y="5221560"/>
                  <a:pt x="291307" y="5253123"/>
                </a:cubicBezTo>
                <a:cubicBezTo>
                  <a:pt x="291307" y="5284686"/>
                  <a:pt x="316894" y="5310273"/>
                  <a:pt x="348457" y="5310273"/>
                </a:cubicBezTo>
                <a:cubicBezTo>
                  <a:pt x="380020" y="5310273"/>
                  <a:pt x="405607" y="5284686"/>
                  <a:pt x="405607" y="5253123"/>
                </a:cubicBezTo>
                <a:close/>
                <a:moveTo>
                  <a:pt x="405607" y="5843673"/>
                </a:moveTo>
                <a:cubicBezTo>
                  <a:pt x="405607" y="5812110"/>
                  <a:pt x="380020" y="5786523"/>
                  <a:pt x="348457" y="5786523"/>
                </a:cubicBezTo>
                <a:cubicBezTo>
                  <a:pt x="316894" y="5786523"/>
                  <a:pt x="291307" y="5812110"/>
                  <a:pt x="291307" y="5843673"/>
                </a:cubicBezTo>
                <a:cubicBezTo>
                  <a:pt x="291307" y="5875236"/>
                  <a:pt x="316894" y="5900823"/>
                  <a:pt x="348457" y="5900823"/>
                </a:cubicBezTo>
                <a:cubicBezTo>
                  <a:pt x="380020" y="5900823"/>
                  <a:pt x="405607" y="5875236"/>
                  <a:pt x="405607" y="5843673"/>
                </a:cubicBezTo>
                <a:close/>
                <a:moveTo>
                  <a:pt x="405607" y="7036471"/>
                </a:moveTo>
                <a:cubicBezTo>
                  <a:pt x="405607" y="7004908"/>
                  <a:pt x="380020" y="6979321"/>
                  <a:pt x="348457" y="6979321"/>
                </a:cubicBezTo>
                <a:cubicBezTo>
                  <a:pt x="316894" y="6979321"/>
                  <a:pt x="291307" y="7004908"/>
                  <a:pt x="291307" y="7036471"/>
                </a:cubicBezTo>
                <a:cubicBezTo>
                  <a:pt x="291307" y="7068034"/>
                  <a:pt x="316894" y="7093621"/>
                  <a:pt x="348457" y="7093621"/>
                </a:cubicBezTo>
                <a:cubicBezTo>
                  <a:pt x="380020" y="7093621"/>
                  <a:pt x="405607" y="7068034"/>
                  <a:pt x="405607" y="7036471"/>
                </a:cubicBezTo>
                <a:close/>
                <a:moveTo>
                  <a:pt x="405607" y="7627021"/>
                </a:moveTo>
                <a:cubicBezTo>
                  <a:pt x="405607" y="7595458"/>
                  <a:pt x="380020" y="7569871"/>
                  <a:pt x="348457" y="7569871"/>
                </a:cubicBezTo>
                <a:cubicBezTo>
                  <a:pt x="316894" y="7569871"/>
                  <a:pt x="291307" y="7595458"/>
                  <a:pt x="291307" y="7627021"/>
                </a:cubicBezTo>
                <a:cubicBezTo>
                  <a:pt x="291307" y="7658584"/>
                  <a:pt x="316894" y="7684171"/>
                  <a:pt x="348457" y="7684171"/>
                </a:cubicBezTo>
                <a:cubicBezTo>
                  <a:pt x="380020" y="7684171"/>
                  <a:pt x="405607" y="7658584"/>
                  <a:pt x="405607" y="7627021"/>
                </a:cubicBezTo>
                <a:close/>
                <a:moveTo>
                  <a:pt x="405607" y="8817646"/>
                </a:moveTo>
                <a:cubicBezTo>
                  <a:pt x="405607" y="8786083"/>
                  <a:pt x="380020" y="8760496"/>
                  <a:pt x="348457" y="8760496"/>
                </a:cubicBezTo>
                <a:cubicBezTo>
                  <a:pt x="316894" y="8760496"/>
                  <a:pt x="291307" y="8786083"/>
                  <a:pt x="291307" y="8817646"/>
                </a:cubicBezTo>
                <a:cubicBezTo>
                  <a:pt x="291307" y="8849209"/>
                  <a:pt x="316894" y="8874796"/>
                  <a:pt x="348457" y="8874796"/>
                </a:cubicBezTo>
                <a:cubicBezTo>
                  <a:pt x="380020" y="8874796"/>
                  <a:pt x="405607" y="8849209"/>
                  <a:pt x="405607" y="8817646"/>
                </a:cubicBezTo>
                <a:close/>
                <a:moveTo>
                  <a:pt x="405607" y="9408196"/>
                </a:moveTo>
                <a:cubicBezTo>
                  <a:pt x="405607" y="9376633"/>
                  <a:pt x="380020" y="9351046"/>
                  <a:pt x="348457" y="9351046"/>
                </a:cubicBezTo>
                <a:cubicBezTo>
                  <a:pt x="316894" y="9351046"/>
                  <a:pt x="291307" y="9376633"/>
                  <a:pt x="291307" y="9408196"/>
                </a:cubicBezTo>
                <a:cubicBezTo>
                  <a:pt x="291307" y="9439759"/>
                  <a:pt x="316894" y="9465346"/>
                  <a:pt x="348457" y="9465346"/>
                </a:cubicBezTo>
                <a:cubicBezTo>
                  <a:pt x="380020" y="9465346"/>
                  <a:pt x="405607" y="9439759"/>
                  <a:pt x="405607" y="9408196"/>
                </a:cubicBezTo>
                <a:close/>
                <a:moveTo>
                  <a:pt x="405607" y="10610942"/>
                </a:moveTo>
                <a:cubicBezTo>
                  <a:pt x="405607" y="10579379"/>
                  <a:pt x="380020" y="10553792"/>
                  <a:pt x="348457" y="10553792"/>
                </a:cubicBezTo>
                <a:cubicBezTo>
                  <a:pt x="316894" y="10553792"/>
                  <a:pt x="291307" y="10579379"/>
                  <a:pt x="291307" y="10610942"/>
                </a:cubicBezTo>
                <a:cubicBezTo>
                  <a:pt x="291307" y="10642505"/>
                  <a:pt x="316894" y="10668092"/>
                  <a:pt x="348457" y="10668092"/>
                </a:cubicBezTo>
                <a:cubicBezTo>
                  <a:pt x="380020" y="10668092"/>
                  <a:pt x="405607" y="10642505"/>
                  <a:pt x="405607" y="10610942"/>
                </a:cubicBezTo>
                <a:close/>
                <a:moveTo>
                  <a:pt x="405607" y="11201492"/>
                </a:moveTo>
                <a:cubicBezTo>
                  <a:pt x="405607" y="11169929"/>
                  <a:pt x="380020" y="11144342"/>
                  <a:pt x="348457" y="11144342"/>
                </a:cubicBezTo>
                <a:cubicBezTo>
                  <a:pt x="316894" y="11144342"/>
                  <a:pt x="291307" y="11169929"/>
                  <a:pt x="291307" y="11201492"/>
                </a:cubicBezTo>
                <a:cubicBezTo>
                  <a:pt x="291307" y="11233055"/>
                  <a:pt x="316894" y="11258642"/>
                  <a:pt x="348457" y="11258642"/>
                </a:cubicBezTo>
                <a:cubicBezTo>
                  <a:pt x="380020" y="11258642"/>
                  <a:pt x="405607" y="11233055"/>
                  <a:pt x="405607" y="11201492"/>
                </a:cubicBezTo>
                <a:close/>
                <a:moveTo>
                  <a:pt x="405607" y="12392117"/>
                </a:moveTo>
                <a:cubicBezTo>
                  <a:pt x="405607" y="12360554"/>
                  <a:pt x="380020" y="12334967"/>
                  <a:pt x="348457" y="12334967"/>
                </a:cubicBezTo>
                <a:cubicBezTo>
                  <a:pt x="316894" y="12334967"/>
                  <a:pt x="291307" y="12360554"/>
                  <a:pt x="291307" y="12392117"/>
                </a:cubicBezTo>
                <a:cubicBezTo>
                  <a:pt x="291307" y="12423680"/>
                  <a:pt x="316894" y="12449267"/>
                  <a:pt x="348457" y="12449267"/>
                </a:cubicBezTo>
                <a:cubicBezTo>
                  <a:pt x="380020" y="12449267"/>
                  <a:pt x="405607" y="12423680"/>
                  <a:pt x="405607" y="12392117"/>
                </a:cubicBezTo>
                <a:close/>
                <a:moveTo>
                  <a:pt x="424657" y="381001"/>
                </a:moveTo>
                <a:cubicBezTo>
                  <a:pt x="424657" y="349437"/>
                  <a:pt x="399070" y="323851"/>
                  <a:pt x="367507" y="323851"/>
                </a:cubicBezTo>
                <a:cubicBezTo>
                  <a:pt x="335944" y="323851"/>
                  <a:pt x="310357" y="349437"/>
                  <a:pt x="310357" y="381001"/>
                </a:cubicBezTo>
                <a:cubicBezTo>
                  <a:pt x="310357" y="412563"/>
                  <a:pt x="335944" y="438151"/>
                  <a:pt x="367507" y="438151"/>
                </a:cubicBezTo>
                <a:cubicBezTo>
                  <a:pt x="399070" y="438151"/>
                  <a:pt x="424657" y="412563"/>
                  <a:pt x="424657" y="381001"/>
                </a:cubicBezTo>
                <a:close/>
                <a:moveTo>
                  <a:pt x="424657" y="2174297"/>
                </a:moveTo>
                <a:cubicBezTo>
                  <a:pt x="424657" y="2142733"/>
                  <a:pt x="399070" y="2117147"/>
                  <a:pt x="367507" y="2117147"/>
                </a:cubicBezTo>
                <a:cubicBezTo>
                  <a:pt x="335944" y="2117147"/>
                  <a:pt x="310357" y="2142733"/>
                  <a:pt x="310357" y="2174297"/>
                </a:cubicBezTo>
                <a:cubicBezTo>
                  <a:pt x="310357" y="2205859"/>
                  <a:pt x="335944" y="2231447"/>
                  <a:pt x="367507" y="2231447"/>
                </a:cubicBezTo>
                <a:cubicBezTo>
                  <a:pt x="399070" y="2231447"/>
                  <a:pt x="424657" y="2205859"/>
                  <a:pt x="424657" y="2174297"/>
                </a:cubicBezTo>
                <a:close/>
                <a:moveTo>
                  <a:pt x="424657" y="2871873"/>
                </a:moveTo>
                <a:cubicBezTo>
                  <a:pt x="424657" y="2840311"/>
                  <a:pt x="399070" y="2814723"/>
                  <a:pt x="367507" y="2814723"/>
                </a:cubicBezTo>
                <a:cubicBezTo>
                  <a:pt x="335944" y="2814723"/>
                  <a:pt x="310357" y="2840311"/>
                  <a:pt x="310357" y="2871873"/>
                </a:cubicBezTo>
                <a:cubicBezTo>
                  <a:pt x="310357" y="2903437"/>
                  <a:pt x="335944" y="2929023"/>
                  <a:pt x="367507" y="2929023"/>
                </a:cubicBezTo>
                <a:cubicBezTo>
                  <a:pt x="399070" y="2929023"/>
                  <a:pt x="424657" y="2903437"/>
                  <a:pt x="424657" y="2871873"/>
                </a:cubicBezTo>
                <a:close/>
                <a:moveTo>
                  <a:pt x="424657" y="4653048"/>
                </a:moveTo>
                <a:cubicBezTo>
                  <a:pt x="424657" y="4621485"/>
                  <a:pt x="399070" y="4595898"/>
                  <a:pt x="367507" y="4595898"/>
                </a:cubicBezTo>
                <a:cubicBezTo>
                  <a:pt x="335944" y="4595898"/>
                  <a:pt x="310357" y="4621485"/>
                  <a:pt x="310357" y="4653048"/>
                </a:cubicBezTo>
                <a:cubicBezTo>
                  <a:pt x="310357" y="4684611"/>
                  <a:pt x="335944" y="4710198"/>
                  <a:pt x="367507" y="4710198"/>
                </a:cubicBezTo>
                <a:cubicBezTo>
                  <a:pt x="399070" y="4710198"/>
                  <a:pt x="424657" y="4684611"/>
                  <a:pt x="424657" y="4653048"/>
                </a:cubicBezTo>
                <a:close/>
                <a:moveTo>
                  <a:pt x="424657" y="6436396"/>
                </a:moveTo>
                <a:cubicBezTo>
                  <a:pt x="424657" y="6404833"/>
                  <a:pt x="399070" y="6379246"/>
                  <a:pt x="367507" y="6379246"/>
                </a:cubicBezTo>
                <a:cubicBezTo>
                  <a:pt x="335944" y="6379246"/>
                  <a:pt x="310357" y="6404833"/>
                  <a:pt x="310357" y="6436396"/>
                </a:cubicBezTo>
                <a:cubicBezTo>
                  <a:pt x="310357" y="6467959"/>
                  <a:pt x="335944" y="6493546"/>
                  <a:pt x="367507" y="6493546"/>
                </a:cubicBezTo>
                <a:cubicBezTo>
                  <a:pt x="399070" y="6493546"/>
                  <a:pt x="424657" y="6467959"/>
                  <a:pt x="424657" y="6436396"/>
                </a:cubicBezTo>
                <a:close/>
                <a:moveTo>
                  <a:pt x="424657" y="8217571"/>
                </a:moveTo>
                <a:cubicBezTo>
                  <a:pt x="424657" y="8186008"/>
                  <a:pt x="399070" y="8160421"/>
                  <a:pt x="367507" y="8160421"/>
                </a:cubicBezTo>
                <a:cubicBezTo>
                  <a:pt x="335944" y="8160421"/>
                  <a:pt x="310357" y="8186008"/>
                  <a:pt x="310357" y="8217571"/>
                </a:cubicBezTo>
                <a:cubicBezTo>
                  <a:pt x="310357" y="8249134"/>
                  <a:pt x="335944" y="8274721"/>
                  <a:pt x="367507" y="8274721"/>
                </a:cubicBezTo>
                <a:cubicBezTo>
                  <a:pt x="399070" y="8274721"/>
                  <a:pt x="424657" y="8249134"/>
                  <a:pt x="424657" y="8217571"/>
                </a:cubicBezTo>
                <a:close/>
                <a:moveTo>
                  <a:pt x="424657" y="10010867"/>
                </a:moveTo>
                <a:cubicBezTo>
                  <a:pt x="424657" y="9979304"/>
                  <a:pt x="399070" y="9953717"/>
                  <a:pt x="367507" y="9953717"/>
                </a:cubicBezTo>
                <a:cubicBezTo>
                  <a:pt x="335944" y="9953717"/>
                  <a:pt x="310357" y="9979304"/>
                  <a:pt x="310357" y="10010867"/>
                </a:cubicBezTo>
                <a:cubicBezTo>
                  <a:pt x="310357" y="10042430"/>
                  <a:pt x="335944" y="10068017"/>
                  <a:pt x="367507" y="10068017"/>
                </a:cubicBezTo>
                <a:cubicBezTo>
                  <a:pt x="399070" y="10068017"/>
                  <a:pt x="424657" y="10042430"/>
                  <a:pt x="424657" y="10010867"/>
                </a:cubicBezTo>
                <a:close/>
                <a:moveTo>
                  <a:pt x="424657" y="11792042"/>
                </a:moveTo>
                <a:cubicBezTo>
                  <a:pt x="424657" y="11760479"/>
                  <a:pt x="399070" y="11734892"/>
                  <a:pt x="367507" y="11734892"/>
                </a:cubicBezTo>
                <a:cubicBezTo>
                  <a:pt x="335944" y="11734892"/>
                  <a:pt x="310357" y="11760479"/>
                  <a:pt x="310357" y="11792042"/>
                </a:cubicBezTo>
                <a:cubicBezTo>
                  <a:pt x="310357" y="11823605"/>
                  <a:pt x="335944" y="11849192"/>
                  <a:pt x="367507" y="11849192"/>
                </a:cubicBezTo>
                <a:cubicBezTo>
                  <a:pt x="399070" y="11849192"/>
                  <a:pt x="424657" y="11823605"/>
                  <a:pt x="424657" y="11792042"/>
                </a:cubicBezTo>
                <a:close/>
                <a:moveTo>
                  <a:pt x="696913" y="57151"/>
                </a:moveTo>
                <a:cubicBezTo>
                  <a:pt x="696913" y="25587"/>
                  <a:pt x="671326" y="0"/>
                  <a:pt x="639763" y="0"/>
                </a:cubicBezTo>
                <a:cubicBezTo>
                  <a:pt x="608200" y="0"/>
                  <a:pt x="582613" y="25587"/>
                  <a:pt x="582613" y="57151"/>
                </a:cubicBezTo>
                <a:cubicBezTo>
                  <a:pt x="582613" y="88713"/>
                  <a:pt x="608200" y="114301"/>
                  <a:pt x="639763" y="114301"/>
                </a:cubicBezTo>
                <a:cubicBezTo>
                  <a:pt x="671326" y="114301"/>
                  <a:pt x="696913" y="88713"/>
                  <a:pt x="696913" y="57151"/>
                </a:cubicBezTo>
                <a:close/>
                <a:moveTo>
                  <a:pt x="696913" y="714375"/>
                </a:moveTo>
                <a:cubicBezTo>
                  <a:pt x="696913" y="682813"/>
                  <a:pt x="671326" y="657225"/>
                  <a:pt x="639763" y="657225"/>
                </a:cubicBezTo>
                <a:cubicBezTo>
                  <a:pt x="608200" y="657225"/>
                  <a:pt x="582613" y="682813"/>
                  <a:pt x="582613" y="714375"/>
                </a:cubicBezTo>
                <a:cubicBezTo>
                  <a:pt x="582613" y="745939"/>
                  <a:pt x="608200" y="771525"/>
                  <a:pt x="639763" y="771525"/>
                </a:cubicBezTo>
                <a:cubicBezTo>
                  <a:pt x="671326" y="771525"/>
                  <a:pt x="696913" y="745939"/>
                  <a:pt x="696913" y="714375"/>
                </a:cubicBezTo>
                <a:close/>
                <a:moveTo>
                  <a:pt x="696913" y="1304925"/>
                </a:moveTo>
                <a:cubicBezTo>
                  <a:pt x="696913" y="1273363"/>
                  <a:pt x="671326" y="1247775"/>
                  <a:pt x="639763" y="1247775"/>
                </a:cubicBezTo>
                <a:cubicBezTo>
                  <a:pt x="608200" y="1247775"/>
                  <a:pt x="582613" y="1273363"/>
                  <a:pt x="582613" y="1304925"/>
                </a:cubicBezTo>
                <a:cubicBezTo>
                  <a:pt x="582613" y="1336489"/>
                  <a:pt x="608200" y="1362075"/>
                  <a:pt x="639763" y="1362075"/>
                </a:cubicBezTo>
                <a:cubicBezTo>
                  <a:pt x="671326" y="1362075"/>
                  <a:pt x="696913" y="1336489"/>
                  <a:pt x="696913" y="1304925"/>
                </a:cubicBezTo>
                <a:close/>
                <a:moveTo>
                  <a:pt x="696913" y="1838325"/>
                </a:moveTo>
                <a:cubicBezTo>
                  <a:pt x="696913" y="1806763"/>
                  <a:pt x="671326" y="1781175"/>
                  <a:pt x="639763" y="1781175"/>
                </a:cubicBezTo>
                <a:cubicBezTo>
                  <a:pt x="608200" y="1781175"/>
                  <a:pt x="582613" y="1806763"/>
                  <a:pt x="582613" y="1838325"/>
                </a:cubicBezTo>
                <a:cubicBezTo>
                  <a:pt x="582613" y="1869889"/>
                  <a:pt x="608200" y="1895475"/>
                  <a:pt x="639763" y="1895475"/>
                </a:cubicBezTo>
                <a:cubicBezTo>
                  <a:pt x="671326" y="1895475"/>
                  <a:pt x="696913" y="1869889"/>
                  <a:pt x="696913" y="1838325"/>
                </a:cubicBezTo>
                <a:close/>
                <a:moveTo>
                  <a:pt x="696913" y="2507671"/>
                </a:moveTo>
                <a:cubicBezTo>
                  <a:pt x="696913" y="2476107"/>
                  <a:pt x="671326" y="2450521"/>
                  <a:pt x="639763" y="2450521"/>
                </a:cubicBezTo>
                <a:cubicBezTo>
                  <a:pt x="608200" y="2450521"/>
                  <a:pt x="582613" y="2476107"/>
                  <a:pt x="582613" y="2507671"/>
                </a:cubicBezTo>
                <a:cubicBezTo>
                  <a:pt x="582613" y="2539233"/>
                  <a:pt x="608200" y="2564821"/>
                  <a:pt x="639763" y="2564821"/>
                </a:cubicBezTo>
                <a:cubicBezTo>
                  <a:pt x="671326" y="2564821"/>
                  <a:pt x="696913" y="2539233"/>
                  <a:pt x="696913" y="2507671"/>
                </a:cubicBezTo>
                <a:close/>
                <a:moveTo>
                  <a:pt x="696913" y="3205249"/>
                </a:moveTo>
                <a:cubicBezTo>
                  <a:pt x="696913" y="3173685"/>
                  <a:pt x="671326" y="3148099"/>
                  <a:pt x="639763" y="3148099"/>
                </a:cubicBezTo>
                <a:cubicBezTo>
                  <a:pt x="608200" y="3148099"/>
                  <a:pt x="582613" y="3173685"/>
                  <a:pt x="582613" y="3205249"/>
                </a:cubicBezTo>
                <a:cubicBezTo>
                  <a:pt x="582613" y="3236811"/>
                  <a:pt x="608200" y="3262399"/>
                  <a:pt x="639763" y="3262399"/>
                </a:cubicBezTo>
                <a:cubicBezTo>
                  <a:pt x="671326" y="3262399"/>
                  <a:pt x="696913" y="3236811"/>
                  <a:pt x="696913" y="3205249"/>
                </a:cubicBezTo>
                <a:close/>
                <a:moveTo>
                  <a:pt x="696913" y="3795799"/>
                </a:moveTo>
                <a:cubicBezTo>
                  <a:pt x="696913" y="3764235"/>
                  <a:pt x="671326" y="3738649"/>
                  <a:pt x="639763" y="3738649"/>
                </a:cubicBezTo>
                <a:cubicBezTo>
                  <a:pt x="608200" y="3738649"/>
                  <a:pt x="582613" y="3764235"/>
                  <a:pt x="582613" y="3795799"/>
                </a:cubicBezTo>
                <a:cubicBezTo>
                  <a:pt x="582613" y="3827361"/>
                  <a:pt x="608200" y="3852949"/>
                  <a:pt x="639763" y="3852949"/>
                </a:cubicBezTo>
                <a:cubicBezTo>
                  <a:pt x="671326" y="3852949"/>
                  <a:pt x="696913" y="3827361"/>
                  <a:pt x="696913" y="3795799"/>
                </a:cubicBezTo>
                <a:close/>
                <a:moveTo>
                  <a:pt x="696913" y="4329198"/>
                </a:moveTo>
                <a:cubicBezTo>
                  <a:pt x="696913" y="4297635"/>
                  <a:pt x="671326" y="4272048"/>
                  <a:pt x="639763" y="4272048"/>
                </a:cubicBezTo>
                <a:cubicBezTo>
                  <a:pt x="608200" y="4272048"/>
                  <a:pt x="582613" y="4297635"/>
                  <a:pt x="582613" y="4329198"/>
                </a:cubicBezTo>
                <a:cubicBezTo>
                  <a:pt x="582613" y="4360761"/>
                  <a:pt x="608200" y="4386348"/>
                  <a:pt x="639763" y="4386348"/>
                </a:cubicBezTo>
                <a:cubicBezTo>
                  <a:pt x="671326" y="4386348"/>
                  <a:pt x="696913" y="4360761"/>
                  <a:pt x="696913" y="4329198"/>
                </a:cubicBezTo>
                <a:close/>
                <a:moveTo>
                  <a:pt x="696913" y="4986423"/>
                </a:moveTo>
                <a:cubicBezTo>
                  <a:pt x="696913" y="4954860"/>
                  <a:pt x="671326" y="4929273"/>
                  <a:pt x="639763" y="4929273"/>
                </a:cubicBezTo>
                <a:cubicBezTo>
                  <a:pt x="608200" y="4929273"/>
                  <a:pt x="582613" y="4954860"/>
                  <a:pt x="582613" y="4986423"/>
                </a:cubicBezTo>
                <a:cubicBezTo>
                  <a:pt x="582613" y="5017986"/>
                  <a:pt x="608200" y="5043573"/>
                  <a:pt x="639763" y="5043573"/>
                </a:cubicBezTo>
                <a:cubicBezTo>
                  <a:pt x="671326" y="5043573"/>
                  <a:pt x="696913" y="5017986"/>
                  <a:pt x="696913" y="4986423"/>
                </a:cubicBezTo>
                <a:close/>
                <a:moveTo>
                  <a:pt x="696913" y="5576973"/>
                </a:moveTo>
                <a:cubicBezTo>
                  <a:pt x="696913" y="5545410"/>
                  <a:pt x="671326" y="5519823"/>
                  <a:pt x="639763" y="5519823"/>
                </a:cubicBezTo>
                <a:cubicBezTo>
                  <a:pt x="608200" y="5519823"/>
                  <a:pt x="582613" y="5545410"/>
                  <a:pt x="582613" y="5576973"/>
                </a:cubicBezTo>
                <a:cubicBezTo>
                  <a:pt x="582613" y="5608536"/>
                  <a:pt x="608200" y="5634123"/>
                  <a:pt x="639763" y="5634123"/>
                </a:cubicBezTo>
                <a:cubicBezTo>
                  <a:pt x="671326" y="5634123"/>
                  <a:pt x="696913" y="5608536"/>
                  <a:pt x="696913" y="5576973"/>
                </a:cubicBezTo>
                <a:close/>
                <a:moveTo>
                  <a:pt x="696913" y="6110373"/>
                </a:moveTo>
                <a:cubicBezTo>
                  <a:pt x="696913" y="6078810"/>
                  <a:pt x="671326" y="6053223"/>
                  <a:pt x="639763" y="6053223"/>
                </a:cubicBezTo>
                <a:cubicBezTo>
                  <a:pt x="608200" y="6053223"/>
                  <a:pt x="582613" y="6078810"/>
                  <a:pt x="582613" y="6110373"/>
                </a:cubicBezTo>
                <a:cubicBezTo>
                  <a:pt x="582613" y="6141936"/>
                  <a:pt x="608200" y="6167523"/>
                  <a:pt x="639763" y="6167523"/>
                </a:cubicBezTo>
                <a:cubicBezTo>
                  <a:pt x="671326" y="6167523"/>
                  <a:pt x="696913" y="6141936"/>
                  <a:pt x="696913" y="6110373"/>
                </a:cubicBezTo>
                <a:close/>
                <a:moveTo>
                  <a:pt x="696913" y="6769771"/>
                </a:moveTo>
                <a:cubicBezTo>
                  <a:pt x="696913" y="6738208"/>
                  <a:pt x="671326" y="6712621"/>
                  <a:pt x="639763" y="6712621"/>
                </a:cubicBezTo>
                <a:cubicBezTo>
                  <a:pt x="608200" y="6712621"/>
                  <a:pt x="582613" y="6738208"/>
                  <a:pt x="582613" y="6769771"/>
                </a:cubicBezTo>
                <a:cubicBezTo>
                  <a:pt x="582613" y="6801334"/>
                  <a:pt x="608200" y="6826921"/>
                  <a:pt x="639763" y="6826921"/>
                </a:cubicBezTo>
                <a:cubicBezTo>
                  <a:pt x="671326" y="6826921"/>
                  <a:pt x="696913" y="6801334"/>
                  <a:pt x="696913" y="6769771"/>
                </a:cubicBezTo>
                <a:close/>
                <a:moveTo>
                  <a:pt x="696913" y="7360321"/>
                </a:moveTo>
                <a:cubicBezTo>
                  <a:pt x="696913" y="7328758"/>
                  <a:pt x="671326" y="7303171"/>
                  <a:pt x="639763" y="7303171"/>
                </a:cubicBezTo>
                <a:cubicBezTo>
                  <a:pt x="608200" y="7303171"/>
                  <a:pt x="582613" y="7328758"/>
                  <a:pt x="582613" y="7360321"/>
                </a:cubicBezTo>
                <a:cubicBezTo>
                  <a:pt x="582613" y="7391884"/>
                  <a:pt x="608200" y="7417471"/>
                  <a:pt x="639763" y="7417471"/>
                </a:cubicBezTo>
                <a:cubicBezTo>
                  <a:pt x="671326" y="7417471"/>
                  <a:pt x="696913" y="7391884"/>
                  <a:pt x="696913" y="7360321"/>
                </a:cubicBezTo>
                <a:close/>
                <a:moveTo>
                  <a:pt x="696913" y="7893721"/>
                </a:moveTo>
                <a:cubicBezTo>
                  <a:pt x="696913" y="7862158"/>
                  <a:pt x="671326" y="7836571"/>
                  <a:pt x="639763" y="7836571"/>
                </a:cubicBezTo>
                <a:cubicBezTo>
                  <a:pt x="608200" y="7836571"/>
                  <a:pt x="582613" y="7862158"/>
                  <a:pt x="582613" y="7893721"/>
                </a:cubicBezTo>
                <a:cubicBezTo>
                  <a:pt x="582613" y="7925284"/>
                  <a:pt x="608200" y="7950871"/>
                  <a:pt x="639763" y="7950871"/>
                </a:cubicBezTo>
                <a:cubicBezTo>
                  <a:pt x="671326" y="7950871"/>
                  <a:pt x="696913" y="7925284"/>
                  <a:pt x="696913" y="7893721"/>
                </a:cubicBezTo>
                <a:close/>
                <a:moveTo>
                  <a:pt x="696913" y="8550946"/>
                </a:moveTo>
                <a:cubicBezTo>
                  <a:pt x="696913" y="8519383"/>
                  <a:pt x="671326" y="8493796"/>
                  <a:pt x="639763" y="8493796"/>
                </a:cubicBezTo>
                <a:cubicBezTo>
                  <a:pt x="608200" y="8493796"/>
                  <a:pt x="582613" y="8519383"/>
                  <a:pt x="582613" y="8550946"/>
                </a:cubicBezTo>
                <a:cubicBezTo>
                  <a:pt x="582613" y="8582509"/>
                  <a:pt x="608200" y="8608096"/>
                  <a:pt x="639763" y="8608096"/>
                </a:cubicBezTo>
                <a:cubicBezTo>
                  <a:pt x="671326" y="8608096"/>
                  <a:pt x="696913" y="8582509"/>
                  <a:pt x="696913" y="8550946"/>
                </a:cubicBezTo>
                <a:close/>
                <a:moveTo>
                  <a:pt x="696913" y="9141496"/>
                </a:moveTo>
                <a:cubicBezTo>
                  <a:pt x="696913" y="9109933"/>
                  <a:pt x="671326" y="9084346"/>
                  <a:pt x="639763" y="9084346"/>
                </a:cubicBezTo>
                <a:cubicBezTo>
                  <a:pt x="608200" y="9084346"/>
                  <a:pt x="582613" y="9109933"/>
                  <a:pt x="582613" y="9141496"/>
                </a:cubicBezTo>
                <a:cubicBezTo>
                  <a:pt x="582613" y="9173059"/>
                  <a:pt x="608200" y="9198646"/>
                  <a:pt x="639763" y="9198646"/>
                </a:cubicBezTo>
                <a:cubicBezTo>
                  <a:pt x="671326" y="9198646"/>
                  <a:pt x="696913" y="9173059"/>
                  <a:pt x="696913" y="9141496"/>
                </a:cubicBezTo>
                <a:close/>
                <a:moveTo>
                  <a:pt x="696913" y="9674896"/>
                </a:moveTo>
                <a:cubicBezTo>
                  <a:pt x="696913" y="9643333"/>
                  <a:pt x="671326" y="9617746"/>
                  <a:pt x="639763" y="9617746"/>
                </a:cubicBezTo>
                <a:cubicBezTo>
                  <a:pt x="608200" y="9617746"/>
                  <a:pt x="582613" y="9643333"/>
                  <a:pt x="582613" y="9674896"/>
                </a:cubicBezTo>
                <a:cubicBezTo>
                  <a:pt x="582613" y="9706459"/>
                  <a:pt x="608200" y="9732046"/>
                  <a:pt x="639763" y="9732046"/>
                </a:cubicBezTo>
                <a:cubicBezTo>
                  <a:pt x="671326" y="9732046"/>
                  <a:pt x="696913" y="9706459"/>
                  <a:pt x="696913" y="9674896"/>
                </a:cubicBezTo>
                <a:close/>
                <a:moveTo>
                  <a:pt x="696913" y="10344242"/>
                </a:moveTo>
                <a:cubicBezTo>
                  <a:pt x="696913" y="10312679"/>
                  <a:pt x="671326" y="10287092"/>
                  <a:pt x="639763" y="10287092"/>
                </a:cubicBezTo>
                <a:cubicBezTo>
                  <a:pt x="608200" y="10287092"/>
                  <a:pt x="582613" y="10312679"/>
                  <a:pt x="582613" y="10344242"/>
                </a:cubicBezTo>
                <a:cubicBezTo>
                  <a:pt x="582613" y="10375805"/>
                  <a:pt x="608200" y="10401392"/>
                  <a:pt x="639763" y="10401392"/>
                </a:cubicBezTo>
                <a:cubicBezTo>
                  <a:pt x="671326" y="10401392"/>
                  <a:pt x="696913" y="10375805"/>
                  <a:pt x="696913" y="10344242"/>
                </a:cubicBezTo>
                <a:close/>
                <a:moveTo>
                  <a:pt x="696913" y="10934792"/>
                </a:moveTo>
                <a:cubicBezTo>
                  <a:pt x="696913" y="10903229"/>
                  <a:pt x="671326" y="10877642"/>
                  <a:pt x="639763" y="10877642"/>
                </a:cubicBezTo>
                <a:cubicBezTo>
                  <a:pt x="608200" y="10877642"/>
                  <a:pt x="582613" y="10903229"/>
                  <a:pt x="582613" y="10934792"/>
                </a:cubicBezTo>
                <a:cubicBezTo>
                  <a:pt x="582613" y="10966355"/>
                  <a:pt x="608200" y="10991942"/>
                  <a:pt x="639763" y="10991942"/>
                </a:cubicBezTo>
                <a:cubicBezTo>
                  <a:pt x="671326" y="10991942"/>
                  <a:pt x="696913" y="10966355"/>
                  <a:pt x="696913" y="10934792"/>
                </a:cubicBezTo>
                <a:close/>
                <a:moveTo>
                  <a:pt x="696913" y="11468192"/>
                </a:moveTo>
                <a:cubicBezTo>
                  <a:pt x="696913" y="11436629"/>
                  <a:pt x="671326" y="11411042"/>
                  <a:pt x="639763" y="11411042"/>
                </a:cubicBezTo>
                <a:cubicBezTo>
                  <a:pt x="608200" y="11411042"/>
                  <a:pt x="582613" y="11436629"/>
                  <a:pt x="582613" y="11468192"/>
                </a:cubicBezTo>
                <a:cubicBezTo>
                  <a:pt x="582613" y="11499755"/>
                  <a:pt x="608200" y="11525342"/>
                  <a:pt x="639763" y="11525342"/>
                </a:cubicBezTo>
                <a:cubicBezTo>
                  <a:pt x="671326" y="11525342"/>
                  <a:pt x="696913" y="11499755"/>
                  <a:pt x="696913" y="11468192"/>
                </a:cubicBezTo>
                <a:close/>
                <a:moveTo>
                  <a:pt x="696913" y="12125417"/>
                </a:moveTo>
                <a:cubicBezTo>
                  <a:pt x="696913" y="12093854"/>
                  <a:pt x="671326" y="12068267"/>
                  <a:pt x="639763" y="12068267"/>
                </a:cubicBezTo>
                <a:cubicBezTo>
                  <a:pt x="608200" y="12068267"/>
                  <a:pt x="582613" y="12093854"/>
                  <a:pt x="582613" y="12125417"/>
                </a:cubicBezTo>
                <a:cubicBezTo>
                  <a:pt x="582613" y="12156980"/>
                  <a:pt x="608200" y="12182567"/>
                  <a:pt x="639763" y="12182567"/>
                </a:cubicBezTo>
                <a:cubicBezTo>
                  <a:pt x="671326" y="12182567"/>
                  <a:pt x="696913" y="12156980"/>
                  <a:pt x="696913" y="12125417"/>
                </a:cubicBezTo>
                <a:close/>
                <a:moveTo>
                  <a:pt x="988220" y="981075"/>
                </a:moveTo>
                <a:cubicBezTo>
                  <a:pt x="988220" y="949513"/>
                  <a:pt x="962633" y="923925"/>
                  <a:pt x="931070" y="923925"/>
                </a:cubicBezTo>
                <a:cubicBezTo>
                  <a:pt x="899507" y="923925"/>
                  <a:pt x="873920" y="949513"/>
                  <a:pt x="873920" y="981075"/>
                </a:cubicBezTo>
                <a:cubicBezTo>
                  <a:pt x="873920" y="1012639"/>
                  <a:pt x="899507" y="1038225"/>
                  <a:pt x="931070" y="1038225"/>
                </a:cubicBezTo>
                <a:cubicBezTo>
                  <a:pt x="962633" y="1038225"/>
                  <a:pt x="988220" y="1012639"/>
                  <a:pt x="988220" y="981075"/>
                </a:cubicBezTo>
                <a:close/>
                <a:moveTo>
                  <a:pt x="988220" y="1571625"/>
                </a:moveTo>
                <a:cubicBezTo>
                  <a:pt x="988220" y="1540063"/>
                  <a:pt x="962633" y="1514475"/>
                  <a:pt x="931070" y="1514475"/>
                </a:cubicBezTo>
                <a:cubicBezTo>
                  <a:pt x="899507" y="1514475"/>
                  <a:pt x="873920" y="1540063"/>
                  <a:pt x="873920" y="1571625"/>
                </a:cubicBezTo>
                <a:cubicBezTo>
                  <a:pt x="873920" y="1603189"/>
                  <a:pt x="899507" y="1628775"/>
                  <a:pt x="931070" y="1628775"/>
                </a:cubicBezTo>
                <a:cubicBezTo>
                  <a:pt x="962633" y="1628775"/>
                  <a:pt x="988220" y="1603189"/>
                  <a:pt x="988220" y="1571625"/>
                </a:cubicBezTo>
                <a:close/>
                <a:moveTo>
                  <a:pt x="988220" y="3471949"/>
                </a:moveTo>
                <a:cubicBezTo>
                  <a:pt x="988220" y="3440385"/>
                  <a:pt x="962633" y="3414799"/>
                  <a:pt x="931070" y="3414799"/>
                </a:cubicBezTo>
                <a:cubicBezTo>
                  <a:pt x="899507" y="3414799"/>
                  <a:pt x="873920" y="3440385"/>
                  <a:pt x="873920" y="3471949"/>
                </a:cubicBezTo>
                <a:cubicBezTo>
                  <a:pt x="873920" y="3503511"/>
                  <a:pt x="899507" y="3529099"/>
                  <a:pt x="931070" y="3529099"/>
                </a:cubicBezTo>
                <a:cubicBezTo>
                  <a:pt x="962633" y="3529099"/>
                  <a:pt x="988220" y="3503511"/>
                  <a:pt x="988220" y="3471949"/>
                </a:cubicBezTo>
                <a:close/>
                <a:moveTo>
                  <a:pt x="988220" y="4062498"/>
                </a:moveTo>
                <a:cubicBezTo>
                  <a:pt x="988220" y="4030935"/>
                  <a:pt x="962633" y="4005349"/>
                  <a:pt x="931070" y="4005349"/>
                </a:cubicBezTo>
                <a:cubicBezTo>
                  <a:pt x="899507" y="4005349"/>
                  <a:pt x="873920" y="4030935"/>
                  <a:pt x="873920" y="4062498"/>
                </a:cubicBezTo>
                <a:cubicBezTo>
                  <a:pt x="873920" y="4094061"/>
                  <a:pt x="899507" y="4119648"/>
                  <a:pt x="931070" y="4119648"/>
                </a:cubicBezTo>
                <a:cubicBezTo>
                  <a:pt x="962633" y="4119648"/>
                  <a:pt x="988220" y="4094061"/>
                  <a:pt x="988220" y="4062498"/>
                </a:cubicBezTo>
                <a:close/>
                <a:moveTo>
                  <a:pt x="988220" y="5253123"/>
                </a:moveTo>
                <a:cubicBezTo>
                  <a:pt x="988220" y="5221560"/>
                  <a:pt x="962633" y="5195973"/>
                  <a:pt x="931070" y="5195973"/>
                </a:cubicBezTo>
                <a:cubicBezTo>
                  <a:pt x="899507" y="5195973"/>
                  <a:pt x="873920" y="5221560"/>
                  <a:pt x="873920" y="5253123"/>
                </a:cubicBezTo>
                <a:cubicBezTo>
                  <a:pt x="873920" y="5284686"/>
                  <a:pt x="899507" y="5310273"/>
                  <a:pt x="931070" y="5310273"/>
                </a:cubicBezTo>
                <a:cubicBezTo>
                  <a:pt x="962633" y="5310273"/>
                  <a:pt x="988220" y="5284686"/>
                  <a:pt x="988220" y="5253123"/>
                </a:cubicBezTo>
                <a:close/>
                <a:moveTo>
                  <a:pt x="988220" y="5843673"/>
                </a:moveTo>
                <a:cubicBezTo>
                  <a:pt x="988220" y="5812110"/>
                  <a:pt x="962633" y="5786523"/>
                  <a:pt x="931070" y="5786523"/>
                </a:cubicBezTo>
                <a:cubicBezTo>
                  <a:pt x="899507" y="5786523"/>
                  <a:pt x="873920" y="5812110"/>
                  <a:pt x="873920" y="5843673"/>
                </a:cubicBezTo>
                <a:cubicBezTo>
                  <a:pt x="873920" y="5875236"/>
                  <a:pt x="899507" y="5900823"/>
                  <a:pt x="931070" y="5900823"/>
                </a:cubicBezTo>
                <a:cubicBezTo>
                  <a:pt x="962633" y="5900823"/>
                  <a:pt x="988220" y="5875236"/>
                  <a:pt x="988220" y="5843673"/>
                </a:cubicBezTo>
                <a:close/>
                <a:moveTo>
                  <a:pt x="988220" y="7036471"/>
                </a:moveTo>
                <a:cubicBezTo>
                  <a:pt x="988220" y="7004908"/>
                  <a:pt x="962633" y="6979321"/>
                  <a:pt x="931070" y="6979321"/>
                </a:cubicBezTo>
                <a:cubicBezTo>
                  <a:pt x="899507" y="6979321"/>
                  <a:pt x="873920" y="7004908"/>
                  <a:pt x="873920" y="7036471"/>
                </a:cubicBezTo>
                <a:cubicBezTo>
                  <a:pt x="873920" y="7068034"/>
                  <a:pt x="899507" y="7093621"/>
                  <a:pt x="931070" y="7093621"/>
                </a:cubicBezTo>
                <a:cubicBezTo>
                  <a:pt x="962633" y="7093621"/>
                  <a:pt x="988220" y="7068034"/>
                  <a:pt x="988220" y="7036471"/>
                </a:cubicBezTo>
                <a:close/>
                <a:moveTo>
                  <a:pt x="988220" y="7627021"/>
                </a:moveTo>
                <a:cubicBezTo>
                  <a:pt x="988220" y="7595458"/>
                  <a:pt x="962633" y="7569871"/>
                  <a:pt x="931070" y="7569871"/>
                </a:cubicBezTo>
                <a:cubicBezTo>
                  <a:pt x="899507" y="7569871"/>
                  <a:pt x="873920" y="7595458"/>
                  <a:pt x="873920" y="7627021"/>
                </a:cubicBezTo>
                <a:cubicBezTo>
                  <a:pt x="873920" y="7658584"/>
                  <a:pt x="899507" y="7684171"/>
                  <a:pt x="931070" y="7684171"/>
                </a:cubicBezTo>
                <a:cubicBezTo>
                  <a:pt x="962633" y="7684171"/>
                  <a:pt x="988220" y="7658584"/>
                  <a:pt x="988220" y="7627021"/>
                </a:cubicBezTo>
                <a:close/>
                <a:moveTo>
                  <a:pt x="988220" y="8817646"/>
                </a:moveTo>
                <a:cubicBezTo>
                  <a:pt x="988220" y="8786083"/>
                  <a:pt x="962633" y="8760496"/>
                  <a:pt x="931070" y="8760496"/>
                </a:cubicBezTo>
                <a:cubicBezTo>
                  <a:pt x="899507" y="8760496"/>
                  <a:pt x="873920" y="8786083"/>
                  <a:pt x="873920" y="8817646"/>
                </a:cubicBezTo>
                <a:cubicBezTo>
                  <a:pt x="873920" y="8849209"/>
                  <a:pt x="899507" y="8874796"/>
                  <a:pt x="931070" y="8874796"/>
                </a:cubicBezTo>
                <a:cubicBezTo>
                  <a:pt x="962633" y="8874796"/>
                  <a:pt x="988220" y="8849209"/>
                  <a:pt x="988220" y="8817646"/>
                </a:cubicBezTo>
                <a:close/>
                <a:moveTo>
                  <a:pt x="988220" y="9408196"/>
                </a:moveTo>
                <a:cubicBezTo>
                  <a:pt x="988220" y="9376633"/>
                  <a:pt x="962633" y="9351046"/>
                  <a:pt x="931070" y="9351046"/>
                </a:cubicBezTo>
                <a:cubicBezTo>
                  <a:pt x="899507" y="9351046"/>
                  <a:pt x="873920" y="9376633"/>
                  <a:pt x="873920" y="9408196"/>
                </a:cubicBezTo>
                <a:cubicBezTo>
                  <a:pt x="873920" y="9439759"/>
                  <a:pt x="899507" y="9465346"/>
                  <a:pt x="931070" y="9465346"/>
                </a:cubicBezTo>
                <a:cubicBezTo>
                  <a:pt x="962633" y="9465346"/>
                  <a:pt x="988220" y="9439759"/>
                  <a:pt x="988220" y="9408196"/>
                </a:cubicBezTo>
                <a:close/>
                <a:moveTo>
                  <a:pt x="988220" y="10610942"/>
                </a:moveTo>
                <a:cubicBezTo>
                  <a:pt x="988220" y="10579379"/>
                  <a:pt x="962633" y="10553792"/>
                  <a:pt x="931070" y="10553792"/>
                </a:cubicBezTo>
                <a:cubicBezTo>
                  <a:pt x="899507" y="10553792"/>
                  <a:pt x="873920" y="10579379"/>
                  <a:pt x="873920" y="10610942"/>
                </a:cubicBezTo>
                <a:cubicBezTo>
                  <a:pt x="873920" y="10642505"/>
                  <a:pt x="899507" y="10668092"/>
                  <a:pt x="931070" y="10668092"/>
                </a:cubicBezTo>
                <a:cubicBezTo>
                  <a:pt x="962633" y="10668092"/>
                  <a:pt x="988220" y="10642505"/>
                  <a:pt x="988220" y="10610942"/>
                </a:cubicBezTo>
                <a:close/>
                <a:moveTo>
                  <a:pt x="988220" y="11201492"/>
                </a:moveTo>
                <a:cubicBezTo>
                  <a:pt x="988220" y="11169929"/>
                  <a:pt x="962633" y="11144342"/>
                  <a:pt x="931070" y="11144342"/>
                </a:cubicBezTo>
                <a:cubicBezTo>
                  <a:pt x="899507" y="11144342"/>
                  <a:pt x="873920" y="11169929"/>
                  <a:pt x="873920" y="11201492"/>
                </a:cubicBezTo>
                <a:cubicBezTo>
                  <a:pt x="873920" y="11233055"/>
                  <a:pt x="899507" y="11258642"/>
                  <a:pt x="931070" y="11258642"/>
                </a:cubicBezTo>
                <a:cubicBezTo>
                  <a:pt x="962633" y="11258642"/>
                  <a:pt x="988220" y="11233055"/>
                  <a:pt x="988220" y="11201492"/>
                </a:cubicBezTo>
                <a:close/>
                <a:moveTo>
                  <a:pt x="988220" y="12392117"/>
                </a:moveTo>
                <a:cubicBezTo>
                  <a:pt x="988220" y="12360554"/>
                  <a:pt x="962633" y="12334967"/>
                  <a:pt x="931070" y="12334967"/>
                </a:cubicBezTo>
                <a:cubicBezTo>
                  <a:pt x="899507" y="12334967"/>
                  <a:pt x="873920" y="12360554"/>
                  <a:pt x="873920" y="12392117"/>
                </a:cubicBezTo>
                <a:cubicBezTo>
                  <a:pt x="873920" y="12423680"/>
                  <a:pt x="899507" y="12449267"/>
                  <a:pt x="931070" y="12449267"/>
                </a:cubicBezTo>
                <a:cubicBezTo>
                  <a:pt x="962633" y="12449267"/>
                  <a:pt x="988220" y="12423680"/>
                  <a:pt x="988220" y="12392117"/>
                </a:cubicBezTo>
                <a:close/>
                <a:moveTo>
                  <a:pt x="1007270" y="381001"/>
                </a:moveTo>
                <a:cubicBezTo>
                  <a:pt x="1007270" y="349437"/>
                  <a:pt x="981683" y="323851"/>
                  <a:pt x="950120" y="323851"/>
                </a:cubicBezTo>
                <a:cubicBezTo>
                  <a:pt x="918557" y="323851"/>
                  <a:pt x="892970" y="349437"/>
                  <a:pt x="892970" y="381001"/>
                </a:cubicBezTo>
                <a:cubicBezTo>
                  <a:pt x="892970" y="412563"/>
                  <a:pt x="918557" y="438151"/>
                  <a:pt x="950120" y="438151"/>
                </a:cubicBezTo>
                <a:cubicBezTo>
                  <a:pt x="981683" y="438151"/>
                  <a:pt x="1007270" y="412563"/>
                  <a:pt x="1007270" y="381001"/>
                </a:cubicBezTo>
                <a:close/>
                <a:moveTo>
                  <a:pt x="1007270" y="2174297"/>
                </a:moveTo>
                <a:cubicBezTo>
                  <a:pt x="1007270" y="2142733"/>
                  <a:pt x="981683" y="2117147"/>
                  <a:pt x="950120" y="2117147"/>
                </a:cubicBezTo>
                <a:cubicBezTo>
                  <a:pt x="918557" y="2117147"/>
                  <a:pt x="892970" y="2142733"/>
                  <a:pt x="892970" y="2174297"/>
                </a:cubicBezTo>
                <a:cubicBezTo>
                  <a:pt x="892970" y="2205859"/>
                  <a:pt x="918557" y="2231447"/>
                  <a:pt x="950120" y="2231447"/>
                </a:cubicBezTo>
                <a:cubicBezTo>
                  <a:pt x="981683" y="2231447"/>
                  <a:pt x="1007270" y="2205859"/>
                  <a:pt x="1007270" y="2174297"/>
                </a:cubicBezTo>
                <a:close/>
                <a:moveTo>
                  <a:pt x="1007270" y="2871873"/>
                </a:moveTo>
                <a:cubicBezTo>
                  <a:pt x="1007270" y="2840311"/>
                  <a:pt x="981683" y="2814723"/>
                  <a:pt x="950120" y="2814723"/>
                </a:cubicBezTo>
                <a:cubicBezTo>
                  <a:pt x="918557" y="2814723"/>
                  <a:pt x="892970" y="2840311"/>
                  <a:pt x="892970" y="2871873"/>
                </a:cubicBezTo>
                <a:cubicBezTo>
                  <a:pt x="892970" y="2903437"/>
                  <a:pt x="918557" y="2929023"/>
                  <a:pt x="950120" y="2929023"/>
                </a:cubicBezTo>
                <a:cubicBezTo>
                  <a:pt x="981683" y="2929023"/>
                  <a:pt x="1007270" y="2903437"/>
                  <a:pt x="1007270" y="2871873"/>
                </a:cubicBezTo>
                <a:close/>
                <a:moveTo>
                  <a:pt x="1007270" y="4653048"/>
                </a:moveTo>
                <a:cubicBezTo>
                  <a:pt x="1007270" y="4621485"/>
                  <a:pt x="981683" y="4595898"/>
                  <a:pt x="950120" y="4595898"/>
                </a:cubicBezTo>
                <a:cubicBezTo>
                  <a:pt x="918557" y="4595898"/>
                  <a:pt x="892970" y="4621485"/>
                  <a:pt x="892970" y="4653048"/>
                </a:cubicBezTo>
                <a:cubicBezTo>
                  <a:pt x="892970" y="4684611"/>
                  <a:pt x="918557" y="4710198"/>
                  <a:pt x="950120" y="4710198"/>
                </a:cubicBezTo>
                <a:cubicBezTo>
                  <a:pt x="981683" y="4710198"/>
                  <a:pt x="1007270" y="4684611"/>
                  <a:pt x="1007270" y="4653048"/>
                </a:cubicBezTo>
                <a:close/>
                <a:moveTo>
                  <a:pt x="1007270" y="6436396"/>
                </a:moveTo>
                <a:cubicBezTo>
                  <a:pt x="1007270" y="6404833"/>
                  <a:pt x="981683" y="6379246"/>
                  <a:pt x="950120" y="6379246"/>
                </a:cubicBezTo>
                <a:cubicBezTo>
                  <a:pt x="918557" y="6379246"/>
                  <a:pt x="892970" y="6404833"/>
                  <a:pt x="892970" y="6436396"/>
                </a:cubicBezTo>
                <a:cubicBezTo>
                  <a:pt x="892970" y="6467959"/>
                  <a:pt x="918557" y="6493546"/>
                  <a:pt x="950120" y="6493546"/>
                </a:cubicBezTo>
                <a:cubicBezTo>
                  <a:pt x="981683" y="6493546"/>
                  <a:pt x="1007270" y="6467959"/>
                  <a:pt x="1007270" y="6436396"/>
                </a:cubicBezTo>
                <a:close/>
                <a:moveTo>
                  <a:pt x="1007270" y="8217571"/>
                </a:moveTo>
                <a:cubicBezTo>
                  <a:pt x="1007270" y="8186008"/>
                  <a:pt x="981683" y="8160421"/>
                  <a:pt x="950120" y="8160421"/>
                </a:cubicBezTo>
                <a:cubicBezTo>
                  <a:pt x="918557" y="8160421"/>
                  <a:pt x="892970" y="8186008"/>
                  <a:pt x="892970" y="8217571"/>
                </a:cubicBezTo>
                <a:cubicBezTo>
                  <a:pt x="892970" y="8249134"/>
                  <a:pt x="918557" y="8274721"/>
                  <a:pt x="950120" y="8274721"/>
                </a:cubicBezTo>
                <a:cubicBezTo>
                  <a:pt x="981683" y="8274721"/>
                  <a:pt x="1007270" y="8249134"/>
                  <a:pt x="1007270" y="8217571"/>
                </a:cubicBezTo>
                <a:close/>
                <a:moveTo>
                  <a:pt x="1007270" y="10010867"/>
                </a:moveTo>
                <a:cubicBezTo>
                  <a:pt x="1007270" y="9979304"/>
                  <a:pt x="981683" y="9953717"/>
                  <a:pt x="950120" y="9953717"/>
                </a:cubicBezTo>
                <a:cubicBezTo>
                  <a:pt x="918557" y="9953717"/>
                  <a:pt x="892970" y="9979304"/>
                  <a:pt x="892970" y="10010867"/>
                </a:cubicBezTo>
                <a:cubicBezTo>
                  <a:pt x="892970" y="10042430"/>
                  <a:pt x="918557" y="10068017"/>
                  <a:pt x="950120" y="10068017"/>
                </a:cubicBezTo>
                <a:cubicBezTo>
                  <a:pt x="981683" y="10068017"/>
                  <a:pt x="1007270" y="10042430"/>
                  <a:pt x="1007270" y="10010867"/>
                </a:cubicBezTo>
                <a:close/>
                <a:moveTo>
                  <a:pt x="1007270" y="11792042"/>
                </a:moveTo>
                <a:cubicBezTo>
                  <a:pt x="1007270" y="11760479"/>
                  <a:pt x="981683" y="11734892"/>
                  <a:pt x="950120" y="11734892"/>
                </a:cubicBezTo>
                <a:cubicBezTo>
                  <a:pt x="918557" y="11734892"/>
                  <a:pt x="892970" y="11760479"/>
                  <a:pt x="892970" y="11792042"/>
                </a:cubicBezTo>
                <a:cubicBezTo>
                  <a:pt x="892970" y="11823605"/>
                  <a:pt x="918557" y="11849192"/>
                  <a:pt x="950120" y="11849192"/>
                </a:cubicBezTo>
                <a:cubicBezTo>
                  <a:pt x="981683" y="11849192"/>
                  <a:pt x="1007270" y="11823605"/>
                  <a:pt x="1007270" y="11792042"/>
                </a:cubicBezTo>
                <a:close/>
                <a:moveTo>
                  <a:pt x="1279526" y="57151"/>
                </a:moveTo>
                <a:cubicBezTo>
                  <a:pt x="1279526" y="25587"/>
                  <a:pt x="1253939" y="0"/>
                  <a:pt x="1222376" y="0"/>
                </a:cubicBezTo>
                <a:cubicBezTo>
                  <a:pt x="1190813" y="0"/>
                  <a:pt x="1165226" y="25587"/>
                  <a:pt x="1165226" y="57151"/>
                </a:cubicBezTo>
                <a:cubicBezTo>
                  <a:pt x="1165226" y="88713"/>
                  <a:pt x="1190813" y="114301"/>
                  <a:pt x="1222376" y="114301"/>
                </a:cubicBezTo>
                <a:cubicBezTo>
                  <a:pt x="1253939" y="114301"/>
                  <a:pt x="1279526" y="88713"/>
                  <a:pt x="1279526" y="57151"/>
                </a:cubicBezTo>
                <a:close/>
                <a:moveTo>
                  <a:pt x="1279526" y="714375"/>
                </a:moveTo>
                <a:cubicBezTo>
                  <a:pt x="1279526" y="682813"/>
                  <a:pt x="1253939" y="657225"/>
                  <a:pt x="1222376" y="657225"/>
                </a:cubicBezTo>
                <a:cubicBezTo>
                  <a:pt x="1190813" y="657225"/>
                  <a:pt x="1165226" y="682813"/>
                  <a:pt x="1165226" y="714375"/>
                </a:cubicBezTo>
                <a:cubicBezTo>
                  <a:pt x="1165226" y="745939"/>
                  <a:pt x="1190813" y="771525"/>
                  <a:pt x="1222376" y="771525"/>
                </a:cubicBezTo>
                <a:cubicBezTo>
                  <a:pt x="1253939" y="771525"/>
                  <a:pt x="1279526" y="745939"/>
                  <a:pt x="1279526" y="714375"/>
                </a:cubicBezTo>
                <a:close/>
                <a:moveTo>
                  <a:pt x="1279526" y="1304925"/>
                </a:moveTo>
                <a:cubicBezTo>
                  <a:pt x="1279526" y="1273363"/>
                  <a:pt x="1253939" y="1247775"/>
                  <a:pt x="1222376" y="1247775"/>
                </a:cubicBezTo>
                <a:cubicBezTo>
                  <a:pt x="1190813" y="1247775"/>
                  <a:pt x="1165226" y="1273363"/>
                  <a:pt x="1165226" y="1304925"/>
                </a:cubicBezTo>
                <a:cubicBezTo>
                  <a:pt x="1165226" y="1336489"/>
                  <a:pt x="1190813" y="1362075"/>
                  <a:pt x="1222376" y="1362075"/>
                </a:cubicBezTo>
                <a:cubicBezTo>
                  <a:pt x="1253939" y="1362075"/>
                  <a:pt x="1279526" y="1336489"/>
                  <a:pt x="1279526" y="1304925"/>
                </a:cubicBezTo>
                <a:close/>
                <a:moveTo>
                  <a:pt x="1279526" y="1838325"/>
                </a:moveTo>
                <a:cubicBezTo>
                  <a:pt x="1279526" y="1806763"/>
                  <a:pt x="1253939" y="1781175"/>
                  <a:pt x="1222376" y="1781175"/>
                </a:cubicBezTo>
                <a:cubicBezTo>
                  <a:pt x="1190813" y="1781175"/>
                  <a:pt x="1165226" y="1806763"/>
                  <a:pt x="1165226" y="1838325"/>
                </a:cubicBezTo>
                <a:cubicBezTo>
                  <a:pt x="1165226" y="1869889"/>
                  <a:pt x="1190813" y="1895475"/>
                  <a:pt x="1222376" y="1895475"/>
                </a:cubicBezTo>
                <a:cubicBezTo>
                  <a:pt x="1253939" y="1895475"/>
                  <a:pt x="1279526" y="1869889"/>
                  <a:pt x="1279526" y="1838325"/>
                </a:cubicBezTo>
                <a:close/>
                <a:moveTo>
                  <a:pt x="1279526" y="2507671"/>
                </a:moveTo>
                <a:cubicBezTo>
                  <a:pt x="1279526" y="2476107"/>
                  <a:pt x="1253939" y="2450521"/>
                  <a:pt x="1222376" y="2450521"/>
                </a:cubicBezTo>
                <a:cubicBezTo>
                  <a:pt x="1190813" y="2450521"/>
                  <a:pt x="1165226" y="2476107"/>
                  <a:pt x="1165226" y="2507671"/>
                </a:cubicBezTo>
                <a:cubicBezTo>
                  <a:pt x="1165226" y="2539233"/>
                  <a:pt x="1190813" y="2564821"/>
                  <a:pt x="1222376" y="2564821"/>
                </a:cubicBezTo>
                <a:cubicBezTo>
                  <a:pt x="1253939" y="2564821"/>
                  <a:pt x="1279526" y="2539233"/>
                  <a:pt x="1279526" y="2507671"/>
                </a:cubicBezTo>
                <a:close/>
                <a:moveTo>
                  <a:pt x="1279526" y="3205249"/>
                </a:moveTo>
                <a:cubicBezTo>
                  <a:pt x="1279526" y="3173685"/>
                  <a:pt x="1253939" y="3148099"/>
                  <a:pt x="1222376" y="3148099"/>
                </a:cubicBezTo>
                <a:cubicBezTo>
                  <a:pt x="1190813" y="3148099"/>
                  <a:pt x="1165226" y="3173685"/>
                  <a:pt x="1165226" y="3205249"/>
                </a:cubicBezTo>
                <a:cubicBezTo>
                  <a:pt x="1165226" y="3236811"/>
                  <a:pt x="1190813" y="3262399"/>
                  <a:pt x="1222376" y="3262399"/>
                </a:cubicBezTo>
                <a:cubicBezTo>
                  <a:pt x="1253939" y="3262399"/>
                  <a:pt x="1279526" y="3236811"/>
                  <a:pt x="1279526" y="3205249"/>
                </a:cubicBezTo>
                <a:close/>
                <a:moveTo>
                  <a:pt x="1279526" y="3795799"/>
                </a:moveTo>
                <a:cubicBezTo>
                  <a:pt x="1279526" y="3764235"/>
                  <a:pt x="1253939" y="3738649"/>
                  <a:pt x="1222376" y="3738649"/>
                </a:cubicBezTo>
                <a:cubicBezTo>
                  <a:pt x="1190813" y="3738649"/>
                  <a:pt x="1165226" y="3764235"/>
                  <a:pt x="1165226" y="3795799"/>
                </a:cubicBezTo>
                <a:cubicBezTo>
                  <a:pt x="1165226" y="3827361"/>
                  <a:pt x="1190813" y="3852949"/>
                  <a:pt x="1222376" y="3852949"/>
                </a:cubicBezTo>
                <a:cubicBezTo>
                  <a:pt x="1253939" y="3852949"/>
                  <a:pt x="1279526" y="3827361"/>
                  <a:pt x="1279526" y="3795799"/>
                </a:cubicBezTo>
                <a:close/>
                <a:moveTo>
                  <a:pt x="1279526" y="4329198"/>
                </a:moveTo>
                <a:cubicBezTo>
                  <a:pt x="1279526" y="4297635"/>
                  <a:pt x="1253939" y="4272048"/>
                  <a:pt x="1222376" y="4272048"/>
                </a:cubicBezTo>
                <a:cubicBezTo>
                  <a:pt x="1190813" y="4272048"/>
                  <a:pt x="1165226" y="4297635"/>
                  <a:pt x="1165226" y="4329198"/>
                </a:cubicBezTo>
                <a:cubicBezTo>
                  <a:pt x="1165226" y="4360761"/>
                  <a:pt x="1190813" y="4386348"/>
                  <a:pt x="1222376" y="4386348"/>
                </a:cubicBezTo>
                <a:cubicBezTo>
                  <a:pt x="1253939" y="4386348"/>
                  <a:pt x="1279526" y="4360761"/>
                  <a:pt x="1279526" y="4329198"/>
                </a:cubicBezTo>
                <a:close/>
                <a:moveTo>
                  <a:pt x="1279526" y="4986423"/>
                </a:moveTo>
                <a:cubicBezTo>
                  <a:pt x="1279526" y="4954860"/>
                  <a:pt x="1253939" y="4929273"/>
                  <a:pt x="1222376" y="4929273"/>
                </a:cubicBezTo>
                <a:cubicBezTo>
                  <a:pt x="1190813" y="4929273"/>
                  <a:pt x="1165226" y="4954860"/>
                  <a:pt x="1165226" y="4986423"/>
                </a:cubicBezTo>
                <a:cubicBezTo>
                  <a:pt x="1165226" y="5017986"/>
                  <a:pt x="1190813" y="5043573"/>
                  <a:pt x="1222376" y="5043573"/>
                </a:cubicBezTo>
                <a:cubicBezTo>
                  <a:pt x="1253939" y="5043573"/>
                  <a:pt x="1279526" y="5017986"/>
                  <a:pt x="1279526" y="4986423"/>
                </a:cubicBezTo>
                <a:close/>
                <a:moveTo>
                  <a:pt x="1279526" y="5576973"/>
                </a:moveTo>
                <a:cubicBezTo>
                  <a:pt x="1279526" y="5545410"/>
                  <a:pt x="1253939" y="5519823"/>
                  <a:pt x="1222376" y="5519823"/>
                </a:cubicBezTo>
                <a:cubicBezTo>
                  <a:pt x="1190813" y="5519823"/>
                  <a:pt x="1165226" y="5545410"/>
                  <a:pt x="1165226" y="5576973"/>
                </a:cubicBezTo>
                <a:cubicBezTo>
                  <a:pt x="1165226" y="5608536"/>
                  <a:pt x="1190813" y="5634123"/>
                  <a:pt x="1222376" y="5634123"/>
                </a:cubicBezTo>
                <a:cubicBezTo>
                  <a:pt x="1253939" y="5634123"/>
                  <a:pt x="1279526" y="5608536"/>
                  <a:pt x="1279526" y="5576973"/>
                </a:cubicBezTo>
                <a:close/>
                <a:moveTo>
                  <a:pt x="1279526" y="6110373"/>
                </a:moveTo>
                <a:cubicBezTo>
                  <a:pt x="1279526" y="6078810"/>
                  <a:pt x="1253939" y="6053223"/>
                  <a:pt x="1222376" y="6053223"/>
                </a:cubicBezTo>
                <a:cubicBezTo>
                  <a:pt x="1190813" y="6053223"/>
                  <a:pt x="1165226" y="6078810"/>
                  <a:pt x="1165226" y="6110373"/>
                </a:cubicBezTo>
                <a:cubicBezTo>
                  <a:pt x="1165226" y="6141936"/>
                  <a:pt x="1190813" y="6167523"/>
                  <a:pt x="1222376" y="6167523"/>
                </a:cubicBezTo>
                <a:cubicBezTo>
                  <a:pt x="1253939" y="6167523"/>
                  <a:pt x="1279526" y="6141936"/>
                  <a:pt x="1279526" y="6110373"/>
                </a:cubicBezTo>
                <a:close/>
                <a:moveTo>
                  <a:pt x="1279526" y="6769771"/>
                </a:moveTo>
                <a:cubicBezTo>
                  <a:pt x="1279526" y="6738208"/>
                  <a:pt x="1253939" y="6712621"/>
                  <a:pt x="1222376" y="6712621"/>
                </a:cubicBezTo>
                <a:cubicBezTo>
                  <a:pt x="1190813" y="6712621"/>
                  <a:pt x="1165226" y="6738208"/>
                  <a:pt x="1165226" y="6769771"/>
                </a:cubicBezTo>
                <a:cubicBezTo>
                  <a:pt x="1165226" y="6801334"/>
                  <a:pt x="1190813" y="6826921"/>
                  <a:pt x="1222376" y="6826921"/>
                </a:cubicBezTo>
                <a:cubicBezTo>
                  <a:pt x="1253939" y="6826921"/>
                  <a:pt x="1279526" y="6801334"/>
                  <a:pt x="1279526" y="6769771"/>
                </a:cubicBezTo>
                <a:close/>
                <a:moveTo>
                  <a:pt x="1279526" y="7360321"/>
                </a:moveTo>
                <a:cubicBezTo>
                  <a:pt x="1279526" y="7328758"/>
                  <a:pt x="1253939" y="7303171"/>
                  <a:pt x="1222376" y="7303171"/>
                </a:cubicBezTo>
                <a:cubicBezTo>
                  <a:pt x="1190813" y="7303171"/>
                  <a:pt x="1165226" y="7328758"/>
                  <a:pt x="1165226" y="7360321"/>
                </a:cubicBezTo>
                <a:cubicBezTo>
                  <a:pt x="1165226" y="7391884"/>
                  <a:pt x="1190813" y="7417471"/>
                  <a:pt x="1222376" y="7417471"/>
                </a:cubicBezTo>
                <a:cubicBezTo>
                  <a:pt x="1253939" y="7417471"/>
                  <a:pt x="1279526" y="7391884"/>
                  <a:pt x="1279526" y="7360321"/>
                </a:cubicBezTo>
                <a:close/>
                <a:moveTo>
                  <a:pt x="1279526" y="7893721"/>
                </a:moveTo>
                <a:cubicBezTo>
                  <a:pt x="1279526" y="7862158"/>
                  <a:pt x="1253939" y="7836571"/>
                  <a:pt x="1222376" y="7836571"/>
                </a:cubicBezTo>
                <a:cubicBezTo>
                  <a:pt x="1190813" y="7836571"/>
                  <a:pt x="1165226" y="7862158"/>
                  <a:pt x="1165226" y="7893721"/>
                </a:cubicBezTo>
                <a:cubicBezTo>
                  <a:pt x="1165226" y="7925284"/>
                  <a:pt x="1190813" y="7950871"/>
                  <a:pt x="1222376" y="7950871"/>
                </a:cubicBezTo>
                <a:cubicBezTo>
                  <a:pt x="1253939" y="7950871"/>
                  <a:pt x="1279526" y="7925284"/>
                  <a:pt x="1279526" y="7893721"/>
                </a:cubicBezTo>
                <a:close/>
                <a:moveTo>
                  <a:pt x="1279526" y="8550946"/>
                </a:moveTo>
                <a:cubicBezTo>
                  <a:pt x="1279526" y="8519383"/>
                  <a:pt x="1253939" y="8493796"/>
                  <a:pt x="1222376" y="8493796"/>
                </a:cubicBezTo>
                <a:cubicBezTo>
                  <a:pt x="1190813" y="8493796"/>
                  <a:pt x="1165226" y="8519383"/>
                  <a:pt x="1165226" y="8550946"/>
                </a:cubicBezTo>
                <a:cubicBezTo>
                  <a:pt x="1165226" y="8582509"/>
                  <a:pt x="1190813" y="8608096"/>
                  <a:pt x="1222376" y="8608096"/>
                </a:cubicBezTo>
                <a:cubicBezTo>
                  <a:pt x="1253939" y="8608096"/>
                  <a:pt x="1279526" y="8582509"/>
                  <a:pt x="1279526" y="8550946"/>
                </a:cubicBezTo>
                <a:close/>
                <a:moveTo>
                  <a:pt x="1279526" y="9141496"/>
                </a:moveTo>
                <a:cubicBezTo>
                  <a:pt x="1279526" y="9109933"/>
                  <a:pt x="1253939" y="9084346"/>
                  <a:pt x="1222376" y="9084346"/>
                </a:cubicBezTo>
                <a:cubicBezTo>
                  <a:pt x="1190813" y="9084346"/>
                  <a:pt x="1165226" y="9109933"/>
                  <a:pt x="1165226" y="9141496"/>
                </a:cubicBezTo>
                <a:cubicBezTo>
                  <a:pt x="1165226" y="9173059"/>
                  <a:pt x="1190813" y="9198646"/>
                  <a:pt x="1222376" y="9198646"/>
                </a:cubicBezTo>
                <a:cubicBezTo>
                  <a:pt x="1253939" y="9198646"/>
                  <a:pt x="1279526" y="9173059"/>
                  <a:pt x="1279526" y="9141496"/>
                </a:cubicBezTo>
                <a:close/>
                <a:moveTo>
                  <a:pt x="1279526" y="9674896"/>
                </a:moveTo>
                <a:cubicBezTo>
                  <a:pt x="1279526" y="9643333"/>
                  <a:pt x="1253939" y="9617746"/>
                  <a:pt x="1222376" y="9617746"/>
                </a:cubicBezTo>
                <a:cubicBezTo>
                  <a:pt x="1190813" y="9617746"/>
                  <a:pt x="1165226" y="9643333"/>
                  <a:pt x="1165226" y="9674896"/>
                </a:cubicBezTo>
                <a:cubicBezTo>
                  <a:pt x="1165226" y="9706459"/>
                  <a:pt x="1190813" y="9732046"/>
                  <a:pt x="1222376" y="9732046"/>
                </a:cubicBezTo>
                <a:cubicBezTo>
                  <a:pt x="1253939" y="9732046"/>
                  <a:pt x="1279526" y="9706459"/>
                  <a:pt x="1279526" y="9674896"/>
                </a:cubicBezTo>
                <a:close/>
                <a:moveTo>
                  <a:pt x="1279526" y="10344242"/>
                </a:moveTo>
                <a:cubicBezTo>
                  <a:pt x="1279526" y="10312679"/>
                  <a:pt x="1253939" y="10287092"/>
                  <a:pt x="1222376" y="10287092"/>
                </a:cubicBezTo>
                <a:cubicBezTo>
                  <a:pt x="1190813" y="10287092"/>
                  <a:pt x="1165226" y="10312679"/>
                  <a:pt x="1165226" y="10344242"/>
                </a:cubicBezTo>
                <a:cubicBezTo>
                  <a:pt x="1165226" y="10375805"/>
                  <a:pt x="1190813" y="10401392"/>
                  <a:pt x="1222376" y="10401392"/>
                </a:cubicBezTo>
                <a:cubicBezTo>
                  <a:pt x="1253939" y="10401392"/>
                  <a:pt x="1279526" y="10375805"/>
                  <a:pt x="1279526" y="10344242"/>
                </a:cubicBezTo>
                <a:close/>
                <a:moveTo>
                  <a:pt x="1279526" y="10934792"/>
                </a:moveTo>
                <a:cubicBezTo>
                  <a:pt x="1279526" y="10903229"/>
                  <a:pt x="1253939" y="10877642"/>
                  <a:pt x="1222376" y="10877642"/>
                </a:cubicBezTo>
                <a:cubicBezTo>
                  <a:pt x="1190813" y="10877642"/>
                  <a:pt x="1165226" y="10903229"/>
                  <a:pt x="1165226" y="10934792"/>
                </a:cubicBezTo>
                <a:cubicBezTo>
                  <a:pt x="1165226" y="10966355"/>
                  <a:pt x="1190813" y="10991942"/>
                  <a:pt x="1222376" y="10991942"/>
                </a:cubicBezTo>
                <a:cubicBezTo>
                  <a:pt x="1253939" y="10991942"/>
                  <a:pt x="1279526" y="10966355"/>
                  <a:pt x="1279526" y="10934792"/>
                </a:cubicBezTo>
                <a:close/>
                <a:moveTo>
                  <a:pt x="1279526" y="11468192"/>
                </a:moveTo>
                <a:cubicBezTo>
                  <a:pt x="1279526" y="11436629"/>
                  <a:pt x="1253939" y="11411042"/>
                  <a:pt x="1222376" y="11411042"/>
                </a:cubicBezTo>
                <a:cubicBezTo>
                  <a:pt x="1190813" y="11411042"/>
                  <a:pt x="1165226" y="11436629"/>
                  <a:pt x="1165226" y="11468192"/>
                </a:cubicBezTo>
                <a:cubicBezTo>
                  <a:pt x="1165226" y="11499755"/>
                  <a:pt x="1190813" y="11525342"/>
                  <a:pt x="1222376" y="11525342"/>
                </a:cubicBezTo>
                <a:cubicBezTo>
                  <a:pt x="1253939" y="11525342"/>
                  <a:pt x="1279526" y="11499755"/>
                  <a:pt x="1279526" y="11468192"/>
                </a:cubicBezTo>
                <a:close/>
                <a:moveTo>
                  <a:pt x="1279526" y="12125417"/>
                </a:moveTo>
                <a:cubicBezTo>
                  <a:pt x="1279526" y="12093854"/>
                  <a:pt x="1253939" y="12068267"/>
                  <a:pt x="1222376" y="12068267"/>
                </a:cubicBezTo>
                <a:cubicBezTo>
                  <a:pt x="1190813" y="12068267"/>
                  <a:pt x="1165226" y="12093854"/>
                  <a:pt x="1165226" y="12125417"/>
                </a:cubicBezTo>
                <a:cubicBezTo>
                  <a:pt x="1165226" y="12156980"/>
                  <a:pt x="1190813" y="12182567"/>
                  <a:pt x="1222376" y="12182567"/>
                </a:cubicBezTo>
                <a:cubicBezTo>
                  <a:pt x="1253939" y="12182567"/>
                  <a:pt x="1279526" y="12156980"/>
                  <a:pt x="1279526" y="12125417"/>
                </a:cubicBezTo>
                <a:close/>
                <a:moveTo>
                  <a:pt x="1570833" y="981075"/>
                </a:moveTo>
                <a:cubicBezTo>
                  <a:pt x="1570833" y="949513"/>
                  <a:pt x="1545246" y="923925"/>
                  <a:pt x="1513683" y="923925"/>
                </a:cubicBezTo>
                <a:cubicBezTo>
                  <a:pt x="1482120" y="923925"/>
                  <a:pt x="1456533" y="949513"/>
                  <a:pt x="1456533" y="981075"/>
                </a:cubicBezTo>
                <a:cubicBezTo>
                  <a:pt x="1456533" y="1012639"/>
                  <a:pt x="1482120" y="1038225"/>
                  <a:pt x="1513683" y="1038225"/>
                </a:cubicBezTo>
                <a:cubicBezTo>
                  <a:pt x="1545246" y="1038225"/>
                  <a:pt x="1570833" y="1012639"/>
                  <a:pt x="1570833" y="981075"/>
                </a:cubicBezTo>
                <a:close/>
                <a:moveTo>
                  <a:pt x="1570833" y="1571625"/>
                </a:moveTo>
                <a:cubicBezTo>
                  <a:pt x="1570833" y="1540063"/>
                  <a:pt x="1545246" y="1514475"/>
                  <a:pt x="1513683" y="1514475"/>
                </a:cubicBezTo>
                <a:cubicBezTo>
                  <a:pt x="1482120" y="1514475"/>
                  <a:pt x="1456533" y="1540063"/>
                  <a:pt x="1456533" y="1571625"/>
                </a:cubicBezTo>
                <a:cubicBezTo>
                  <a:pt x="1456533" y="1603189"/>
                  <a:pt x="1482120" y="1628775"/>
                  <a:pt x="1513683" y="1628775"/>
                </a:cubicBezTo>
                <a:cubicBezTo>
                  <a:pt x="1545246" y="1628775"/>
                  <a:pt x="1570833" y="1603189"/>
                  <a:pt x="1570833" y="1571625"/>
                </a:cubicBezTo>
                <a:close/>
                <a:moveTo>
                  <a:pt x="1570833" y="3471949"/>
                </a:moveTo>
                <a:cubicBezTo>
                  <a:pt x="1570833" y="3440385"/>
                  <a:pt x="1545246" y="3414799"/>
                  <a:pt x="1513683" y="3414799"/>
                </a:cubicBezTo>
                <a:cubicBezTo>
                  <a:pt x="1482120" y="3414799"/>
                  <a:pt x="1456533" y="3440385"/>
                  <a:pt x="1456533" y="3471949"/>
                </a:cubicBezTo>
                <a:cubicBezTo>
                  <a:pt x="1456533" y="3503511"/>
                  <a:pt x="1482120" y="3529099"/>
                  <a:pt x="1513683" y="3529099"/>
                </a:cubicBezTo>
                <a:cubicBezTo>
                  <a:pt x="1545246" y="3529099"/>
                  <a:pt x="1570833" y="3503511"/>
                  <a:pt x="1570833" y="3471949"/>
                </a:cubicBezTo>
                <a:close/>
                <a:moveTo>
                  <a:pt x="1570833" y="4062498"/>
                </a:moveTo>
                <a:cubicBezTo>
                  <a:pt x="1570833" y="4030935"/>
                  <a:pt x="1545246" y="4005349"/>
                  <a:pt x="1513683" y="4005349"/>
                </a:cubicBezTo>
                <a:cubicBezTo>
                  <a:pt x="1482120" y="4005349"/>
                  <a:pt x="1456533" y="4030935"/>
                  <a:pt x="1456533" y="4062498"/>
                </a:cubicBezTo>
                <a:cubicBezTo>
                  <a:pt x="1456533" y="4094061"/>
                  <a:pt x="1482120" y="4119648"/>
                  <a:pt x="1513683" y="4119648"/>
                </a:cubicBezTo>
                <a:cubicBezTo>
                  <a:pt x="1545246" y="4119648"/>
                  <a:pt x="1570833" y="4094061"/>
                  <a:pt x="1570833" y="4062498"/>
                </a:cubicBezTo>
                <a:close/>
                <a:moveTo>
                  <a:pt x="1570833" y="5253123"/>
                </a:moveTo>
                <a:cubicBezTo>
                  <a:pt x="1570833" y="5221560"/>
                  <a:pt x="1545246" y="5195973"/>
                  <a:pt x="1513683" y="5195973"/>
                </a:cubicBezTo>
                <a:cubicBezTo>
                  <a:pt x="1482120" y="5195973"/>
                  <a:pt x="1456533" y="5221560"/>
                  <a:pt x="1456533" y="5253123"/>
                </a:cubicBezTo>
                <a:cubicBezTo>
                  <a:pt x="1456533" y="5284686"/>
                  <a:pt x="1482120" y="5310273"/>
                  <a:pt x="1513683" y="5310273"/>
                </a:cubicBezTo>
                <a:cubicBezTo>
                  <a:pt x="1545246" y="5310273"/>
                  <a:pt x="1570833" y="5284686"/>
                  <a:pt x="1570833" y="5253123"/>
                </a:cubicBezTo>
                <a:close/>
                <a:moveTo>
                  <a:pt x="1570833" y="5843673"/>
                </a:moveTo>
                <a:cubicBezTo>
                  <a:pt x="1570833" y="5812110"/>
                  <a:pt x="1545246" y="5786523"/>
                  <a:pt x="1513683" y="5786523"/>
                </a:cubicBezTo>
                <a:cubicBezTo>
                  <a:pt x="1482120" y="5786523"/>
                  <a:pt x="1456533" y="5812110"/>
                  <a:pt x="1456533" y="5843673"/>
                </a:cubicBezTo>
                <a:cubicBezTo>
                  <a:pt x="1456533" y="5875236"/>
                  <a:pt x="1482120" y="5900823"/>
                  <a:pt x="1513683" y="5900823"/>
                </a:cubicBezTo>
                <a:cubicBezTo>
                  <a:pt x="1545246" y="5900823"/>
                  <a:pt x="1570833" y="5875236"/>
                  <a:pt x="1570833" y="5843673"/>
                </a:cubicBezTo>
                <a:close/>
                <a:moveTo>
                  <a:pt x="1570833" y="7036471"/>
                </a:moveTo>
                <a:cubicBezTo>
                  <a:pt x="1570833" y="7004908"/>
                  <a:pt x="1545246" y="6979321"/>
                  <a:pt x="1513683" y="6979321"/>
                </a:cubicBezTo>
                <a:cubicBezTo>
                  <a:pt x="1482120" y="6979321"/>
                  <a:pt x="1456533" y="7004908"/>
                  <a:pt x="1456533" y="7036471"/>
                </a:cubicBezTo>
                <a:cubicBezTo>
                  <a:pt x="1456533" y="7068034"/>
                  <a:pt x="1482120" y="7093621"/>
                  <a:pt x="1513683" y="7093621"/>
                </a:cubicBezTo>
                <a:cubicBezTo>
                  <a:pt x="1545246" y="7093621"/>
                  <a:pt x="1570833" y="7068034"/>
                  <a:pt x="1570833" y="7036471"/>
                </a:cubicBezTo>
                <a:close/>
                <a:moveTo>
                  <a:pt x="1570833" y="7627021"/>
                </a:moveTo>
                <a:cubicBezTo>
                  <a:pt x="1570833" y="7595458"/>
                  <a:pt x="1545246" y="7569871"/>
                  <a:pt x="1513683" y="7569871"/>
                </a:cubicBezTo>
                <a:cubicBezTo>
                  <a:pt x="1482120" y="7569871"/>
                  <a:pt x="1456533" y="7595458"/>
                  <a:pt x="1456533" y="7627021"/>
                </a:cubicBezTo>
                <a:cubicBezTo>
                  <a:pt x="1456533" y="7658584"/>
                  <a:pt x="1482120" y="7684171"/>
                  <a:pt x="1513683" y="7684171"/>
                </a:cubicBezTo>
                <a:cubicBezTo>
                  <a:pt x="1545246" y="7684171"/>
                  <a:pt x="1570833" y="7658584"/>
                  <a:pt x="1570833" y="7627021"/>
                </a:cubicBezTo>
                <a:close/>
                <a:moveTo>
                  <a:pt x="1570833" y="8817646"/>
                </a:moveTo>
                <a:cubicBezTo>
                  <a:pt x="1570833" y="8786083"/>
                  <a:pt x="1545246" y="8760496"/>
                  <a:pt x="1513683" y="8760496"/>
                </a:cubicBezTo>
                <a:cubicBezTo>
                  <a:pt x="1482120" y="8760496"/>
                  <a:pt x="1456533" y="8786083"/>
                  <a:pt x="1456533" y="8817646"/>
                </a:cubicBezTo>
                <a:cubicBezTo>
                  <a:pt x="1456533" y="8849209"/>
                  <a:pt x="1482120" y="8874796"/>
                  <a:pt x="1513683" y="8874796"/>
                </a:cubicBezTo>
                <a:cubicBezTo>
                  <a:pt x="1545246" y="8874796"/>
                  <a:pt x="1570833" y="8849209"/>
                  <a:pt x="1570833" y="8817646"/>
                </a:cubicBezTo>
                <a:close/>
                <a:moveTo>
                  <a:pt x="1570833" y="9408196"/>
                </a:moveTo>
                <a:cubicBezTo>
                  <a:pt x="1570833" y="9376633"/>
                  <a:pt x="1545246" y="9351046"/>
                  <a:pt x="1513683" y="9351046"/>
                </a:cubicBezTo>
                <a:cubicBezTo>
                  <a:pt x="1482120" y="9351046"/>
                  <a:pt x="1456533" y="9376633"/>
                  <a:pt x="1456533" y="9408196"/>
                </a:cubicBezTo>
                <a:cubicBezTo>
                  <a:pt x="1456533" y="9439759"/>
                  <a:pt x="1482120" y="9465346"/>
                  <a:pt x="1513683" y="9465346"/>
                </a:cubicBezTo>
                <a:cubicBezTo>
                  <a:pt x="1545246" y="9465346"/>
                  <a:pt x="1570833" y="9439759"/>
                  <a:pt x="1570833" y="9408196"/>
                </a:cubicBezTo>
                <a:close/>
                <a:moveTo>
                  <a:pt x="1570833" y="10610942"/>
                </a:moveTo>
                <a:cubicBezTo>
                  <a:pt x="1570833" y="10579379"/>
                  <a:pt x="1545246" y="10553792"/>
                  <a:pt x="1513683" y="10553792"/>
                </a:cubicBezTo>
                <a:cubicBezTo>
                  <a:pt x="1482120" y="10553792"/>
                  <a:pt x="1456533" y="10579379"/>
                  <a:pt x="1456533" y="10610942"/>
                </a:cubicBezTo>
                <a:cubicBezTo>
                  <a:pt x="1456533" y="10642505"/>
                  <a:pt x="1482120" y="10668092"/>
                  <a:pt x="1513683" y="10668092"/>
                </a:cubicBezTo>
                <a:cubicBezTo>
                  <a:pt x="1545246" y="10668092"/>
                  <a:pt x="1570833" y="10642505"/>
                  <a:pt x="1570833" y="10610942"/>
                </a:cubicBezTo>
                <a:close/>
                <a:moveTo>
                  <a:pt x="1570833" y="11201492"/>
                </a:moveTo>
                <a:cubicBezTo>
                  <a:pt x="1570833" y="11169929"/>
                  <a:pt x="1545246" y="11144342"/>
                  <a:pt x="1513683" y="11144342"/>
                </a:cubicBezTo>
                <a:cubicBezTo>
                  <a:pt x="1482120" y="11144342"/>
                  <a:pt x="1456533" y="11169929"/>
                  <a:pt x="1456533" y="11201492"/>
                </a:cubicBezTo>
                <a:cubicBezTo>
                  <a:pt x="1456533" y="11233055"/>
                  <a:pt x="1482120" y="11258642"/>
                  <a:pt x="1513683" y="11258642"/>
                </a:cubicBezTo>
                <a:cubicBezTo>
                  <a:pt x="1545246" y="11258642"/>
                  <a:pt x="1570833" y="11233055"/>
                  <a:pt x="1570833" y="11201492"/>
                </a:cubicBezTo>
                <a:close/>
                <a:moveTo>
                  <a:pt x="1570833" y="12392117"/>
                </a:moveTo>
                <a:cubicBezTo>
                  <a:pt x="1570833" y="12360554"/>
                  <a:pt x="1545246" y="12334967"/>
                  <a:pt x="1513683" y="12334967"/>
                </a:cubicBezTo>
                <a:cubicBezTo>
                  <a:pt x="1482120" y="12334967"/>
                  <a:pt x="1456533" y="12360554"/>
                  <a:pt x="1456533" y="12392117"/>
                </a:cubicBezTo>
                <a:cubicBezTo>
                  <a:pt x="1456533" y="12423680"/>
                  <a:pt x="1482120" y="12449267"/>
                  <a:pt x="1513683" y="12449267"/>
                </a:cubicBezTo>
                <a:cubicBezTo>
                  <a:pt x="1545246" y="12449267"/>
                  <a:pt x="1570833" y="12423680"/>
                  <a:pt x="1570833" y="12392117"/>
                </a:cubicBezTo>
                <a:close/>
                <a:moveTo>
                  <a:pt x="1589883" y="381001"/>
                </a:moveTo>
                <a:cubicBezTo>
                  <a:pt x="1589883" y="349437"/>
                  <a:pt x="1564296" y="323851"/>
                  <a:pt x="1532733" y="323851"/>
                </a:cubicBezTo>
                <a:cubicBezTo>
                  <a:pt x="1501170" y="323851"/>
                  <a:pt x="1475583" y="349437"/>
                  <a:pt x="1475583" y="381001"/>
                </a:cubicBezTo>
                <a:cubicBezTo>
                  <a:pt x="1475583" y="412563"/>
                  <a:pt x="1501170" y="438151"/>
                  <a:pt x="1532733" y="438151"/>
                </a:cubicBezTo>
                <a:cubicBezTo>
                  <a:pt x="1564296" y="438151"/>
                  <a:pt x="1589883" y="412563"/>
                  <a:pt x="1589883" y="381001"/>
                </a:cubicBezTo>
                <a:close/>
                <a:moveTo>
                  <a:pt x="1589883" y="2174297"/>
                </a:moveTo>
                <a:cubicBezTo>
                  <a:pt x="1589883" y="2142733"/>
                  <a:pt x="1564296" y="2117147"/>
                  <a:pt x="1532733" y="2117147"/>
                </a:cubicBezTo>
                <a:cubicBezTo>
                  <a:pt x="1501170" y="2117147"/>
                  <a:pt x="1475583" y="2142733"/>
                  <a:pt x="1475583" y="2174297"/>
                </a:cubicBezTo>
                <a:cubicBezTo>
                  <a:pt x="1475583" y="2205859"/>
                  <a:pt x="1501170" y="2231447"/>
                  <a:pt x="1532733" y="2231447"/>
                </a:cubicBezTo>
                <a:cubicBezTo>
                  <a:pt x="1564296" y="2231447"/>
                  <a:pt x="1589883" y="2205859"/>
                  <a:pt x="1589883" y="2174297"/>
                </a:cubicBezTo>
                <a:close/>
                <a:moveTo>
                  <a:pt x="1589883" y="2871873"/>
                </a:moveTo>
                <a:cubicBezTo>
                  <a:pt x="1589883" y="2840311"/>
                  <a:pt x="1564296" y="2814723"/>
                  <a:pt x="1532733" y="2814723"/>
                </a:cubicBezTo>
                <a:cubicBezTo>
                  <a:pt x="1501170" y="2814723"/>
                  <a:pt x="1475583" y="2840311"/>
                  <a:pt x="1475583" y="2871873"/>
                </a:cubicBezTo>
                <a:cubicBezTo>
                  <a:pt x="1475583" y="2903437"/>
                  <a:pt x="1501170" y="2929023"/>
                  <a:pt x="1532733" y="2929023"/>
                </a:cubicBezTo>
                <a:cubicBezTo>
                  <a:pt x="1564296" y="2929023"/>
                  <a:pt x="1589883" y="2903437"/>
                  <a:pt x="1589883" y="2871873"/>
                </a:cubicBezTo>
                <a:close/>
                <a:moveTo>
                  <a:pt x="1589883" y="4653048"/>
                </a:moveTo>
                <a:cubicBezTo>
                  <a:pt x="1589883" y="4621485"/>
                  <a:pt x="1564296" y="4595898"/>
                  <a:pt x="1532733" y="4595898"/>
                </a:cubicBezTo>
                <a:cubicBezTo>
                  <a:pt x="1501170" y="4595898"/>
                  <a:pt x="1475583" y="4621485"/>
                  <a:pt x="1475583" y="4653048"/>
                </a:cubicBezTo>
                <a:cubicBezTo>
                  <a:pt x="1475583" y="4684611"/>
                  <a:pt x="1501170" y="4710198"/>
                  <a:pt x="1532733" y="4710198"/>
                </a:cubicBezTo>
                <a:cubicBezTo>
                  <a:pt x="1564296" y="4710198"/>
                  <a:pt x="1589883" y="4684611"/>
                  <a:pt x="1589883" y="4653048"/>
                </a:cubicBezTo>
                <a:close/>
                <a:moveTo>
                  <a:pt x="1589883" y="6436396"/>
                </a:moveTo>
                <a:cubicBezTo>
                  <a:pt x="1589883" y="6404833"/>
                  <a:pt x="1564296" y="6379246"/>
                  <a:pt x="1532733" y="6379246"/>
                </a:cubicBezTo>
                <a:cubicBezTo>
                  <a:pt x="1501170" y="6379246"/>
                  <a:pt x="1475583" y="6404833"/>
                  <a:pt x="1475583" y="6436396"/>
                </a:cubicBezTo>
                <a:cubicBezTo>
                  <a:pt x="1475583" y="6467959"/>
                  <a:pt x="1501170" y="6493546"/>
                  <a:pt x="1532733" y="6493546"/>
                </a:cubicBezTo>
                <a:cubicBezTo>
                  <a:pt x="1564296" y="6493546"/>
                  <a:pt x="1589883" y="6467959"/>
                  <a:pt x="1589883" y="6436396"/>
                </a:cubicBezTo>
                <a:close/>
                <a:moveTo>
                  <a:pt x="1589883" y="8217571"/>
                </a:moveTo>
                <a:cubicBezTo>
                  <a:pt x="1589883" y="8186008"/>
                  <a:pt x="1564296" y="8160421"/>
                  <a:pt x="1532733" y="8160421"/>
                </a:cubicBezTo>
                <a:cubicBezTo>
                  <a:pt x="1501170" y="8160421"/>
                  <a:pt x="1475583" y="8186008"/>
                  <a:pt x="1475583" y="8217571"/>
                </a:cubicBezTo>
                <a:cubicBezTo>
                  <a:pt x="1475583" y="8249134"/>
                  <a:pt x="1501170" y="8274721"/>
                  <a:pt x="1532733" y="8274721"/>
                </a:cubicBezTo>
                <a:cubicBezTo>
                  <a:pt x="1564296" y="8274721"/>
                  <a:pt x="1589883" y="8249134"/>
                  <a:pt x="1589883" y="8217571"/>
                </a:cubicBezTo>
                <a:close/>
                <a:moveTo>
                  <a:pt x="1589883" y="10010867"/>
                </a:moveTo>
                <a:cubicBezTo>
                  <a:pt x="1589883" y="9979304"/>
                  <a:pt x="1564296" y="9953717"/>
                  <a:pt x="1532733" y="9953717"/>
                </a:cubicBezTo>
                <a:cubicBezTo>
                  <a:pt x="1501170" y="9953717"/>
                  <a:pt x="1475583" y="9979304"/>
                  <a:pt x="1475583" y="10010867"/>
                </a:cubicBezTo>
                <a:cubicBezTo>
                  <a:pt x="1475583" y="10042430"/>
                  <a:pt x="1501170" y="10068017"/>
                  <a:pt x="1532733" y="10068017"/>
                </a:cubicBezTo>
                <a:cubicBezTo>
                  <a:pt x="1564296" y="10068017"/>
                  <a:pt x="1589883" y="10042430"/>
                  <a:pt x="1589883" y="10010867"/>
                </a:cubicBezTo>
                <a:close/>
                <a:moveTo>
                  <a:pt x="1589883" y="11792042"/>
                </a:moveTo>
                <a:cubicBezTo>
                  <a:pt x="1589883" y="11760479"/>
                  <a:pt x="1564296" y="11734892"/>
                  <a:pt x="1532733" y="11734892"/>
                </a:cubicBezTo>
                <a:cubicBezTo>
                  <a:pt x="1501170" y="11734892"/>
                  <a:pt x="1475583" y="11760479"/>
                  <a:pt x="1475583" y="11792042"/>
                </a:cubicBezTo>
                <a:cubicBezTo>
                  <a:pt x="1475583" y="11823605"/>
                  <a:pt x="1501170" y="11849192"/>
                  <a:pt x="1532733" y="11849192"/>
                </a:cubicBezTo>
                <a:cubicBezTo>
                  <a:pt x="1564296" y="11849192"/>
                  <a:pt x="1589883" y="11823605"/>
                  <a:pt x="1589883" y="11792042"/>
                </a:cubicBezTo>
                <a:close/>
                <a:moveTo>
                  <a:pt x="1862139" y="57151"/>
                </a:moveTo>
                <a:cubicBezTo>
                  <a:pt x="1862139" y="25587"/>
                  <a:pt x="1836552" y="0"/>
                  <a:pt x="1804989" y="0"/>
                </a:cubicBezTo>
                <a:cubicBezTo>
                  <a:pt x="1773426" y="0"/>
                  <a:pt x="1747839" y="25587"/>
                  <a:pt x="1747839" y="57151"/>
                </a:cubicBezTo>
                <a:cubicBezTo>
                  <a:pt x="1747839" y="88713"/>
                  <a:pt x="1773426" y="114301"/>
                  <a:pt x="1804989" y="114301"/>
                </a:cubicBezTo>
                <a:cubicBezTo>
                  <a:pt x="1836552" y="114301"/>
                  <a:pt x="1862139" y="88713"/>
                  <a:pt x="1862139" y="57151"/>
                </a:cubicBezTo>
                <a:close/>
                <a:moveTo>
                  <a:pt x="1862139" y="714375"/>
                </a:moveTo>
                <a:cubicBezTo>
                  <a:pt x="1862139" y="682813"/>
                  <a:pt x="1836552" y="657225"/>
                  <a:pt x="1804989" y="657225"/>
                </a:cubicBezTo>
                <a:cubicBezTo>
                  <a:pt x="1773426" y="657225"/>
                  <a:pt x="1747839" y="682813"/>
                  <a:pt x="1747839" y="714375"/>
                </a:cubicBezTo>
                <a:cubicBezTo>
                  <a:pt x="1747839" y="745939"/>
                  <a:pt x="1773426" y="771525"/>
                  <a:pt x="1804989" y="771525"/>
                </a:cubicBezTo>
                <a:cubicBezTo>
                  <a:pt x="1836552" y="771525"/>
                  <a:pt x="1862139" y="745939"/>
                  <a:pt x="1862139" y="714375"/>
                </a:cubicBezTo>
                <a:close/>
                <a:moveTo>
                  <a:pt x="1862139" y="1304925"/>
                </a:moveTo>
                <a:cubicBezTo>
                  <a:pt x="1862139" y="1273363"/>
                  <a:pt x="1836552" y="1247775"/>
                  <a:pt x="1804989" y="1247775"/>
                </a:cubicBezTo>
                <a:cubicBezTo>
                  <a:pt x="1773426" y="1247775"/>
                  <a:pt x="1747839" y="1273363"/>
                  <a:pt x="1747839" y="1304925"/>
                </a:cubicBezTo>
                <a:cubicBezTo>
                  <a:pt x="1747839" y="1336489"/>
                  <a:pt x="1773426" y="1362075"/>
                  <a:pt x="1804989" y="1362075"/>
                </a:cubicBezTo>
                <a:cubicBezTo>
                  <a:pt x="1836552" y="1362075"/>
                  <a:pt x="1862139" y="1336489"/>
                  <a:pt x="1862139" y="1304925"/>
                </a:cubicBezTo>
                <a:close/>
                <a:moveTo>
                  <a:pt x="1862139" y="1838325"/>
                </a:moveTo>
                <a:cubicBezTo>
                  <a:pt x="1862139" y="1806763"/>
                  <a:pt x="1836552" y="1781175"/>
                  <a:pt x="1804989" y="1781175"/>
                </a:cubicBezTo>
                <a:cubicBezTo>
                  <a:pt x="1773426" y="1781175"/>
                  <a:pt x="1747839" y="1806763"/>
                  <a:pt x="1747839" y="1838325"/>
                </a:cubicBezTo>
                <a:cubicBezTo>
                  <a:pt x="1747839" y="1869889"/>
                  <a:pt x="1773426" y="1895475"/>
                  <a:pt x="1804989" y="1895475"/>
                </a:cubicBezTo>
                <a:cubicBezTo>
                  <a:pt x="1836552" y="1895475"/>
                  <a:pt x="1862139" y="1869889"/>
                  <a:pt x="1862139" y="1838325"/>
                </a:cubicBezTo>
                <a:close/>
                <a:moveTo>
                  <a:pt x="1862139" y="2507671"/>
                </a:moveTo>
                <a:cubicBezTo>
                  <a:pt x="1862139" y="2476107"/>
                  <a:pt x="1836552" y="2450521"/>
                  <a:pt x="1804989" y="2450521"/>
                </a:cubicBezTo>
                <a:cubicBezTo>
                  <a:pt x="1773426" y="2450521"/>
                  <a:pt x="1747839" y="2476107"/>
                  <a:pt x="1747839" y="2507671"/>
                </a:cubicBezTo>
                <a:cubicBezTo>
                  <a:pt x="1747839" y="2539233"/>
                  <a:pt x="1773426" y="2564821"/>
                  <a:pt x="1804989" y="2564821"/>
                </a:cubicBezTo>
                <a:cubicBezTo>
                  <a:pt x="1836552" y="2564821"/>
                  <a:pt x="1862139" y="2539233"/>
                  <a:pt x="1862139" y="2507671"/>
                </a:cubicBezTo>
                <a:close/>
                <a:moveTo>
                  <a:pt x="1862139" y="3205249"/>
                </a:moveTo>
                <a:cubicBezTo>
                  <a:pt x="1862139" y="3173685"/>
                  <a:pt x="1836552" y="3148099"/>
                  <a:pt x="1804989" y="3148099"/>
                </a:cubicBezTo>
                <a:cubicBezTo>
                  <a:pt x="1773426" y="3148099"/>
                  <a:pt x="1747839" y="3173685"/>
                  <a:pt x="1747839" y="3205249"/>
                </a:cubicBezTo>
                <a:cubicBezTo>
                  <a:pt x="1747839" y="3236811"/>
                  <a:pt x="1773426" y="3262399"/>
                  <a:pt x="1804989" y="3262399"/>
                </a:cubicBezTo>
                <a:cubicBezTo>
                  <a:pt x="1836552" y="3262399"/>
                  <a:pt x="1862139" y="3236811"/>
                  <a:pt x="1862139" y="3205249"/>
                </a:cubicBezTo>
                <a:close/>
                <a:moveTo>
                  <a:pt x="1862139" y="3795799"/>
                </a:moveTo>
                <a:cubicBezTo>
                  <a:pt x="1862139" y="3764235"/>
                  <a:pt x="1836552" y="3738649"/>
                  <a:pt x="1804989" y="3738649"/>
                </a:cubicBezTo>
                <a:cubicBezTo>
                  <a:pt x="1773426" y="3738649"/>
                  <a:pt x="1747839" y="3764235"/>
                  <a:pt x="1747839" y="3795799"/>
                </a:cubicBezTo>
                <a:cubicBezTo>
                  <a:pt x="1747839" y="3827361"/>
                  <a:pt x="1773426" y="3852949"/>
                  <a:pt x="1804989" y="3852949"/>
                </a:cubicBezTo>
                <a:cubicBezTo>
                  <a:pt x="1836552" y="3852949"/>
                  <a:pt x="1862139" y="3827361"/>
                  <a:pt x="1862139" y="3795799"/>
                </a:cubicBezTo>
                <a:close/>
                <a:moveTo>
                  <a:pt x="1862139" y="4329198"/>
                </a:moveTo>
                <a:cubicBezTo>
                  <a:pt x="1862139" y="4297635"/>
                  <a:pt x="1836552" y="4272048"/>
                  <a:pt x="1804989" y="4272048"/>
                </a:cubicBezTo>
                <a:cubicBezTo>
                  <a:pt x="1773426" y="4272048"/>
                  <a:pt x="1747839" y="4297635"/>
                  <a:pt x="1747839" y="4329198"/>
                </a:cubicBezTo>
                <a:cubicBezTo>
                  <a:pt x="1747839" y="4360761"/>
                  <a:pt x="1773426" y="4386348"/>
                  <a:pt x="1804989" y="4386348"/>
                </a:cubicBezTo>
                <a:cubicBezTo>
                  <a:pt x="1836552" y="4386348"/>
                  <a:pt x="1862139" y="4360761"/>
                  <a:pt x="1862139" y="4329198"/>
                </a:cubicBezTo>
                <a:close/>
                <a:moveTo>
                  <a:pt x="1862139" y="4986423"/>
                </a:moveTo>
                <a:cubicBezTo>
                  <a:pt x="1862139" y="4954860"/>
                  <a:pt x="1836552" y="4929273"/>
                  <a:pt x="1804989" y="4929273"/>
                </a:cubicBezTo>
                <a:cubicBezTo>
                  <a:pt x="1773426" y="4929273"/>
                  <a:pt x="1747839" y="4954860"/>
                  <a:pt x="1747839" y="4986423"/>
                </a:cubicBezTo>
                <a:cubicBezTo>
                  <a:pt x="1747839" y="5017986"/>
                  <a:pt x="1773426" y="5043573"/>
                  <a:pt x="1804989" y="5043573"/>
                </a:cubicBezTo>
                <a:cubicBezTo>
                  <a:pt x="1836552" y="5043573"/>
                  <a:pt x="1862139" y="5017986"/>
                  <a:pt x="1862139" y="4986423"/>
                </a:cubicBezTo>
                <a:close/>
                <a:moveTo>
                  <a:pt x="1862139" y="5576973"/>
                </a:moveTo>
                <a:cubicBezTo>
                  <a:pt x="1862139" y="5545410"/>
                  <a:pt x="1836552" y="5519823"/>
                  <a:pt x="1804989" y="5519823"/>
                </a:cubicBezTo>
                <a:cubicBezTo>
                  <a:pt x="1773426" y="5519823"/>
                  <a:pt x="1747839" y="5545410"/>
                  <a:pt x="1747839" y="5576973"/>
                </a:cubicBezTo>
                <a:cubicBezTo>
                  <a:pt x="1747839" y="5608536"/>
                  <a:pt x="1773426" y="5634123"/>
                  <a:pt x="1804989" y="5634123"/>
                </a:cubicBezTo>
                <a:cubicBezTo>
                  <a:pt x="1836552" y="5634123"/>
                  <a:pt x="1862139" y="5608536"/>
                  <a:pt x="1862139" y="5576973"/>
                </a:cubicBezTo>
                <a:close/>
                <a:moveTo>
                  <a:pt x="1862139" y="6110373"/>
                </a:moveTo>
                <a:cubicBezTo>
                  <a:pt x="1862139" y="6078810"/>
                  <a:pt x="1836552" y="6053223"/>
                  <a:pt x="1804989" y="6053223"/>
                </a:cubicBezTo>
                <a:cubicBezTo>
                  <a:pt x="1773426" y="6053223"/>
                  <a:pt x="1747839" y="6078810"/>
                  <a:pt x="1747839" y="6110373"/>
                </a:cubicBezTo>
                <a:cubicBezTo>
                  <a:pt x="1747839" y="6141936"/>
                  <a:pt x="1773426" y="6167523"/>
                  <a:pt x="1804989" y="6167523"/>
                </a:cubicBezTo>
                <a:cubicBezTo>
                  <a:pt x="1836552" y="6167523"/>
                  <a:pt x="1862139" y="6141936"/>
                  <a:pt x="1862139" y="6110373"/>
                </a:cubicBezTo>
                <a:close/>
                <a:moveTo>
                  <a:pt x="1862139" y="6769771"/>
                </a:moveTo>
                <a:cubicBezTo>
                  <a:pt x="1862139" y="6738208"/>
                  <a:pt x="1836552" y="6712621"/>
                  <a:pt x="1804989" y="6712621"/>
                </a:cubicBezTo>
                <a:cubicBezTo>
                  <a:pt x="1773426" y="6712621"/>
                  <a:pt x="1747839" y="6738208"/>
                  <a:pt x="1747839" y="6769771"/>
                </a:cubicBezTo>
                <a:cubicBezTo>
                  <a:pt x="1747839" y="6801334"/>
                  <a:pt x="1773426" y="6826921"/>
                  <a:pt x="1804989" y="6826921"/>
                </a:cubicBezTo>
                <a:cubicBezTo>
                  <a:pt x="1836552" y="6826921"/>
                  <a:pt x="1862139" y="6801334"/>
                  <a:pt x="1862139" y="6769771"/>
                </a:cubicBezTo>
                <a:close/>
                <a:moveTo>
                  <a:pt x="1862139" y="7360321"/>
                </a:moveTo>
                <a:cubicBezTo>
                  <a:pt x="1862139" y="7328758"/>
                  <a:pt x="1836552" y="7303171"/>
                  <a:pt x="1804989" y="7303171"/>
                </a:cubicBezTo>
                <a:cubicBezTo>
                  <a:pt x="1773426" y="7303171"/>
                  <a:pt x="1747839" y="7328758"/>
                  <a:pt x="1747839" y="7360321"/>
                </a:cubicBezTo>
                <a:cubicBezTo>
                  <a:pt x="1747839" y="7391884"/>
                  <a:pt x="1773426" y="7417471"/>
                  <a:pt x="1804989" y="7417471"/>
                </a:cubicBezTo>
                <a:cubicBezTo>
                  <a:pt x="1836552" y="7417471"/>
                  <a:pt x="1862139" y="7391884"/>
                  <a:pt x="1862139" y="7360321"/>
                </a:cubicBezTo>
                <a:close/>
                <a:moveTo>
                  <a:pt x="1862139" y="7893721"/>
                </a:moveTo>
                <a:cubicBezTo>
                  <a:pt x="1862139" y="7862158"/>
                  <a:pt x="1836552" y="7836571"/>
                  <a:pt x="1804989" y="7836571"/>
                </a:cubicBezTo>
                <a:cubicBezTo>
                  <a:pt x="1773426" y="7836571"/>
                  <a:pt x="1747839" y="7862158"/>
                  <a:pt x="1747839" y="7893721"/>
                </a:cubicBezTo>
                <a:cubicBezTo>
                  <a:pt x="1747839" y="7925284"/>
                  <a:pt x="1773426" y="7950871"/>
                  <a:pt x="1804989" y="7950871"/>
                </a:cubicBezTo>
                <a:cubicBezTo>
                  <a:pt x="1836552" y="7950871"/>
                  <a:pt x="1862139" y="7925284"/>
                  <a:pt x="1862139" y="7893721"/>
                </a:cubicBezTo>
                <a:close/>
                <a:moveTo>
                  <a:pt x="1862139" y="8550946"/>
                </a:moveTo>
                <a:cubicBezTo>
                  <a:pt x="1862139" y="8519383"/>
                  <a:pt x="1836552" y="8493796"/>
                  <a:pt x="1804989" y="8493796"/>
                </a:cubicBezTo>
                <a:cubicBezTo>
                  <a:pt x="1773426" y="8493796"/>
                  <a:pt x="1747839" y="8519383"/>
                  <a:pt x="1747839" y="8550946"/>
                </a:cubicBezTo>
                <a:cubicBezTo>
                  <a:pt x="1747839" y="8582509"/>
                  <a:pt x="1773426" y="8608096"/>
                  <a:pt x="1804989" y="8608096"/>
                </a:cubicBezTo>
                <a:cubicBezTo>
                  <a:pt x="1836552" y="8608096"/>
                  <a:pt x="1862139" y="8582509"/>
                  <a:pt x="1862139" y="8550946"/>
                </a:cubicBezTo>
                <a:close/>
                <a:moveTo>
                  <a:pt x="1862139" y="9141496"/>
                </a:moveTo>
                <a:cubicBezTo>
                  <a:pt x="1862139" y="9109933"/>
                  <a:pt x="1836552" y="9084346"/>
                  <a:pt x="1804989" y="9084346"/>
                </a:cubicBezTo>
                <a:cubicBezTo>
                  <a:pt x="1773426" y="9084346"/>
                  <a:pt x="1747839" y="9109933"/>
                  <a:pt x="1747839" y="9141496"/>
                </a:cubicBezTo>
                <a:cubicBezTo>
                  <a:pt x="1747839" y="9173059"/>
                  <a:pt x="1773426" y="9198646"/>
                  <a:pt x="1804989" y="9198646"/>
                </a:cubicBezTo>
                <a:cubicBezTo>
                  <a:pt x="1836552" y="9198646"/>
                  <a:pt x="1862139" y="9173059"/>
                  <a:pt x="1862139" y="9141496"/>
                </a:cubicBezTo>
                <a:close/>
                <a:moveTo>
                  <a:pt x="1862139" y="9674896"/>
                </a:moveTo>
                <a:cubicBezTo>
                  <a:pt x="1862139" y="9643333"/>
                  <a:pt x="1836552" y="9617746"/>
                  <a:pt x="1804989" y="9617746"/>
                </a:cubicBezTo>
                <a:cubicBezTo>
                  <a:pt x="1773426" y="9617746"/>
                  <a:pt x="1747839" y="9643333"/>
                  <a:pt x="1747839" y="9674896"/>
                </a:cubicBezTo>
                <a:cubicBezTo>
                  <a:pt x="1747839" y="9706459"/>
                  <a:pt x="1773426" y="9732046"/>
                  <a:pt x="1804989" y="9732046"/>
                </a:cubicBezTo>
                <a:cubicBezTo>
                  <a:pt x="1836552" y="9732046"/>
                  <a:pt x="1862139" y="9706459"/>
                  <a:pt x="1862139" y="9674896"/>
                </a:cubicBezTo>
                <a:close/>
                <a:moveTo>
                  <a:pt x="1862139" y="10344242"/>
                </a:moveTo>
                <a:cubicBezTo>
                  <a:pt x="1862139" y="10312679"/>
                  <a:pt x="1836552" y="10287092"/>
                  <a:pt x="1804989" y="10287092"/>
                </a:cubicBezTo>
                <a:cubicBezTo>
                  <a:pt x="1773426" y="10287092"/>
                  <a:pt x="1747839" y="10312679"/>
                  <a:pt x="1747839" y="10344242"/>
                </a:cubicBezTo>
                <a:cubicBezTo>
                  <a:pt x="1747839" y="10375805"/>
                  <a:pt x="1773426" y="10401392"/>
                  <a:pt x="1804989" y="10401392"/>
                </a:cubicBezTo>
                <a:cubicBezTo>
                  <a:pt x="1836552" y="10401392"/>
                  <a:pt x="1862139" y="10375805"/>
                  <a:pt x="1862139" y="10344242"/>
                </a:cubicBezTo>
                <a:close/>
                <a:moveTo>
                  <a:pt x="1862139" y="10934792"/>
                </a:moveTo>
                <a:cubicBezTo>
                  <a:pt x="1862139" y="10903229"/>
                  <a:pt x="1836552" y="10877642"/>
                  <a:pt x="1804989" y="10877642"/>
                </a:cubicBezTo>
                <a:cubicBezTo>
                  <a:pt x="1773426" y="10877642"/>
                  <a:pt x="1747839" y="10903229"/>
                  <a:pt x="1747839" y="10934792"/>
                </a:cubicBezTo>
                <a:cubicBezTo>
                  <a:pt x="1747839" y="10966355"/>
                  <a:pt x="1773426" y="10991942"/>
                  <a:pt x="1804989" y="10991942"/>
                </a:cubicBezTo>
                <a:cubicBezTo>
                  <a:pt x="1836552" y="10991942"/>
                  <a:pt x="1862139" y="10966355"/>
                  <a:pt x="1862139" y="10934792"/>
                </a:cubicBezTo>
                <a:close/>
                <a:moveTo>
                  <a:pt x="1862139" y="11468192"/>
                </a:moveTo>
                <a:cubicBezTo>
                  <a:pt x="1862139" y="11436629"/>
                  <a:pt x="1836552" y="11411042"/>
                  <a:pt x="1804989" y="11411042"/>
                </a:cubicBezTo>
                <a:cubicBezTo>
                  <a:pt x="1773426" y="11411042"/>
                  <a:pt x="1747839" y="11436629"/>
                  <a:pt x="1747839" y="11468192"/>
                </a:cubicBezTo>
                <a:cubicBezTo>
                  <a:pt x="1747839" y="11499755"/>
                  <a:pt x="1773426" y="11525342"/>
                  <a:pt x="1804989" y="11525342"/>
                </a:cubicBezTo>
                <a:cubicBezTo>
                  <a:pt x="1836552" y="11525342"/>
                  <a:pt x="1862139" y="11499755"/>
                  <a:pt x="1862139" y="11468192"/>
                </a:cubicBezTo>
                <a:close/>
                <a:moveTo>
                  <a:pt x="1862139" y="12125417"/>
                </a:moveTo>
                <a:cubicBezTo>
                  <a:pt x="1862139" y="12093854"/>
                  <a:pt x="1836552" y="12068267"/>
                  <a:pt x="1804989" y="12068267"/>
                </a:cubicBezTo>
                <a:cubicBezTo>
                  <a:pt x="1773426" y="12068267"/>
                  <a:pt x="1747839" y="12093854"/>
                  <a:pt x="1747839" y="12125417"/>
                </a:cubicBezTo>
                <a:cubicBezTo>
                  <a:pt x="1747839" y="12156980"/>
                  <a:pt x="1773426" y="12182567"/>
                  <a:pt x="1804989" y="12182567"/>
                </a:cubicBezTo>
                <a:cubicBezTo>
                  <a:pt x="1836552" y="12182567"/>
                  <a:pt x="1862139" y="12156980"/>
                  <a:pt x="1862139" y="12125417"/>
                </a:cubicBezTo>
                <a:close/>
                <a:moveTo>
                  <a:pt x="2153446" y="981075"/>
                </a:moveTo>
                <a:cubicBezTo>
                  <a:pt x="2153446" y="949513"/>
                  <a:pt x="2127859" y="923925"/>
                  <a:pt x="2096296" y="923925"/>
                </a:cubicBezTo>
                <a:cubicBezTo>
                  <a:pt x="2064733" y="923925"/>
                  <a:pt x="2039146" y="949513"/>
                  <a:pt x="2039146" y="981075"/>
                </a:cubicBezTo>
                <a:cubicBezTo>
                  <a:pt x="2039146" y="1012639"/>
                  <a:pt x="2064733" y="1038225"/>
                  <a:pt x="2096296" y="1038225"/>
                </a:cubicBezTo>
                <a:cubicBezTo>
                  <a:pt x="2127859" y="1038225"/>
                  <a:pt x="2153446" y="1012639"/>
                  <a:pt x="2153446" y="981075"/>
                </a:cubicBezTo>
                <a:close/>
                <a:moveTo>
                  <a:pt x="2153446" y="1571625"/>
                </a:moveTo>
                <a:cubicBezTo>
                  <a:pt x="2153446" y="1540063"/>
                  <a:pt x="2127859" y="1514475"/>
                  <a:pt x="2096296" y="1514475"/>
                </a:cubicBezTo>
                <a:cubicBezTo>
                  <a:pt x="2064733" y="1514475"/>
                  <a:pt x="2039146" y="1540063"/>
                  <a:pt x="2039146" y="1571625"/>
                </a:cubicBezTo>
                <a:cubicBezTo>
                  <a:pt x="2039146" y="1603189"/>
                  <a:pt x="2064733" y="1628775"/>
                  <a:pt x="2096296" y="1628775"/>
                </a:cubicBezTo>
                <a:cubicBezTo>
                  <a:pt x="2127859" y="1628775"/>
                  <a:pt x="2153446" y="1603189"/>
                  <a:pt x="2153446" y="1571625"/>
                </a:cubicBezTo>
                <a:close/>
                <a:moveTo>
                  <a:pt x="2153446" y="3471949"/>
                </a:moveTo>
                <a:cubicBezTo>
                  <a:pt x="2153446" y="3440385"/>
                  <a:pt x="2127859" y="3414799"/>
                  <a:pt x="2096296" y="3414799"/>
                </a:cubicBezTo>
                <a:cubicBezTo>
                  <a:pt x="2064733" y="3414799"/>
                  <a:pt x="2039146" y="3440385"/>
                  <a:pt x="2039146" y="3471949"/>
                </a:cubicBezTo>
                <a:cubicBezTo>
                  <a:pt x="2039146" y="3503511"/>
                  <a:pt x="2064733" y="3529099"/>
                  <a:pt x="2096296" y="3529099"/>
                </a:cubicBezTo>
                <a:cubicBezTo>
                  <a:pt x="2127859" y="3529099"/>
                  <a:pt x="2153446" y="3503511"/>
                  <a:pt x="2153446" y="3471949"/>
                </a:cubicBezTo>
                <a:close/>
                <a:moveTo>
                  <a:pt x="2153446" y="4062498"/>
                </a:moveTo>
                <a:cubicBezTo>
                  <a:pt x="2153446" y="4030935"/>
                  <a:pt x="2127859" y="4005349"/>
                  <a:pt x="2096296" y="4005349"/>
                </a:cubicBezTo>
                <a:cubicBezTo>
                  <a:pt x="2064733" y="4005349"/>
                  <a:pt x="2039146" y="4030935"/>
                  <a:pt x="2039146" y="4062498"/>
                </a:cubicBezTo>
                <a:cubicBezTo>
                  <a:pt x="2039146" y="4094061"/>
                  <a:pt x="2064733" y="4119648"/>
                  <a:pt x="2096296" y="4119648"/>
                </a:cubicBezTo>
                <a:cubicBezTo>
                  <a:pt x="2127859" y="4119648"/>
                  <a:pt x="2153446" y="4094061"/>
                  <a:pt x="2153446" y="4062498"/>
                </a:cubicBezTo>
                <a:close/>
                <a:moveTo>
                  <a:pt x="2153446" y="5253123"/>
                </a:moveTo>
                <a:cubicBezTo>
                  <a:pt x="2153446" y="5221560"/>
                  <a:pt x="2127859" y="5195973"/>
                  <a:pt x="2096296" y="5195973"/>
                </a:cubicBezTo>
                <a:cubicBezTo>
                  <a:pt x="2064733" y="5195973"/>
                  <a:pt x="2039146" y="5221560"/>
                  <a:pt x="2039146" y="5253123"/>
                </a:cubicBezTo>
                <a:cubicBezTo>
                  <a:pt x="2039146" y="5284686"/>
                  <a:pt x="2064733" y="5310273"/>
                  <a:pt x="2096296" y="5310273"/>
                </a:cubicBezTo>
                <a:cubicBezTo>
                  <a:pt x="2127859" y="5310273"/>
                  <a:pt x="2153446" y="5284686"/>
                  <a:pt x="2153446" y="5253123"/>
                </a:cubicBezTo>
                <a:close/>
                <a:moveTo>
                  <a:pt x="2153446" y="5843673"/>
                </a:moveTo>
                <a:cubicBezTo>
                  <a:pt x="2153446" y="5812110"/>
                  <a:pt x="2127859" y="5786523"/>
                  <a:pt x="2096296" y="5786523"/>
                </a:cubicBezTo>
                <a:cubicBezTo>
                  <a:pt x="2064733" y="5786523"/>
                  <a:pt x="2039146" y="5812110"/>
                  <a:pt x="2039146" y="5843673"/>
                </a:cubicBezTo>
                <a:cubicBezTo>
                  <a:pt x="2039146" y="5875236"/>
                  <a:pt x="2064733" y="5900823"/>
                  <a:pt x="2096296" y="5900823"/>
                </a:cubicBezTo>
                <a:cubicBezTo>
                  <a:pt x="2127859" y="5900823"/>
                  <a:pt x="2153446" y="5875236"/>
                  <a:pt x="2153446" y="5843673"/>
                </a:cubicBezTo>
                <a:close/>
                <a:moveTo>
                  <a:pt x="2153446" y="7036471"/>
                </a:moveTo>
                <a:cubicBezTo>
                  <a:pt x="2153446" y="7004908"/>
                  <a:pt x="2127859" y="6979321"/>
                  <a:pt x="2096296" y="6979321"/>
                </a:cubicBezTo>
                <a:cubicBezTo>
                  <a:pt x="2064733" y="6979321"/>
                  <a:pt x="2039146" y="7004908"/>
                  <a:pt x="2039146" y="7036471"/>
                </a:cubicBezTo>
                <a:cubicBezTo>
                  <a:pt x="2039146" y="7068034"/>
                  <a:pt x="2064733" y="7093621"/>
                  <a:pt x="2096296" y="7093621"/>
                </a:cubicBezTo>
                <a:cubicBezTo>
                  <a:pt x="2127859" y="7093621"/>
                  <a:pt x="2153446" y="7068034"/>
                  <a:pt x="2153446" y="7036471"/>
                </a:cubicBezTo>
                <a:close/>
                <a:moveTo>
                  <a:pt x="2153446" y="7627021"/>
                </a:moveTo>
                <a:cubicBezTo>
                  <a:pt x="2153446" y="7595458"/>
                  <a:pt x="2127859" y="7569871"/>
                  <a:pt x="2096296" y="7569871"/>
                </a:cubicBezTo>
                <a:cubicBezTo>
                  <a:pt x="2064733" y="7569871"/>
                  <a:pt x="2039146" y="7595458"/>
                  <a:pt x="2039146" y="7627021"/>
                </a:cubicBezTo>
                <a:cubicBezTo>
                  <a:pt x="2039146" y="7658584"/>
                  <a:pt x="2064733" y="7684171"/>
                  <a:pt x="2096296" y="7684171"/>
                </a:cubicBezTo>
                <a:cubicBezTo>
                  <a:pt x="2127859" y="7684171"/>
                  <a:pt x="2153446" y="7658584"/>
                  <a:pt x="2153446" y="7627021"/>
                </a:cubicBezTo>
                <a:close/>
                <a:moveTo>
                  <a:pt x="2153446" y="8817646"/>
                </a:moveTo>
                <a:cubicBezTo>
                  <a:pt x="2153446" y="8786083"/>
                  <a:pt x="2127859" y="8760496"/>
                  <a:pt x="2096296" y="8760496"/>
                </a:cubicBezTo>
                <a:cubicBezTo>
                  <a:pt x="2064733" y="8760496"/>
                  <a:pt x="2039146" y="8786083"/>
                  <a:pt x="2039146" y="8817646"/>
                </a:cubicBezTo>
                <a:cubicBezTo>
                  <a:pt x="2039146" y="8849209"/>
                  <a:pt x="2064733" y="8874796"/>
                  <a:pt x="2096296" y="8874796"/>
                </a:cubicBezTo>
                <a:cubicBezTo>
                  <a:pt x="2127859" y="8874796"/>
                  <a:pt x="2153446" y="8849209"/>
                  <a:pt x="2153446" y="8817646"/>
                </a:cubicBezTo>
                <a:close/>
                <a:moveTo>
                  <a:pt x="2153446" y="9408196"/>
                </a:moveTo>
                <a:cubicBezTo>
                  <a:pt x="2153446" y="9376633"/>
                  <a:pt x="2127859" y="9351046"/>
                  <a:pt x="2096296" y="9351046"/>
                </a:cubicBezTo>
                <a:cubicBezTo>
                  <a:pt x="2064733" y="9351046"/>
                  <a:pt x="2039146" y="9376633"/>
                  <a:pt x="2039146" y="9408196"/>
                </a:cubicBezTo>
                <a:cubicBezTo>
                  <a:pt x="2039146" y="9439759"/>
                  <a:pt x="2064733" y="9465346"/>
                  <a:pt x="2096296" y="9465346"/>
                </a:cubicBezTo>
                <a:cubicBezTo>
                  <a:pt x="2127859" y="9465346"/>
                  <a:pt x="2153446" y="9439759"/>
                  <a:pt x="2153446" y="9408196"/>
                </a:cubicBezTo>
                <a:close/>
                <a:moveTo>
                  <a:pt x="2153446" y="10610942"/>
                </a:moveTo>
                <a:cubicBezTo>
                  <a:pt x="2153446" y="10579379"/>
                  <a:pt x="2127859" y="10553792"/>
                  <a:pt x="2096296" y="10553792"/>
                </a:cubicBezTo>
                <a:cubicBezTo>
                  <a:pt x="2064733" y="10553792"/>
                  <a:pt x="2039146" y="10579379"/>
                  <a:pt x="2039146" y="10610942"/>
                </a:cubicBezTo>
                <a:cubicBezTo>
                  <a:pt x="2039146" y="10642505"/>
                  <a:pt x="2064733" y="10668092"/>
                  <a:pt x="2096296" y="10668092"/>
                </a:cubicBezTo>
                <a:cubicBezTo>
                  <a:pt x="2127859" y="10668092"/>
                  <a:pt x="2153446" y="10642505"/>
                  <a:pt x="2153446" y="10610942"/>
                </a:cubicBezTo>
                <a:close/>
                <a:moveTo>
                  <a:pt x="2153446" y="11201492"/>
                </a:moveTo>
                <a:cubicBezTo>
                  <a:pt x="2153446" y="11169929"/>
                  <a:pt x="2127859" y="11144342"/>
                  <a:pt x="2096296" y="11144342"/>
                </a:cubicBezTo>
                <a:cubicBezTo>
                  <a:pt x="2064733" y="11144342"/>
                  <a:pt x="2039146" y="11169929"/>
                  <a:pt x="2039146" y="11201492"/>
                </a:cubicBezTo>
                <a:cubicBezTo>
                  <a:pt x="2039146" y="11233055"/>
                  <a:pt x="2064733" y="11258642"/>
                  <a:pt x="2096296" y="11258642"/>
                </a:cubicBezTo>
                <a:cubicBezTo>
                  <a:pt x="2127859" y="11258642"/>
                  <a:pt x="2153446" y="11233055"/>
                  <a:pt x="2153446" y="11201492"/>
                </a:cubicBezTo>
                <a:close/>
                <a:moveTo>
                  <a:pt x="2153446" y="12392117"/>
                </a:moveTo>
                <a:cubicBezTo>
                  <a:pt x="2153446" y="12360554"/>
                  <a:pt x="2127859" y="12334967"/>
                  <a:pt x="2096296" y="12334967"/>
                </a:cubicBezTo>
                <a:cubicBezTo>
                  <a:pt x="2064733" y="12334967"/>
                  <a:pt x="2039146" y="12360554"/>
                  <a:pt x="2039146" y="12392117"/>
                </a:cubicBezTo>
                <a:cubicBezTo>
                  <a:pt x="2039146" y="12423680"/>
                  <a:pt x="2064733" y="12449267"/>
                  <a:pt x="2096296" y="12449267"/>
                </a:cubicBezTo>
                <a:cubicBezTo>
                  <a:pt x="2127859" y="12449267"/>
                  <a:pt x="2153446" y="12423680"/>
                  <a:pt x="2153446" y="12392117"/>
                </a:cubicBezTo>
                <a:close/>
                <a:moveTo>
                  <a:pt x="2172496" y="381001"/>
                </a:moveTo>
                <a:cubicBezTo>
                  <a:pt x="2172496" y="349437"/>
                  <a:pt x="2146909" y="323851"/>
                  <a:pt x="2115346" y="323851"/>
                </a:cubicBezTo>
                <a:cubicBezTo>
                  <a:pt x="2083783" y="323851"/>
                  <a:pt x="2058196" y="349437"/>
                  <a:pt x="2058196" y="381001"/>
                </a:cubicBezTo>
                <a:cubicBezTo>
                  <a:pt x="2058196" y="412563"/>
                  <a:pt x="2083783" y="438151"/>
                  <a:pt x="2115346" y="438151"/>
                </a:cubicBezTo>
                <a:cubicBezTo>
                  <a:pt x="2146909" y="438151"/>
                  <a:pt x="2172496" y="412563"/>
                  <a:pt x="2172496" y="381001"/>
                </a:cubicBezTo>
                <a:close/>
                <a:moveTo>
                  <a:pt x="2172496" y="2174297"/>
                </a:moveTo>
                <a:cubicBezTo>
                  <a:pt x="2172496" y="2142733"/>
                  <a:pt x="2146909" y="2117147"/>
                  <a:pt x="2115346" y="2117147"/>
                </a:cubicBezTo>
                <a:cubicBezTo>
                  <a:pt x="2083783" y="2117147"/>
                  <a:pt x="2058196" y="2142733"/>
                  <a:pt x="2058196" y="2174297"/>
                </a:cubicBezTo>
                <a:cubicBezTo>
                  <a:pt x="2058196" y="2205859"/>
                  <a:pt x="2083783" y="2231447"/>
                  <a:pt x="2115346" y="2231447"/>
                </a:cubicBezTo>
                <a:cubicBezTo>
                  <a:pt x="2146909" y="2231447"/>
                  <a:pt x="2172496" y="2205859"/>
                  <a:pt x="2172496" y="2174297"/>
                </a:cubicBezTo>
                <a:close/>
                <a:moveTo>
                  <a:pt x="2172496" y="2871873"/>
                </a:moveTo>
                <a:cubicBezTo>
                  <a:pt x="2172496" y="2840311"/>
                  <a:pt x="2146909" y="2814723"/>
                  <a:pt x="2115346" y="2814723"/>
                </a:cubicBezTo>
                <a:cubicBezTo>
                  <a:pt x="2083783" y="2814723"/>
                  <a:pt x="2058196" y="2840311"/>
                  <a:pt x="2058196" y="2871873"/>
                </a:cubicBezTo>
                <a:cubicBezTo>
                  <a:pt x="2058196" y="2903437"/>
                  <a:pt x="2083783" y="2929023"/>
                  <a:pt x="2115346" y="2929023"/>
                </a:cubicBezTo>
                <a:cubicBezTo>
                  <a:pt x="2146909" y="2929023"/>
                  <a:pt x="2172496" y="2903437"/>
                  <a:pt x="2172496" y="2871873"/>
                </a:cubicBezTo>
                <a:close/>
                <a:moveTo>
                  <a:pt x="2172496" y="4653048"/>
                </a:moveTo>
                <a:cubicBezTo>
                  <a:pt x="2172496" y="4621485"/>
                  <a:pt x="2146909" y="4595898"/>
                  <a:pt x="2115346" y="4595898"/>
                </a:cubicBezTo>
                <a:cubicBezTo>
                  <a:pt x="2083783" y="4595898"/>
                  <a:pt x="2058196" y="4621485"/>
                  <a:pt x="2058196" y="4653048"/>
                </a:cubicBezTo>
                <a:cubicBezTo>
                  <a:pt x="2058196" y="4684611"/>
                  <a:pt x="2083783" y="4710198"/>
                  <a:pt x="2115346" y="4710198"/>
                </a:cubicBezTo>
                <a:cubicBezTo>
                  <a:pt x="2146909" y="4710198"/>
                  <a:pt x="2172496" y="4684611"/>
                  <a:pt x="2172496" y="4653048"/>
                </a:cubicBezTo>
                <a:close/>
                <a:moveTo>
                  <a:pt x="2172496" y="6436396"/>
                </a:moveTo>
                <a:cubicBezTo>
                  <a:pt x="2172496" y="6404833"/>
                  <a:pt x="2146909" y="6379246"/>
                  <a:pt x="2115346" y="6379246"/>
                </a:cubicBezTo>
                <a:cubicBezTo>
                  <a:pt x="2083783" y="6379246"/>
                  <a:pt x="2058196" y="6404833"/>
                  <a:pt x="2058196" y="6436396"/>
                </a:cubicBezTo>
                <a:cubicBezTo>
                  <a:pt x="2058196" y="6467959"/>
                  <a:pt x="2083783" y="6493546"/>
                  <a:pt x="2115346" y="6493546"/>
                </a:cubicBezTo>
                <a:cubicBezTo>
                  <a:pt x="2146909" y="6493546"/>
                  <a:pt x="2172496" y="6467959"/>
                  <a:pt x="2172496" y="6436396"/>
                </a:cubicBezTo>
                <a:close/>
                <a:moveTo>
                  <a:pt x="2172496" y="8217571"/>
                </a:moveTo>
                <a:cubicBezTo>
                  <a:pt x="2172496" y="8186008"/>
                  <a:pt x="2146909" y="8160421"/>
                  <a:pt x="2115346" y="8160421"/>
                </a:cubicBezTo>
                <a:cubicBezTo>
                  <a:pt x="2083783" y="8160421"/>
                  <a:pt x="2058196" y="8186008"/>
                  <a:pt x="2058196" y="8217571"/>
                </a:cubicBezTo>
                <a:cubicBezTo>
                  <a:pt x="2058196" y="8249134"/>
                  <a:pt x="2083783" y="8274721"/>
                  <a:pt x="2115346" y="8274721"/>
                </a:cubicBezTo>
                <a:cubicBezTo>
                  <a:pt x="2146909" y="8274721"/>
                  <a:pt x="2172496" y="8249134"/>
                  <a:pt x="2172496" y="8217571"/>
                </a:cubicBezTo>
                <a:close/>
                <a:moveTo>
                  <a:pt x="2172496" y="10010867"/>
                </a:moveTo>
                <a:cubicBezTo>
                  <a:pt x="2172496" y="9979304"/>
                  <a:pt x="2146909" y="9953717"/>
                  <a:pt x="2115346" y="9953717"/>
                </a:cubicBezTo>
                <a:cubicBezTo>
                  <a:pt x="2083783" y="9953717"/>
                  <a:pt x="2058196" y="9979304"/>
                  <a:pt x="2058196" y="10010867"/>
                </a:cubicBezTo>
                <a:cubicBezTo>
                  <a:pt x="2058196" y="10042430"/>
                  <a:pt x="2083783" y="10068017"/>
                  <a:pt x="2115346" y="10068017"/>
                </a:cubicBezTo>
                <a:cubicBezTo>
                  <a:pt x="2146909" y="10068017"/>
                  <a:pt x="2172496" y="10042430"/>
                  <a:pt x="2172496" y="10010867"/>
                </a:cubicBezTo>
                <a:close/>
                <a:moveTo>
                  <a:pt x="2172496" y="11792042"/>
                </a:moveTo>
                <a:cubicBezTo>
                  <a:pt x="2172496" y="11760479"/>
                  <a:pt x="2146909" y="11734892"/>
                  <a:pt x="2115346" y="11734892"/>
                </a:cubicBezTo>
                <a:cubicBezTo>
                  <a:pt x="2083783" y="11734892"/>
                  <a:pt x="2058196" y="11760479"/>
                  <a:pt x="2058196" y="11792042"/>
                </a:cubicBezTo>
                <a:cubicBezTo>
                  <a:pt x="2058196" y="11823605"/>
                  <a:pt x="2083783" y="11849192"/>
                  <a:pt x="2115346" y="11849192"/>
                </a:cubicBezTo>
                <a:cubicBezTo>
                  <a:pt x="2146909" y="11849192"/>
                  <a:pt x="2172496" y="11823605"/>
                  <a:pt x="2172496" y="11792042"/>
                </a:cubicBezTo>
                <a:close/>
                <a:moveTo>
                  <a:pt x="2444751" y="57151"/>
                </a:moveTo>
                <a:cubicBezTo>
                  <a:pt x="2444751" y="25587"/>
                  <a:pt x="2419163" y="0"/>
                  <a:pt x="2387601" y="0"/>
                </a:cubicBezTo>
                <a:cubicBezTo>
                  <a:pt x="2356038" y="0"/>
                  <a:pt x="2330451" y="25587"/>
                  <a:pt x="2330451" y="57151"/>
                </a:cubicBezTo>
                <a:cubicBezTo>
                  <a:pt x="2330451" y="88713"/>
                  <a:pt x="2356038" y="114301"/>
                  <a:pt x="2387601" y="114301"/>
                </a:cubicBezTo>
                <a:cubicBezTo>
                  <a:pt x="2419163" y="114301"/>
                  <a:pt x="2444751" y="88713"/>
                  <a:pt x="2444751" y="57151"/>
                </a:cubicBezTo>
                <a:close/>
                <a:moveTo>
                  <a:pt x="2444751" y="714375"/>
                </a:moveTo>
                <a:cubicBezTo>
                  <a:pt x="2444751" y="682813"/>
                  <a:pt x="2419163" y="657225"/>
                  <a:pt x="2387601" y="657225"/>
                </a:cubicBezTo>
                <a:cubicBezTo>
                  <a:pt x="2356038" y="657225"/>
                  <a:pt x="2330451" y="682813"/>
                  <a:pt x="2330451" y="714375"/>
                </a:cubicBezTo>
                <a:cubicBezTo>
                  <a:pt x="2330451" y="745939"/>
                  <a:pt x="2356038" y="771525"/>
                  <a:pt x="2387601" y="771525"/>
                </a:cubicBezTo>
                <a:cubicBezTo>
                  <a:pt x="2419163" y="771525"/>
                  <a:pt x="2444751" y="745939"/>
                  <a:pt x="2444751" y="714375"/>
                </a:cubicBezTo>
                <a:close/>
                <a:moveTo>
                  <a:pt x="2444751" y="1304925"/>
                </a:moveTo>
                <a:cubicBezTo>
                  <a:pt x="2444751" y="1273363"/>
                  <a:pt x="2419163" y="1247775"/>
                  <a:pt x="2387601" y="1247775"/>
                </a:cubicBezTo>
                <a:cubicBezTo>
                  <a:pt x="2356038" y="1247775"/>
                  <a:pt x="2330451" y="1273363"/>
                  <a:pt x="2330451" y="1304925"/>
                </a:cubicBezTo>
                <a:cubicBezTo>
                  <a:pt x="2330451" y="1336489"/>
                  <a:pt x="2356038" y="1362075"/>
                  <a:pt x="2387601" y="1362075"/>
                </a:cubicBezTo>
                <a:cubicBezTo>
                  <a:pt x="2419163" y="1362075"/>
                  <a:pt x="2444751" y="1336489"/>
                  <a:pt x="2444751" y="1304925"/>
                </a:cubicBezTo>
                <a:close/>
                <a:moveTo>
                  <a:pt x="2444751" y="1838325"/>
                </a:moveTo>
                <a:cubicBezTo>
                  <a:pt x="2444751" y="1806763"/>
                  <a:pt x="2419163" y="1781175"/>
                  <a:pt x="2387601" y="1781175"/>
                </a:cubicBezTo>
                <a:cubicBezTo>
                  <a:pt x="2356038" y="1781175"/>
                  <a:pt x="2330451" y="1806763"/>
                  <a:pt x="2330451" y="1838325"/>
                </a:cubicBezTo>
                <a:cubicBezTo>
                  <a:pt x="2330451" y="1869889"/>
                  <a:pt x="2356038" y="1895475"/>
                  <a:pt x="2387601" y="1895475"/>
                </a:cubicBezTo>
                <a:cubicBezTo>
                  <a:pt x="2419163" y="1895475"/>
                  <a:pt x="2444751" y="1869889"/>
                  <a:pt x="2444751" y="1838325"/>
                </a:cubicBezTo>
                <a:close/>
                <a:moveTo>
                  <a:pt x="2444751" y="2507671"/>
                </a:moveTo>
                <a:cubicBezTo>
                  <a:pt x="2444751" y="2476107"/>
                  <a:pt x="2419163" y="2450521"/>
                  <a:pt x="2387601" y="2450521"/>
                </a:cubicBezTo>
                <a:cubicBezTo>
                  <a:pt x="2356038" y="2450521"/>
                  <a:pt x="2330451" y="2476107"/>
                  <a:pt x="2330451" y="2507671"/>
                </a:cubicBezTo>
                <a:cubicBezTo>
                  <a:pt x="2330451" y="2539233"/>
                  <a:pt x="2356038" y="2564821"/>
                  <a:pt x="2387601" y="2564821"/>
                </a:cubicBezTo>
                <a:cubicBezTo>
                  <a:pt x="2419163" y="2564821"/>
                  <a:pt x="2444751" y="2539233"/>
                  <a:pt x="2444751" y="2507671"/>
                </a:cubicBezTo>
                <a:close/>
                <a:moveTo>
                  <a:pt x="2444751" y="3205249"/>
                </a:moveTo>
                <a:cubicBezTo>
                  <a:pt x="2444751" y="3173685"/>
                  <a:pt x="2419163" y="3148099"/>
                  <a:pt x="2387601" y="3148099"/>
                </a:cubicBezTo>
                <a:cubicBezTo>
                  <a:pt x="2356038" y="3148099"/>
                  <a:pt x="2330451" y="3173685"/>
                  <a:pt x="2330451" y="3205249"/>
                </a:cubicBezTo>
                <a:cubicBezTo>
                  <a:pt x="2330451" y="3236811"/>
                  <a:pt x="2356038" y="3262399"/>
                  <a:pt x="2387601" y="3262399"/>
                </a:cubicBezTo>
                <a:cubicBezTo>
                  <a:pt x="2419163" y="3262399"/>
                  <a:pt x="2444751" y="3236811"/>
                  <a:pt x="2444751" y="3205249"/>
                </a:cubicBezTo>
                <a:close/>
                <a:moveTo>
                  <a:pt x="2444751" y="3795799"/>
                </a:moveTo>
                <a:cubicBezTo>
                  <a:pt x="2444751" y="3764235"/>
                  <a:pt x="2419163" y="3738649"/>
                  <a:pt x="2387601" y="3738649"/>
                </a:cubicBezTo>
                <a:cubicBezTo>
                  <a:pt x="2356038" y="3738649"/>
                  <a:pt x="2330451" y="3764235"/>
                  <a:pt x="2330451" y="3795799"/>
                </a:cubicBezTo>
                <a:cubicBezTo>
                  <a:pt x="2330451" y="3827361"/>
                  <a:pt x="2356038" y="3852949"/>
                  <a:pt x="2387601" y="3852949"/>
                </a:cubicBezTo>
                <a:cubicBezTo>
                  <a:pt x="2419163" y="3852949"/>
                  <a:pt x="2444751" y="3827361"/>
                  <a:pt x="2444751" y="3795799"/>
                </a:cubicBezTo>
                <a:close/>
                <a:moveTo>
                  <a:pt x="2444751" y="4329198"/>
                </a:moveTo>
                <a:cubicBezTo>
                  <a:pt x="2444751" y="4297635"/>
                  <a:pt x="2419163" y="4272048"/>
                  <a:pt x="2387601" y="4272048"/>
                </a:cubicBezTo>
                <a:cubicBezTo>
                  <a:pt x="2356038" y="4272048"/>
                  <a:pt x="2330451" y="4297635"/>
                  <a:pt x="2330451" y="4329198"/>
                </a:cubicBezTo>
                <a:cubicBezTo>
                  <a:pt x="2330451" y="4360761"/>
                  <a:pt x="2356038" y="4386348"/>
                  <a:pt x="2387601" y="4386348"/>
                </a:cubicBezTo>
                <a:cubicBezTo>
                  <a:pt x="2419163" y="4386348"/>
                  <a:pt x="2444751" y="4360761"/>
                  <a:pt x="2444751" y="4329198"/>
                </a:cubicBezTo>
                <a:close/>
                <a:moveTo>
                  <a:pt x="2444751" y="4986423"/>
                </a:moveTo>
                <a:cubicBezTo>
                  <a:pt x="2444751" y="4954860"/>
                  <a:pt x="2419163" y="4929273"/>
                  <a:pt x="2387601" y="4929273"/>
                </a:cubicBezTo>
                <a:cubicBezTo>
                  <a:pt x="2356038" y="4929273"/>
                  <a:pt x="2330451" y="4954860"/>
                  <a:pt x="2330451" y="4986423"/>
                </a:cubicBezTo>
                <a:cubicBezTo>
                  <a:pt x="2330451" y="5017986"/>
                  <a:pt x="2356038" y="5043573"/>
                  <a:pt x="2387601" y="5043573"/>
                </a:cubicBezTo>
                <a:cubicBezTo>
                  <a:pt x="2419163" y="5043573"/>
                  <a:pt x="2444751" y="5017986"/>
                  <a:pt x="2444751" y="4986423"/>
                </a:cubicBezTo>
                <a:close/>
                <a:moveTo>
                  <a:pt x="2444751" y="5576973"/>
                </a:moveTo>
                <a:cubicBezTo>
                  <a:pt x="2444751" y="5545410"/>
                  <a:pt x="2419163" y="5519823"/>
                  <a:pt x="2387601" y="5519823"/>
                </a:cubicBezTo>
                <a:cubicBezTo>
                  <a:pt x="2356038" y="5519823"/>
                  <a:pt x="2330451" y="5545410"/>
                  <a:pt x="2330451" y="5576973"/>
                </a:cubicBezTo>
                <a:cubicBezTo>
                  <a:pt x="2330451" y="5608536"/>
                  <a:pt x="2356038" y="5634123"/>
                  <a:pt x="2387601" y="5634123"/>
                </a:cubicBezTo>
                <a:cubicBezTo>
                  <a:pt x="2419163" y="5634123"/>
                  <a:pt x="2444751" y="5608536"/>
                  <a:pt x="2444751" y="5576973"/>
                </a:cubicBezTo>
                <a:close/>
                <a:moveTo>
                  <a:pt x="2444751" y="6110373"/>
                </a:moveTo>
                <a:cubicBezTo>
                  <a:pt x="2444751" y="6078810"/>
                  <a:pt x="2419163" y="6053223"/>
                  <a:pt x="2387601" y="6053223"/>
                </a:cubicBezTo>
                <a:cubicBezTo>
                  <a:pt x="2356038" y="6053223"/>
                  <a:pt x="2330451" y="6078810"/>
                  <a:pt x="2330451" y="6110373"/>
                </a:cubicBezTo>
                <a:cubicBezTo>
                  <a:pt x="2330451" y="6141936"/>
                  <a:pt x="2356038" y="6167523"/>
                  <a:pt x="2387601" y="6167523"/>
                </a:cubicBezTo>
                <a:cubicBezTo>
                  <a:pt x="2419163" y="6167523"/>
                  <a:pt x="2444751" y="6141936"/>
                  <a:pt x="2444751" y="6110373"/>
                </a:cubicBezTo>
                <a:close/>
                <a:moveTo>
                  <a:pt x="2444751" y="6769771"/>
                </a:moveTo>
                <a:cubicBezTo>
                  <a:pt x="2444751" y="6738208"/>
                  <a:pt x="2419163" y="6712621"/>
                  <a:pt x="2387601" y="6712621"/>
                </a:cubicBezTo>
                <a:cubicBezTo>
                  <a:pt x="2356038" y="6712621"/>
                  <a:pt x="2330451" y="6738208"/>
                  <a:pt x="2330451" y="6769771"/>
                </a:cubicBezTo>
                <a:cubicBezTo>
                  <a:pt x="2330451" y="6801334"/>
                  <a:pt x="2356038" y="6826921"/>
                  <a:pt x="2387601" y="6826921"/>
                </a:cubicBezTo>
                <a:cubicBezTo>
                  <a:pt x="2419163" y="6826921"/>
                  <a:pt x="2444751" y="6801334"/>
                  <a:pt x="2444751" y="6769771"/>
                </a:cubicBezTo>
                <a:close/>
                <a:moveTo>
                  <a:pt x="2444751" y="7360321"/>
                </a:moveTo>
                <a:cubicBezTo>
                  <a:pt x="2444751" y="7328758"/>
                  <a:pt x="2419163" y="7303171"/>
                  <a:pt x="2387601" y="7303171"/>
                </a:cubicBezTo>
                <a:cubicBezTo>
                  <a:pt x="2356038" y="7303171"/>
                  <a:pt x="2330451" y="7328758"/>
                  <a:pt x="2330451" y="7360321"/>
                </a:cubicBezTo>
                <a:cubicBezTo>
                  <a:pt x="2330451" y="7391884"/>
                  <a:pt x="2356038" y="7417471"/>
                  <a:pt x="2387601" y="7417471"/>
                </a:cubicBezTo>
                <a:cubicBezTo>
                  <a:pt x="2419163" y="7417471"/>
                  <a:pt x="2444751" y="7391884"/>
                  <a:pt x="2444751" y="7360321"/>
                </a:cubicBezTo>
                <a:close/>
                <a:moveTo>
                  <a:pt x="2444751" y="7893721"/>
                </a:moveTo>
                <a:cubicBezTo>
                  <a:pt x="2444751" y="7862158"/>
                  <a:pt x="2419163" y="7836571"/>
                  <a:pt x="2387601" y="7836571"/>
                </a:cubicBezTo>
                <a:cubicBezTo>
                  <a:pt x="2356038" y="7836571"/>
                  <a:pt x="2330451" y="7862158"/>
                  <a:pt x="2330451" y="7893721"/>
                </a:cubicBezTo>
                <a:cubicBezTo>
                  <a:pt x="2330451" y="7925284"/>
                  <a:pt x="2356038" y="7950871"/>
                  <a:pt x="2387601" y="7950871"/>
                </a:cubicBezTo>
                <a:cubicBezTo>
                  <a:pt x="2419163" y="7950871"/>
                  <a:pt x="2444751" y="7925284"/>
                  <a:pt x="2444751" y="7893721"/>
                </a:cubicBezTo>
                <a:close/>
                <a:moveTo>
                  <a:pt x="2444751" y="8550946"/>
                </a:moveTo>
                <a:cubicBezTo>
                  <a:pt x="2444751" y="8519383"/>
                  <a:pt x="2419163" y="8493796"/>
                  <a:pt x="2387601" y="8493796"/>
                </a:cubicBezTo>
                <a:cubicBezTo>
                  <a:pt x="2356038" y="8493796"/>
                  <a:pt x="2330451" y="8519383"/>
                  <a:pt x="2330451" y="8550946"/>
                </a:cubicBezTo>
                <a:cubicBezTo>
                  <a:pt x="2330451" y="8582509"/>
                  <a:pt x="2356038" y="8608096"/>
                  <a:pt x="2387601" y="8608096"/>
                </a:cubicBezTo>
                <a:cubicBezTo>
                  <a:pt x="2419163" y="8608096"/>
                  <a:pt x="2444751" y="8582509"/>
                  <a:pt x="2444751" y="8550946"/>
                </a:cubicBezTo>
                <a:close/>
                <a:moveTo>
                  <a:pt x="2444751" y="9141496"/>
                </a:moveTo>
                <a:cubicBezTo>
                  <a:pt x="2444751" y="9109933"/>
                  <a:pt x="2419163" y="9084346"/>
                  <a:pt x="2387601" y="9084346"/>
                </a:cubicBezTo>
                <a:cubicBezTo>
                  <a:pt x="2356038" y="9084346"/>
                  <a:pt x="2330451" y="9109933"/>
                  <a:pt x="2330451" y="9141496"/>
                </a:cubicBezTo>
                <a:cubicBezTo>
                  <a:pt x="2330451" y="9173059"/>
                  <a:pt x="2356038" y="9198646"/>
                  <a:pt x="2387601" y="9198646"/>
                </a:cubicBezTo>
                <a:cubicBezTo>
                  <a:pt x="2419163" y="9198646"/>
                  <a:pt x="2444751" y="9173059"/>
                  <a:pt x="2444751" y="9141496"/>
                </a:cubicBezTo>
                <a:close/>
                <a:moveTo>
                  <a:pt x="2444751" y="9674896"/>
                </a:moveTo>
                <a:cubicBezTo>
                  <a:pt x="2444751" y="9643333"/>
                  <a:pt x="2419163" y="9617746"/>
                  <a:pt x="2387601" y="9617746"/>
                </a:cubicBezTo>
                <a:cubicBezTo>
                  <a:pt x="2356038" y="9617746"/>
                  <a:pt x="2330451" y="9643333"/>
                  <a:pt x="2330451" y="9674896"/>
                </a:cubicBezTo>
                <a:cubicBezTo>
                  <a:pt x="2330451" y="9706459"/>
                  <a:pt x="2356038" y="9732046"/>
                  <a:pt x="2387601" y="9732046"/>
                </a:cubicBezTo>
                <a:cubicBezTo>
                  <a:pt x="2419163" y="9732046"/>
                  <a:pt x="2444751" y="9706459"/>
                  <a:pt x="2444751" y="9674896"/>
                </a:cubicBezTo>
                <a:close/>
                <a:moveTo>
                  <a:pt x="2444751" y="10344242"/>
                </a:moveTo>
                <a:cubicBezTo>
                  <a:pt x="2444751" y="10312679"/>
                  <a:pt x="2419163" y="10287092"/>
                  <a:pt x="2387601" y="10287092"/>
                </a:cubicBezTo>
                <a:cubicBezTo>
                  <a:pt x="2356038" y="10287092"/>
                  <a:pt x="2330451" y="10312679"/>
                  <a:pt x="2330451" y="10344242"/>
                </a:cubicBezTo>
                <a:cubicBezTo>
                  <a:pt x="2330451" y="10375805"/>
                  <a:pt x="2356038" y="10401392"/>
                  <a:pt x="2387601" y="10401392"/>
                </a:cubicBezTo>
                <a:cubicBezTo>
                  <a:pt x="2419163" y="10401392"/>
                  <a:pt x="2444751" y="10375805"/>
                  <a:pt x="2444751" y="10344242"/>
                </a:cubicBezTo>
                <a:close/>
                <a:moveTo>
                  <a:pt x="2444751" y="10934792"/>
                </a:moveTo>
                <a:cubicBezTo>
                  <a:pt x="2444751" y="10903229"/>
                  <a:pt x="2419163" y="10877642"/>
                  <a:pt x="2387601" y="10877642"/>
                </a:cubicBezTo>
                <a:cubicBezTo>
                  <a:pt x="2356038" y="10877642"/>
                  <a:pt x="2330451" y="10903229"/>
                  <a:pt x="2330451" y="10934792"/>
                </a:cubicBezTo>
                <a:cubicBezTo>
                  <a:pt x="2330451" y="10966355"/>
                  <a:pt x="2356038" y="10991942"/>
                  <a:pt x="2387601" y="10991942"/>
                </a:cubicBezTo>
                <a:cubicBezTo>
                  <a:pt x="2419163" y="10991942"/>
                  <a:pt x="2444751" y="10966355"/>
                  <a:pt x="2444751" y="10934792"/>
                </a:cubicBezTo>
                <a:close/>
                <a:moveTo>
                  <a:pt x="2444751" y="11468192"/>
                </a:moveTo>
                <a:cubicBezTo>
                  <a:pt x="2444751" y="11436629"/>
                  <a:pt x="2419163" y="11411042"/>
                  <a:pt x="2387601" y="11411042"/>
                </a:cubicBezTo>
                <a:cubicBezTo>
                  <a:pt x="2356038" y="11411042"/>
                  <a:pt x="2330451" y="11436629"/>
                  <a:pt x="2330451" y="11468192"/>
                </a:cubicBezTo>
                <a:cubicBezTo>
                  <a:pt x="2330451" y="11499755"/>
                  <a:pt x="2356038" y="11525342"/>
                  <a:pt x="2387601" y="11525342"/>
                </a:cubicBezTo>
                <a:cubicBezTo>
                  <a:pt x="2419163" y="11525342"/>
                  <a:pt x="2444751" y="11499755"/>
                  <a:pt x="2444751" y="11468192"/>
                </a:cubicBezTo>
                <a:close/>
                <a:moveTo>
                  <a:pt x="2444751" y="12125417"/>
                </a:moveTo>
                <a:cubicBezTo>
                  <a:pt x="2444751" y="12093854"/>
                  <a:pt x="2419163" y="12068267"/>
                  <a:pt x="2387601" y="12068267"/>
                </a:cubicBezTo>
                <a:cubicBezTo>
                  <a:pt x="2356038" y="12068267"/>
                  <a:pt x="2330451" y="12093854"/>
                  <a:pt x="2330451" y="12125417"/>
                </a:cubicBezTo>
                <a:cubicBezTo>
                  <a:pt x="2330451" y="12156980"/>
                  <a:pt x="2356038" y="12182567"/>
                  <a:pt x="2387601" y="12182567"/>
                </a:cubicBezTo>
                <a:cubicBezTo>
                  <a:pt x="2419163" y="12182567"/>
                  <a:pt x="2444751" y="12156980"/>
                  <a:pt x="2444751" y="12125417"/>
                </a:cubicBezTo>
                <a:close/>
                <a:moveTo>
                  <a:pt x="2736058" y="981075"/>
                </a:moveTo>
                <a:cubicBezTo>
                  <a:pt x="2736058" y="949513"/>
                  <a:pt x="2710470" y="923925"/>
                  <a:pt x="2678908" y="923925"/>
                </a:cubicBezTo>
                <a:cubicBezTo>
                  <a:pt x="2647345" y="923925"/>
                  <a:pt x="2621758" y="949513"/>
                  <a:pt x="2621758" y="981075"/>
                </a:cubicBezTo>
                <a:cubicBezTo>
                  <a:pt x="2621758" y="1012639"/>
                  <a:pt x="2647345" y="1038225"/>
                  <a:pt x="2678908" y="1038225"/>
                </a:cubicBezTo>
                <a:cubicBezTo>
                  <a:pt x="2710470" y="1038225"/>
                  <a:pt x="2736058" y="1012639"/>
                  <a:pt x="2736058" y="981075"/>
                </a:cubicBezTo>
                <a:close/>
                <a:moveTo>
                  <a:pt x="2736058" y="1571625"/>
                </a:moveTo>
                <a:cubicBezTo>
                  <a:pt x="2736058" y="1540063"/>
                  <a:pt x="2710470" y="1514475"/>
                  <a:pt x="2678908" y="1514475"/>
                </a:cubicBezTo>
                <a:cubicBezTo>
                  <a:pt x="2647345" y="1514475"/>
                  <a:pt x="2621758" y="1540063"/>
                  <a:pt x="2621758" y="1571625"/>
                </a:cubicBezTo>
                <a:cubicBezTo>
                  <a:pt x="2621758" y="1603189"/>
                  <a:pt x="2647345" y="1628775"/>
                  <a:pt x="2678908" y="1628775"/>
                </a:cubicBezTo>
                <a:cubicBezTo>
                  <a:pt x="2710470" y="1628775"/>
                  <a:pt x="2736058" y="1603189"/>
                  <a:pt x="2736058" y="1571625"/>
                </a:cubicBezTo>
                <a:close/>
                <a:moveTo>
                  <a:pt x="2736058" y="3471949"/>
                </a:moveTo>
                <a:cubicBezTo>
                  <a:pt x="2736058" y="3440385"/>
                  <a:pt x="2710470" y="3414799"/>
                  <a:pt x="2678908" y="3414799"/>
                </a:cubicBezTo>
                <a:cubicBezTo>
                  <a:pt x="2647345" y="3414799"/>
                  <a:pt x="2621758" y="3440385"/>
                  <a:pt x="2621758" y="3471949"/>
                </a:cubicBezTo>
                <a:cubicBezTo>
                  <a:pt x="2621758" y="3503511"/>
                  <a:pt x="2647345" y="3529099"/>
                  <a:pt x="2678908" y="3529099"/>
                </a:cubicBezTo>
                <a:cubicBezTo>
                  <a:pt x="2710470" y="3529099"/>
                  <a:pt x="2736058" y="3503511"/>
                  <a:pt x="2736058" y="3471949"/>
                </a:cubicBezTo>
                <a:close/>
                <a:moveTo>
                  <a:pt x="2736058" y="4062498"/>
                </a:moveTo>
                <a:cubicBezTo>
                  <a:pt x="2736058" y="4030935"/>
                  <a:pt x="2710470" y="4005349"/>
                  <a:pt x="2678908" y="4005349"/>
                </a:cubicBezTo>
                <a:cubicBezTo>
                  <a:pt x="2647345" y="4005349"/>
                  <a:pt x="2621758" y="4030935"/>
                  <a:pt x="2621758" y="4062498"/>
                </a:cubicBezTo>
                <a:cubicBezTo>
                  <a:pt x="2621758" y="4094061"/>
                  <a:pt x="2647345" y="4119648"/>
                  <a:pt x="2678908" y="4119648"/>
                </a:cubicBezTo>
                <a:cubicBezTo>
                  <a:pt x="2710470" y="4119648"/>
                  <a:pt x="2736058" y="4094061"/>
                  <a:pt x="2736058" y="4062498"/>
                </a:cubicBezTo>
                <a:close/>
                <a:moveTo>
                  <a:pt x="2736058" y="5253123"/>
                </a:moveTo>
                <a:cubicBezTo>
                  <a:pt x="2736058" y="5221560"/>
                  <a:pt x="2710470" y="5195973"/>
                  <a:pt x="2678908" y="5195973"/>
                </a:cubicBezTo>
                <a:cubicBezTo>
                  <a:pt x="2647345" y="5195973"/>
                  <a:pt x="2621758" y="5221560"/>
                  <a:pt x="2621758" y="5253123"/>
                </a:cubicBezTo>
                <a:cubicBezTo>
                  <a:pt x="2621758" y="5284686"/>
                  <a:pt x="2647345" y="5310273"/>
                  <a:pt x="2678908" y="5310273"/>
                </a:cubicBezTo>
                <a:cubicBezTo>
                  <a:pt x="2710470" y="5310273"/>
                  <a:pt x="2736058" y="5284686"/>
                  <a:pt x="2736058" y="5253123"/>
                </a:cubicBezTo>
                <a:close/>
                <a:moveTo>
                  <a:pt x="2736058" y="5843673"/>
                </a:moveTo>
                <a:cubicBezTo>
                  <a:pt x="2736058" y="5812110"/>
                  <a:pt x="2710470" y="5786523"/>
                  <a:pt x="2678908" y="5786523"/>
                </a:cubicBezTo>
                <a:cubicBezTo>
                  <a:pt x="2647345" y="5786523"/>
                  <a:pt x="2621758" y="5812110"/>
                  <a:pt x="2621758" y="5843673"/>
                </a:cubicBezTo>
                <a:cubicBezTo>
                  <a:pt x="2621758" y="5875236"/>
                  <a:pt x="2647345" y="5900823"/>
                  <a:pt x="2678908" y="5900823"/>
                </a:cubicBezTo>
                <a:cubicBezTo>
                  <a:pt x="2710470" y="5900823"/>
                  <a:pt x="2736058" y="5875236"/>
                  <a:pt x="2736058" y="5843673"/>
                </a:cubicBezTo>
                <a:close/>
                <a:moveTo>
                  <a:pt x="2736058" y="7036471"/>
                </a:moveTo>
                <a:cubicBezTo>
                  <a:pt x="2736058" y="7004908"/>
                  <a:pt x="2710470" y="6979321"/>
                  <a:pt x="2678908" y="6979321"/>
                </a:cubicBezTo>
                <a:cubicBezTo>
                  <a:pt x="2647345" y="6979321"/>
                  <a:pt x="2621758" y="7004908"/>
                  <a:pt x="2621758" y="7036471"/>
                </a:cubicBezTo>
                <a:cubicBezTo>
                  <a:pt x="2621758" y="7068034"/>
                  <a:pt x="2647345" y="7093621"/>
                  <a:pt x="2678908" y="7093621"/>
                </a:cubicBezTo>
                <a:cubicBezTo>
                  <a:pt x="2710470" y="7093621"/>
                  <a:pt x="2736058" y="7068034"/>
                  <a:pt x="2736058" y="7036471"/>
                </a:cubicBezTo>
                <a:close/>
                <a:moveTo>
                  <a:pt x="2736058" y="7627021"/>
                </a:moveTo>
                <a:cubicBezTo>
                  <a:pt x="2736058" y="7595458"/>
                  <a:pt x="2710470" y="7569871"/>
                  <a:pt x="2678908" y="7569871"/>
                </a:cubicBezTo>
                <a:cubicBezTo>
                  <a:pt x="2647345" y="7569871"/>
                  <a:pt x="2621758" y="7595458"/>
                  <a:pt x="2621758" y="7627021"/>
                </a:cubicBezTo>
                <a:cubicBezTo>
                  <a:pt x="2621758" y="7658584"/>
                  <a:pt x="2647345" y="7684171"/>
                  <a:pt x="2678908" y="7684171"/>
                </a:cubicBezTo>
                <a:cubicBezTo>
                  <a:pt x="2710470" y="7684171"/>
                  <a:pt x="2736058" y="7658584"/>
                  <a:pt x="2736058" y="7627021"/>
                </a:cubicBezTo>
                <a:close/>
                <a:moveTo>
                  <a:pt x="2736058" y="8817646"/>
                </a:moveTo>
                <a:cubicBezTo>
                  <a:pt x="2736058" y="8786083"/>
                  <a:pt x="2710470" y="8760496"/>
                  <a:pt x="2678908" y="8760496"/>
                </a:cubicBezTo>
                <a:cubicBezTo>
                  <a:pt x="2647345" y="8760496"/>
                  <a:pt x="2621758" y="8786083"/>
                  <a:pt x="2621758" y="8817646"/>
                </a:cubicBezTo>
                <a:cubicBezTo>
                  <a:pt x="2621758" y="8849209"/>
                  <a:pt x="2647345" y="8874796"/>
                  <a:pt x="2678908" y="8874796"/>
                </a:cubicBezTo>
                <a:cubicBezTo>
                  <a:pt x="2710470" y="8874796"/>
                  <a:pt x="2736058" y="8849209"/>
                  <a:pt x="2736058" y="8817646"/>
                </a:cubicBezTo>
                <a:close/>
                <a:moveTo>
                  <a:pt x="2736058" y="9408196"/>
                </a:moveTo>
                <a:cubicBezTo>
                  <a:pt x="2736058" y="9376633"/>
                  <a:pt x="2710470" y="9351046"/>
                  <a:pt x="2678908" y="9351046"/>
                </a:cubicBezTo>
                <a:cubicBezTo>
                  <a:pt x="2647345" y="9351046"/>
                  <a:pt x="2621758" y="9376633"/>
                  <a:pt x="2621758" y="9408196"/>
                </a:cubicBezTo>
                <a:cubicBezTo>
                  <a:pt x="2621758" y="9439759"/>
                  <a:pt x="2647345" y="9465346"/>
                  <a:pt x="2678908" y="9465346"/>
                </a:cubicBezTo>
                <a:cubicBezTo>
                  <a:pt x="2710470" y="9465346"/>
                  <a:pt x="2736058" y="9439759"/>
                  <a:pt x="2736058" y="9408196"/>
                </a:cubicBezTo>
                <a:close/>
                <a:moveTo>
                  <a:pt x="2736058" y="10610942"/>
                </a:moveTo>
                <a:cubicBezTo>
                  <a:pt x="2736058" y="10579379"/>
                  <a:pt x="2710470" y="10553792"/>
                  <a:pt x="2678908" y="10553792"/>
                </a:cubicBezTo>
                <a:cubicBezTo>
                  <a:pt x="2647345" y="10553792"/>
                  <a:pt x="2621758" y="10579379"/>
                  <a:pt x="2621758" y="10610942"/>
                </a:cubicBezTo>
                <a:cubicBezTo>
                  <a:pt x="2621758" y="10642505"/>
                  <a:pt x="2647345" y="10668092"/>
                  <a:pt x="2678908" y="10668092"/>
                </a:cubicBezTo>
                <a:cubicBezTo>
                  <a:pt x="2710470" y="10668092"/>
                  <a:pt x="2736058" y="10642505"/>
                  <a:pt x="2736058" y="10610942"/>
                </a:cubicBezTo>
                <a:close/>
                <a:moveTo>
                  <a:pt x="2736058" y="11201492"/>
                </a:moveTo>
                <a:cubicBezTo>
                  <a:pt x="2736058" y="11169929"/>
                  <a:pt x="2710470" y="11144342"/>
                  <a:pt x="2678908" y="11144342"/>
                </a:cubicBezTo>
                <a:cubicBezTo>
                  <a:pt x="2647345" y="11144342"/>
                  <a:pt x="2621758" y="11169929"/>
                  <a:pt x="2621758" y="11201492"/>
                </a:cubicBezTo>
                <a:cubicBezTo>
                  <a:pt x="2621758" y="11233055"/>
                  <a:pt x="2647345" y="11258642"/>
                  <a:pt x="2678908" y="11258642"/>
                </a:cubicBezTo>
                <a:cubicBezTo>
                  <a:pt x="2710470" y="11258642"/>
                  <a:pt x="2736058" y="11233055"/>
                  <a:pt x="2736058" y="11201492"/>
                </a:cubicBezTo>
                <a:close/>
                <a:moveTo>
                  <a:pt x="2736058" y="12392117"/>
                </a:moveTo>
                <a:cubicBezTo>
                  <a:pt x="2736058" y="12360554"/>
                  <a:pt x="2710470" y="12334967"/>
                  <a:pt x="2678908" y="12334967"/>
                </a:cubicBezTo>
                <a:cubicBezTo>
                  <a:pt x="2647345" y="12334967"/>
                  <a:pt x="2621758" y="12360554"/>
                  <a:pt x="2621758" y="12392117"/>
                </a:cubicBezTo>
                <a:cubicBezTo>
                  <a:pt x="2621758" y="12423680"/>
                  <a:pt x="2647345" y="12449267"/>
                  <a:pt x="2678908" y="12449267"/>
                </a:cubicBezTo>
                <a:cubicBezTo>
                  <a:pt x="2710470" y="12449267"/>
                  <a:pt x="2736058" y="12423680"/>
                  <a:pt x="2736058" y="12392117"/>
                </a:cubicBezTo>
                <a:close/>
                <a:moveTo>
                  <a:pt x="2755108" y="381001"/>
                </a:moveTo>
                <a:cubicBezTo>
                  <a:pt x="2755108" y="349437"/>
                  <a:pt x="2729520" y="323851"/>
                  <a:pt x="2697958" y="323851"/>
                </a:cubicBezTo>
                <a:cubicBezTo>
                  <a:pt x="2666395" y="323851"/>
                  <a:pt x="2640808" y="349437"/>
                  <a:pt x="2640808" y="381001"/>
                </a:cubicBezTo>
                <a:cubicBezTo>
                  <a:pt x="2640808" y="412563"/>
                  <a:pt x="2666395" y="438151"/>
                  <a:pt x="2697958" y="438151"/>
                </a:cubicBezTo>
                <a:cubicBezTo>
                  <a:pt x="2729520" y="438151"/>
                  <a:pt x="2755108" y="412563"/>
                  <a:pt x="2755108" y="381001"/>
                </a:cubicBezTo>
                <a:close/>
                <a:moveTo>
                  <a:pt x="2755108" y="2174297"/>
                </a:moveTo>
                <a:cubicBezTo>
                  <a:pt x="2755108" y="2142733"/>
                  <a:pt x="2729520" y="2117147"/>
                  <a:pt x="2697958" y="2117147"/>
                </a:cubicBezTo>
                <a:cubicBezTo>
                  <a:pt x="2666395" y="2117147"/>
                  <a:pt x="2640808" y="2142733"/>
                  <a:pt x="2640808" y="2174297"/>
                </a:cubicBezTo>
                <a:cubicBezTo>
                  <a:pt x="2640808" y="2205859"/>
                  <a:pt x="2666395" y="2231447"/>
                  <a:pt x="2697958" y="2231447"/>
                </a:cubicBezTo>
                <a:cubicBezTo>
                  <a:pt x="2729520" y="2231447"/>
                  <a:pt x="2755108" y="2205859"/>
                  <a:pt x="2755108" y="2174297"/>
                </a:cubicBezTo>
                <a:close/>
                <a:moveTo>
                  <a:pt x="2755108" y="2871873"/>
                </a:moveTo>
                <a:cubicBezTo>
                  <a:pt x="2755108" y="2840311"/>
                  <a:pt x="2729520" y="2814723"/>
                  <a:pt x="2697958" y="2814723"/>
                </a:cubicBezTo>
                <a:cubicBezTo>
                  <a:pt x="2666395" y="2814723"/>
                  <a:pt x="2640808" y="2840311"/>
                  <a:pt x="2640808" y="2871873"/>
                </a:cubicBezTo>
                <a:cubicBezTo>
                  <a:pt x="2640808" y="2903437"/>
                  <a:pt x="2666395" y="2929023"/>
                  <a:pt x="2697958" y="2929023"/>
                </a:cubicBezTo>
                <a:cubicBezTo>
                  <a:pt x="2729520" y="2929023"/>
                  <a:pt x="2755108" y="2903437"/>
                  <a:pt x="2755108" y="2871873"/>
                </a:cubicBezTo>
                <a:close/>
                <a:moveTo>
                  <a:pt x="2755108" y="4653048"/>
                </a:moveTo>
                <a:cubicBezTo>
                  <a:pt x="2755108" y="4621485"/>
                  <a:pt x="2729520" y="4595898"/>
                  <a:pt x="2697958" y="4595898"/>
                </a:cubicBezTo>
                <a:cubicBezTo>
                  <a:pt x="2666395" y="4595898"/>
                  <a:pt x="2640808" y="4621485"/>
                  <a:pt x="2640808" y="4653048"/>
                </a:cubicBezTo>
                <a:cubicBezTo>
                  <a:pt x="2640808" y="4684611"/>
                  <a:pt x="2666395" y="4710198"/>
                  <a:pt x="2697958" y="4710198"/>
                </a:cubicBezTo>
                <a:cubicBezTo>
                  <a:pt x="2729520" y="4710198"/>
                  <a:pt x="2755108" y="4684611"/>
                  <a:pt x="2755108" y="4653048"/>
                </a:cubicBezTo>
                <a:close/>
                <a:moveTo>
                  <a:pt x="2755108" y="6436396"/>
                </a:moveTo>
                <a:cubicBezTo>
                  <a:pt x="2755108" y="6404833"/>
                  <a:pt x="2729520" y="6379246"/>
                  <a:pt x="2697958" y="6379246"/>
                </a:cubicBezTo>
                <a:cubicBezTo>
                  <a:pt x="2666395" y="6379246"/>
                  <a:pt x="2640808" y="6404833"/>
                  <a:pt x="2640808" y="6436396"/>
                </a:cubicBezTo>
                <a:cubicBezTo>
                  <a:pt x="2640808" y="6467959"/>
                  <a:pt x="2666395" y="6493546"/>
                  <a:pt x="2697958" y="6493546"/>
                </a:cubicBezTo>
                <a:cubicBezTo>
                  <a:pt x="2729520" y="6493546"/>
                  <a:pt x="2755108" y="6467959"/>
                  <a:pt x="2755108" y="6436396"/>
                </a:cubicBezTo>
                <a:close/>
                <a:moveTo>
                  <a:pt x="2755108" y="8217571"/>
                </a:moveTo>
                <a:cubicBezTo>
                  <a:pt x="2755108" y="8186008"/>
                  <a:pt x="2729520" y="8160421"/>
                  <a:pt x="2697958" y="8160421"/>
                </a:cubicBezTo>
                <a:cubicBezTo>
                  <a:pt x="2666395" y="8160421"/>
                  <a:pt x="2640808" y="8186008"/>
                  <a:pt x="2640808" y="8217571"/>
                </a:cubicBezTo>
                <a:cubicBezTo>
                  <a:pt x="2640808" y="8249134"/>
                  <a:pt x="2666395" y="8274721"/>
                  <a:pt x="2697958" y="8274721"/>
                </a:cubicBezTo>
                <a:cubicBezTo>
                  <a:pt x="2729520" y="8274721"/>
                  <a:pt x="2755108" y="8249134"/>
                  <a:pt x="2755108" y="8217571"/>
                </a:cubicBezTo>
                <a:close/>
                <a:moveTo>
                  <a:pt x="2755108" y="10010867"/>
                </a:moveTo>
                <a:cubicBezTo>
                  <a:pt x="2755108" y="9979304"/>
                  <a:pt x="2729520" y="9953717"/>
                  <a:pt x="2697958" y="9953717"/>
                </a:cubicBezTo>
                <a:cubicBezTo>
                  <a:pt x="2666395" y="9953717"/>
                  <a:pt x="2640808" y="9979304"/>
                  <a:pt x="2640808" y="10010867"/>
                </a:cubicBezTo>
                <a:cubicBezTo>
                  <a:pt x="2640808" y="10042430"/>
                  <a:pt x="2666395" y="10068017"/>
                  <a:pt x="2697958" y="10068017"/>
                </a:cubicBezTo>
                <a:cubicBezTo>
                  <a:pt x="2729520" y="10068017"/>
                  <a:pt x="2755108" y="10042430"/>
                  <a:pt x="2755108" y="10010867"/>
                </a:cubicBezTo>
                <a:close/>
                <a:moveTo>
                  <a:pt x="2755108" y="11792042"/>
                </a:moveTo>
                <a:cubicBezTo>
                  <a:pt x="2755108" y="11760479"/>
                  <a:pt x="2729520" y="11734892"/>
                  <a:pt x="2697958" y="11734892"/>
                </a:cubicBezTo>
                <a:cubicBezTo>
                  <a:pt x="2666395" y="11734892"/>
                  <a:pt x="2640808" y="11760479"/>
                  <a:pt x="2640808" y="11792042"/>
                </a:cubicBezTo>
                <a:cubicBezTo>
                  <a:pt x="2640808" y="11823605"/>
                  <a:pt x="2666395" y="11849192"/>
                  <a:pt x="2697958" y="11849192"/>
                </a:cubicBezTo>
                <a:cubicBezTo>
                  <a:pt x="2729520" y="11849192"/>
                  <a:pt x="2755108" y="11823605"/>
                  <a:pt x="2755108" y="11792042"/>
                </a:cubicBezTo>
                <a:close/>
                <a:moveTo>
                  <a:pt x="3027362" y="57151"/>
                </a:moveTo>
                <a:cubicBezTo>
                  <a:pt x="3027362" y="25587"/>
                  <a:pt x="3001775" y="0"/>
                  <a:pt x="2970212" y="0"/>
                </a:cubicBezTo>
                <a:cubicBezTo>
                  <a:pt x="2938650" y="0"/>
                  <a:pt x="2913063" y="25587"/>
                  <a:pt x="2913063" y="57151"/>
                </a:cubicBezTo>
                <a:cubicBezTo>
                  <a:pt x="2913063" y="88713"/>
                  <a:pt x="2938650" y="114301"/>
                  <a:pt x="2970212" y="114301"/>
                </a:cubicBezTo>
                <a:cubicBezTo>
                  <a:pt x="3001775" y="114301"/>
                  <a:pt x="3027362" y="88713"/>
                  <a:pt x="3027362" y="57151"/>
                </a:cubicBezTo>
                <a:close/>
                <a:moveTo>
                  <a:pt x="3027362" y="714375"/>
                </a:moveTo>
                <a:cubicBezTo>
                  <a:pt x="3027362" y="682813"/>
                  <a:pt x="3001775" y="657225"/>
                  <a:pt x="2970212" y="657225"/>
                </a:cubicBezTo>
                <a:cubicBezTo>
                  <a:pt x="2938650" y="657225"/>
                  <a:pt x="2913063" y="682813"/>
                  <a:pt x="2913063" y="714375"/>
                </a:cubicBezTo>
                <a:cubicBezTo>
                  <a:pt x="2913063" y="745939"/>
                  <a:pt x="2938650" y="771525"/>
                  <a:pt x="2970212" y="771525"/>
                </a:cubicBezTo>
                <a:cubicBezTo>
                  <a:pt x="3001775" y="771525"/>
                  <a:pt x="3027362" y="745939"/>
                  <a:pt x="3027362" y="714375"/>
                </a:cubicBezTo>
                <a:close/>
                <a:moveTo>
                  <a:pt x="3027362" y="1304925"/>
                </a:moveTo>
                <a:cubicBezTo>
                  <a:pt x="3027362" y="1273363"/>
                  <a:pt x="3001775" y="1247775"/>
                  <a:pt x="2970212" y="1247775"/>
                </a:cubicBezTo>
                <a:cubicBezTo>
                  <a:pt x="2938650" y="1247775"/>
                  <a:pt x="2913063" y="1273363"/>
                  <a:pt x="2913063" y="1304925"/>
                </a:cubicBezTo>
                <a:cubicBezTo>
                  <a:pt x="2913063" y="1336489"/>
                  <a:pt x="2938650" y="1362075"/>
                  <a:pt x="2970212" y="1362075"/>
                </a:cubicBezTo>
                <a:cubicBezTo>
                  <a:pt x="3001775" y="1362075"/>
                  <a:pt x="3027362" y="1336489"/>
                  <a:pt x="3027362" y="1304925"/>
                </a:cubicBezTo>
                <a:close/>
                <a:moveTo>
                  <a:pt x="3027362" y="1838325"/>
                </a:moveTo>
                <a:cubicBezTo>
                  <a:pt x="3027362" y="1806763"/>
                  <a:pt x="3001775" y="1781175"/>
                  <a:pt x="2970212" y="1781175"/>
                </a:cubicBezTo>
                <a:cubicBezTo>
                  <a:pt x="2938650" y="1781175"/>
                  <a:pt x="2913063" y="1806763"/>
                  <a:pt x="2913063" y="1838325"/>
                </a:cubicBezTo>
                <a:cubicBezTo>
                  <a:pt x="2913063" y="1869889"/>
                  <a:pt x="2938650" y="1895475"/>
                  <a:pt x="2970212" y="1895475"/>
                </a:cubicBezTo>
                <a:cubicBezTo>
                  <a:pt x="3001775" y="1895475"/>
                  <a:pt x="3027362" y="1869889"/>
                  <a:pt x="3027362" y="1838325"/>
                </a:cubicBezTo>
                <a:close/>
                <a:moveTo>
                  <a:pt x="3027362" y="2507671"/>
                </a:moveTo>
                <a:cubicBezTo>
                  <a:pt x="3027362" y="2476107"/>
                  <a:pt x="3001775" y="2450521"/>
                  <a:pt x="2970212" y="2450521"/>
                </a:cubicBezTo>
                <a:cubicBezTo>
                  <a:pt x="2938650" y="2450521"/>
                  <a:pt x="2913063" y="2476107"/>
                  <a:pt x="2913063" y="2507671"/>
                </a:cubicBezTo>
                <a:cubicBezTo>
                  <a:pt x="2913063" y="2539233"/>
                  <a:pt x="2938650" y="2564821"/>
                  <a:pt x="2970212" y="2564821"/>
                </a:cubicBezTo>
                <a:cubicBezTo>
                  <a:pt x="3001775" y="2564821"/>
                  <a:pt x="3027362" y="2539233"/>
                  <a:pt x="3027362" y="2507671"/>
                </a:cubicBezTo>
                <a:close/>
                <a:moveTo>
                  <a:pt x="3027362" y="3205249"/>
                </a:moveTo>
                <a:cubicBezTo>
                  <a:pt x="3027362" y="3173685"/>
                  <a:pt x="3001775" y="3148099"/>
                  <a:pt x="2970212" y="3148099"/>
                </a:cubicBezTo>
                <a:cubicBezTo>
                  <a:pt x="2938650" y="3148099"/>
                  <a:pt x="2913063" y="3173685"/>
                  <a:pt x="2913063" y="3205249"/>
                </a:cubicBezTo>
                <a:cubicBezTo>
                  <a:pt x="2913063" y="3236811"/>
                  <a:pt x="2938650" y="3262399"/>
                  <a:pt x="2970212" y="3262399"/>
                </a:cubicBezTo>
                <a:cubicBezTo>
                  <a:pt x="3001775" y="3262399"/>
                  <a:pt x="3027362" y="3236811"/>
                  <a:pt x="3027362" y="3205249"/>
                </a:cubicBezTo>
                <a:close/>
                <a:moveTo>
                  <a:pt x="3027362" y="3795799"/>
                </a:moveTo>
                <a:cubicBezTo>
                  <a:pt x="3027362" y="3764235"/>
                  <a:pt x="3001775" y="3738649"/>
                  <a:pt x="2970212" y="3738649"/>
                </a:cubicBezTo>
                <a:cubicBezTo>
                  <a:pt x="2938650" y="3738649"/>
                  <a:pt x="2913063" y="3764235"/>
                  <a:pt x="2913063" y="3795799"/>
                </a:cubicBezTo>
                <a:cubicBezTo>
                  <a:pt x="2913063" y="3827361"/>
                  <a:pt x="2938650" y="3852949"/>
                  <a:pt x="2970212" y="3852949"/>
                </a:cubicBezTo>
                <a:cubicBezTo>
                  <a:pt x="3001775" y="3852949"/>
                  <a:pt x="3027362" y="3827361"/>
                  <a:pt x="3027362" y="3795799"/>
                </a:cubicBezTo>
                <a:close/>
                <a:moveTo>
                  <a:pt x="3027362" y="4329198"/>
                </a:moveTo>
                <a:cubicBezTo>
                  <a:pt x="3027362" y="4297635"/>
                  <a:pt x="3001775" y="4272048"/>
                  <a:pt x="2970212" y="4272048"/>
                </a:cubicBezTo>
                <a:cubicBezTo>
                  <a:pt x="2938650" y="4272048"/>
                  <a:pt x="2913063" y="4297635"/>
                  <a:pt x="2913063" y="4329198"/>
                </a:cubicBezTo>
                <a:cubicBezTo>
                  <a:pt x="2913063" y="4360761"/>
                  <a:pt x="2938650" y="4386348"/>
                  <a:pt x="2970212" y="4386348"/>
                </a:cubicBezTo>
                <a:cubicBezTo>
                  <a:pt x="3001775" y="4386348"/>
                  <a:pt x="3027362" y="4360761"/>
                  <a:pt x="3027362" y="4329198"/>
                </a:cubicBezTo>
                <a:close/>
                <a:moveTo>
                  <a:pt x="3027362" y="4986423"/>
                </a:moveTo>
                <a:cubicBezTo>
                  <a:pt x="3027362" y="4954860"/>
                  <a:pt x="3001775" y="4929273"/>
                  <a:pt x="2970212" y="4929273"/>
                </a:cubicBezTo>
                <a:cubicBezTo>
                  <a:pt x="2938650" y="4929273"/>
                  <a:pt x="2913063" y="4954860"/>
                  <a:pt x="2913063" y="4986423"/>
                </a:cubicBezTo>
                <a:cubicBezTo>
                  <a:pt x="2913063" y="5017986"/>
                  <a:pt x="2938650" y="5043573"/>
                  <a:pt x="2970212" y="5043573"/>
                </a:cubicBezTo>
                <a:cubicBezTo>
                  <a:pt x="3001775" y="5043573"/>
                  <a:pt x="3027362" y="5017986"/>
                  <a:pt x="3027362" y="4986423"/>
                </a:cubicBezTo>
                <a:close/>
                <a:moveTo>
                  <a:pt x="3027362" y="5576973"/>
                </a:moveTo>
                <a:cubicBezTo>
                  <a:pt x="3027362" y="5545410"/>
                  <a:pt x="3001775" y="5519823"/>
                  <a:pt x="2970212" y="5519823"/>
                </a:cubicBezTo>
                <a:cubicBezTo>
                  <a:pt x="2938650" y="5519823"/>
                  <a:pt x="2913063" y="5545410"/>
                  <a:pt x="2913063" y="5576973"/>
                </a:cubicBezTo>
                <a:cubicBezTo>
                  <a:pt x="2913063" y="5608536"/>
                  <a:pt x="2938650" y="5634123"/>
                  <a:pt x="2970212" y="5634123"/>
                </a:cubicBezTo>
                <a:cubicBezTo>
                  <a:pt x="3001775" y="5634123"/>
                  <a:pt x="3027362" y="5608536"/>
                  <a:pt x="3027362" y="5576973"/>
                </a:cubicBezTo>
                <a:close/>
                <a:moveTo>
                  <a:pt x="3027362" y="6110373"/>
                </a:moveTo>
                <a:cubicBezTo>
                  <a:pt x="3027362" y="6078810"/>
                  <a:pt x="3001775" y="6053223"/>
                  <a:pt x="2970212" y="6053223"/>
                </a:cubicBezTo>
                <a:cubicBezTo>
                  <a:pt x="2938650" y="6053223"/>
                  <a:pt x="2913063" y="6078810"/>
                  <a:pt x="2913063" y="6110373"/>
                </a:cubicBezTo>
                <a:cubicBezTo>
                  <a:pt x="2913063" y="6141936"/>
                  <a:pt x="2938650" y="6167523"/>
                  <a:pt x="2970212" y="6167523"/>
                </a:cubicBezTo>
                <a:cubicBezTo>
                  <a:pt x="3001775" y="6167523"/>
                  <a:pt x="3027362" y="6141936"/>
                  <a:pt x="3027362" y="6110373"/>
                </a:cubicBezTo>
                <a:close/>
                <a:moveTo>
                  <a:pt x="3027362" y="6769771"/>
                </a:moveTo>
                <a:cubicBezTo>
                  <a:pt x="3027362" y="6738208"/>
                  <a:pt x="3001775" y="6712621"/>
                  <a:pt x="2970212" y="6712621"/>
                </a:cubicBezTo>
                <a:cubicBezTo>
                  <a:pt x="2938650" y="6712621"/>
                  <a:pt x="2913063" y="6738208"/>
                  <a:pt x="2913063" y="6769771"/>
                </a:cubicBezTo>
                <a:cubicBezTo>
                  <a:pt x="2913063" y="6801334"/>
                  <a:pt x="2938650" y="6826921"/>
                  <a:pt x="2970212" y="6826921"/>
                </a:cubicBezTo>
                <a:cubicBezTo>
                  <a:pt x="3001775" y="6826921"/>
                  <a:pt x="3027362" y="6801334"/>
                  <a:pt x="3027362" y="6769771"/>
                </a:cubicBezTo>
                <a:close/>
                <a:moveTo>
                  <a:pt x="3027362" y="7360321"/>
                </a:moveTo>
                <a:cubicBezTo>
                  <a:pt x="3027362" y="7328758"/>
                  <a:pt x="3001775" y="7303171"/>
                  <a:pt x="2970212" y="7303171"/>
                </a:cubicBezTo>
                <a:cubicBezTo>
                  <a:pt x="2938650" y="7303171"/>
                  <a:pt x="2913063" y="7328758"/>
                  <a:pt x="2913063" y="7360321"/>
                </a:cubicBezTo>
                <a:cubicBezTo>
                  <a:pt x="2913063" y="7391884"/>
                  <a:pt x="2938650" y="7417471"/>
                  <a:pt x="2970212" y="7417471"/>
                </a:cubicBezTo>
                <a:cubicBezTo>
                  <a:pt x="3001775" y="7417471"/>
                  <a:pt x="3027362" y="7391884"/>
                  <a:pt x="3027362" y="7360321"/>
                </a:cubicBezTo>
                <a:close/>
                <a:moveTo>
                  <a:pt x="3027362" y="7893721"/>
                </a:moveTo>
                <a:cubicBezTo>
                  <a:pt x="3027362" y="7862158"/>
                  <a:pt x="3001775" y="7836571"/>
                  <a:pt x="2970212" y="7836571"/>
                </a:cubicBezTo>
                <a:cubicBezTo>
                  <a:pt x="2938650" y="7836571"/>
                  <a:pt x="2913063" y="7862158"/>
                  <a:pt x="2913063" y="7893721"/>
                </a:cubicBezTo>
                <a:cubicBezTo>
                  <a:pt x="2913063" y="7925284"/>
                  <a:pt x="2938650" y="7950871"/>
                  <a:pt x="2970212" y="7950871"/>
                </a:cubicBezTo>
                <a:cubicBezTo>
                  <a:pt x="3001775" y="7950871"/>
                  <a:pt x="3027362" y="7925284"/>
                  <a:pt x="3027362" y="7893721"/>
                </a:cubicBezTo>
                <a:close/>
                <a:moveTo>
                  <a:pt x="3027362" y="8550946"/>
                </a:moveTo>
                <a:cubicBezTo>
                  <a:pt x="3027362" y="8519383"/>
                  <a:pt x="3001775" y="8493796"/>
                  <a:pt x="2970212" y="8493796"/>
                </a:cubicBezTo>
                <a:cubicBezTo>
                  <a:pt x="2938650" y="8493796"/>
                  <a:pt x="2913063" y="8519383"/>
                  <a:pt x="2913063" y="8550946"/>
                </a:cubicBezTo>
                <a:cubicBezTo>
                  <a:pt x="2913063" y="8582509"/>
                  <a:pt x="2938650" y="8608096"/>
                  <a:pt x="2970212" y="8608096"/>
                </a:cubicBezTo>
                <a:cubicBezTo>
                  <a:pt x="3001775" y="8608096"/>
                  <a:pt x="3027362" y="8582509"/>
                  <a:pt x="3027362" y="8550946"/>
                </a:cubicBezTo>
                <a:close/>
                <a:moveTo>
                  <a:pt x="3027362" y="9141496"/>
                </a:moveTo>
                <a:cubicBezTo>
                  <a:pt x="3027362" y="9109933"/>
                  <a:pt x="3001775" y="9084346"/>
                  <a:pt x="2970212" y="9084346"/>
                </a:cubicBezTo>
                <a:cubicBezTo>
                  <a:pt x="2938650" y="9084346"/>
                  <a:pt x="2913063" y="9109933"/>
                  <a:pt x="2913063" y="9141496"/>
                </a:cubicBezTo>
                <a:cubicBezTo>
                  <a:pt x="2913063" y="9173059"/>
                  <a:pt x="2938650" y="9198646"/>
                  <a:pt x="2970212" y="9198646"/>
                </a:cubicBezTo>
                <a:cubicBezTo>
                  <a:pt x="3001775" y="9198646"/>
                  <a:pt x="3027362" y="9173059"/>
                  <a:pt x="3027362" y="9141496"/>
                </a:cubicBezTo>
                <a:close/>
                <a:moveTo>
                  <a:pt x="3027362" y="9674896"/>
                </a:moveTo>
                <a:cubicBezTo>
                  <a:pt x="3027362" y="9643333"/>
                  <a:pt x="3001775" y="9617746"/>
                  <a:pt x="2970212" y="9617746"/>
                </a:cubicBezTo>
                <a:cubicBezTo>
                  <a:pt x="2938650" y="9617746"/>
                  <a:pt x="2913063" y="9643333"/>
                  <a:pt x="2913063" y="9674896"/>
                </a:cubicBezTo>
                <a:cubicBezTo>
                  <a:pt x="2913063" y="9706459"/>
                  <a:pt x="2938650" y="9732046"/>
                  <a:pt x="2970212" y="9732046"/>
                </a:cubicBezTo>
                <a:cubicBezTo>
                  <a:pt x="3001775" y="9732046"/>
                  <a:pt x="3027362" y="9706459"/>
                  <a:pt x="3027362" y="9674896"/>
                </a:cubicBezTo>
                <a:close/>
                <a:moveTo>
                  <a:pt x="3027362" y="10344242"/>
                </a:moveTo>
                <a:cubicBezTo>
                  <a:pt x="3027362" y="10312679"/>
                  <a:pt x="3001775" y="10287092"/>
                  <a:pt x="2970212" y="10287092"/>
                </a:cubicBezTo>
                <a:cubicBezTo>
                  <a:pt x="2938650" y="10287092"/>
                  <a:pt x="2913063" y="10312679"/>
                  <a:pt x="2913063" y="10344242"/>
                </a:cubicBezTo>
                <a:cubicBezTo>
                  <a:pt x="2913063" y="10375805"/>
                  <a:pt x="2938650" y="10401392"/>
                  <a:pt x="2970212" y="10401392"/>
                </a:cubicBezTo>
                <a:cubicBezTo>
                  <a:pt x="3001775" y="10401392"/>
                  <a:pt x="3027362" y="10375805"/>
                  <a:pt x="3027362" y="10344242"/>
                </a:cubicBezTo>
                <a:close/>
                <a:moveTo>
                  <a:pt x="3027362" y="10934792"/>
                </a:moveTo>
                <a:cubicBezTo>
                  <a:pt x="3027362" y="10903229"/>
                  <a:pt x="3001775" y="10877642"/>
                  <a:pt x="2970212" y="10877642"/>
                </a:cubicBezTo>
                <a:cubicBezTo>
                  <a:pt x="2938650" y="10877642"/>
                  <a:pt x="2913063" y="10903229"/>
                  <a:pt x="2913063" y="10934792"/>
                </a:cubicBezTo>
                <a:cubicBezTo>
                  <a:pt x="2913063" y="10966355"/>
                  <a:pt x="2938650" y="10991942"/>
                  <a:pt x="2970212" y="10991942"/>
                </a:cubicBezTo>
                <a:cubicBezTo>
                  <a:pt x="3001775" y="10991942"/>
                  <a:pt x="3027362" y="10966355"/>
                  <a:pt x="3027362" y="10934792"/>
                </a:cubicBezTo>
                <a:close/>
                <a:moveTo>
                  <a:pt x="3027362" y="11468192"/>
                </a:moveTo>
                <a:cubicBezTo>
                  <a:pt x="3027362" y="11436629"/>
                  <a:pt x="3001775" y="11411042"/>
                  <a:pt x="2970212" y="11411042"/>
                </a:cubicBezTo>
                <a:cubicBezTo>
                  <a:pt x="2938650" y="11411042"/>
                  <a:pt x="2913063" y="11436629"/>
                  <a:pt x="2913063" y="11468192"/>
                </a:cubicBezTo>
                <a:cubicBezTo>
                  <a:pt x="2913063" y="11499755"/>
                  <a:pt x="2938650" y="11525342"/>
                  <a:pt x="2970212" y="11525342"/>
                </a:cubicBezTo>
                <a:cubicBezTo>
                  <a:pt x="3001775" y="11525342"/>
                  <a:pt x="3027362" y="11499755"/>
                  <a:pt x="3027362" y="11468192"/>
                </a:cubicBezTo>
                <a:close/>
                <a:moveTo>
                  <a:pt x="3027362" y="12125417"/>
                </a:moveTo>
                <a:cubicBezTo>
                  <a:pt x="3027362" y="12093854"/>
                  <a:pt x="3001775" y="12068267"/>
                  <a:pt x="2970212" y="12068267"/>
                </a:cubicBezTo>
                <a:cubicBezTo>
                  <a:pt x="2938650" y="12068267"/>
                  <a:pt x="2913063" y="12093854"/>
                  <a:pt x="2913063" y="12125417"/>
                </a:cubicBezTo>
                <a:cubicBezTo>
                  <a:pt x="2913063" y="12156980"/>
                  <a:pt x="2938650" y="12182567"/>
                  <a:pt x="2970212" y="12182567"/>
                </a:cubicBezTo>
                <a:cubicBezTo>
                  <a:pt x="3001775" y="12182567"/>
                  <a:pt x="3027362" y="12156980"/>
                  <a:pt x="3027362" y="12125417"/>
                </a:cubicBezTo>
                <a:close/>
                <a:moveTo>
                  <a:pt x="3318669" y="981075"/>
                </a:moveTo>
                <a:cubicBezTo>
                  <a:pt x="3318669" y="949513"/>
                  <a:pt x="3293082" y="923925"/>
                  <a:pt x="3261519" y="923925"/>
                </a:cubicBezTo>
                <a:cubicBezTo>
                  <a:pt x="3229957" y="923925"/>
                  <a:pt x="3204370" y="949513"/>
                  <a:pt x="3204370" y="981075"/>
                </a:cubicBezTo>
                <a:cubicBezTo>
                  <a:pt x="3204370" y="1012639"/>
                  <a:pt x="3229957" y="1038225"/>
                  <a:pt x="3261519" y="1038225"/>
                </a:cubicBezTo>
                <a:cubicBezTo>
                  <a:pt x="3293082" y="1038225"/>
                  <a:pt x="3318669" y="1012639"/>
                  <a:pt x="3318669" y="981075"/>
                </a:cubicBezTo>
                <a:close/>
                <a:moveTo>
                  <a:pt x="3318669" y="1571625"/>
                </a:moveTo>
                <a:cubicBezTo>
                  <a:pt x="3318669" y="1540063"/>
                  <a:pt x="3293082" y="1514475"/>
                  <a:pt x="3261519" y="1514475"/>
                </a:cubicBezTo>
                <a:cubicBezTo>
                  <a:pt x="3229957" y="1514475"/>
                  <a:pt x="3204370" y="1540063"/>
                  <a:pt x="3204370" y="1571625"/>
                </a:cubicBezTo>
                <a:cubicBezTo>
                  <a:pt x="3204370" y="1603189"/>
                  <a:pt x="3229957" y="1628775"/>
                  <a:pt x="3261519" y="1628775"/>
                </a:cubicBezTo>
                <a:cubicBezTo>
                  <a:pt x="3293082" y="1628775"/>
                  <a:pt x="3318669" y="1603189"/>
                  <a:pt x="3318669" y="1571625"/>
                </a:cubicBezTo>
                <a:close/>
                <a:moveTo>
                  <a:pt x="3318669" y="3471949"/>
                </a:moveTo>
                <a:cubicBezTo>
                  <a:pt x="3318669" y="3440385"/>
                  <a:pt x="3293082" y="3414799"/>
                  <a:pt x="3261519" y="3414799"/>
                </a:cubicBezTo>
                <a:cubicBezTo>
                  <a:pt x="3229957" y="3414799"/>
                  <a:pt x="3204370" y="3440385"/>
                  <a:pt x="3204370" y="3471949"/>
                </a:cubicBezTo>
                <a:cubicBezTo>
                  <a:pt x="3204370" y="3503511"/>
                  <a:pt x="3229957" y="3529099"/>
                  <a:pt x="3261519" y="3529099"/>
                </a:cubicBezTo>
                <a:cubicBezTo>
                  <a:pt x="3293082" y="3529099"/>
                  <a:pt x="3318669" y="3503511"/>
                  <a:pt x="3318669" y="3471949"/>
                </a:cubicBezTo>
                <a:close/>
                <a:moveTo>
                  <a:pt x="3318669" y="4062498"/>
                </a:moveTo>
                <a:cubicBezTo>
                  <a:pt x="3318669" y="4030935"/>
                  <a:pt x="3293082" y="4005349"/>
                  <a:pt x="3261519" y="4005349"/>
                </a:cubicBezTo>
                <a:cubicBezTo>
                  <a:pt x="3229957" y="4005349"/>
                  <a:pt x="3204370" y="4030935"/>
                  <a:pt x="3204370" y="4062498"/>
                </a:cubicBezTo>
                <a:cubicBezTo>
                  <a:pt x="3204370" y="4094061"/>
                  <a:pt x="3229957" y="4119648"/>
                  <a:pt x="3261519" y="4119648"/>
                </a:cubicBezTo>
                <a:cubicBezTo>
                  <a:pt x="3293082" y="4119648"/>
                  <a:pt x="3318669" y="4094061"/>
                  <a:pt x="3318669" y="4062498"/>
                </a:cubicBezTo>
                <a:close/>
                <a:moveTo>
                  <a:pt x="3318669" y="5253123"/>
                </a:moveTo>
                <a:cubicBezTo>
                  <a:pt x="3318669" y="5221560"/>
                  <a:pt x="3293082" y="5195973"/>
                  <a:pt x="3261519" y="5195973"/>
                </a:cubicBezTo>
                <a:cubicBezTo>
                  <a:pt x="3229957" y="5195973"/>
                  <a:pt x="3204370" y="5221560"/>
                  <a:pt x="3204370" y="5253123"/>
                </a:cubicBezTo>
                <a:cubicBezTo>
                  <a:pt x="3204370" y="5284686"/>
                  <a:pt x="3229957" y="5310273"/>
                  <a:pt x="3261519" y="5310273"/>
                </a:cubicBezTo>
                <a:cubicBezTo>
                  <a:pt x="3293082" y="5310273"/>
                  <a:pt x="3318669" y="5284686"/>
                  <a:pt x="3318669" y="5253123"/>
                </a:cubicBezTo>
                <a:close/>
                <a:moveTo>
                  <a:pt x="3318669" y="5843673"/>
                </a:moveTo>
                <a:cubicBezTo>
                  <a:pt x="3318669" y="5812110"/>
                  <a:pt x="3293082" y="5786523"/>
                  <a:pt x="3261519" y="5786523"/>
                </a:cubicBezTo>
                <a:cubicBezTo>
                  <a:pt x="3229957" y="5786523"/>
                  <a:pt x="3204370" y="5812110"/>
                  <a:pt x="3204370" y="5843673"/>
                </a:cubicBezTo>
                <a:cubicBezTo>
                  <a:pt x="3204370" y="5875236"/>
                  <a:pt x="3229957" y="5900823"/>
                  <a:pt x="3261519" y="5900823"/>
                </a:cubicBezTo>
                <a:cubicBezTo>
                  <a:pt x="3293082" y="5900823"/>
                  <a:pt x="3318669" y="5875236"/>
                  <a:pt x="3318669" y="5843673"/>
                </a:cubicBezTo>
                <a:close/>
                <a:moveTo>
                  <a:pt x="3318669" y="7036471"/>
                </a:moveTo>
                <a:cubicBezTo>
                  <a:pt x="3318669" y="7004908"/>
                  <a:pt x="3293082" y="6979321"/>
                  <a:pt x="3261519" y="6979321"/>
                </a:cubicBezTo>
                <a:cubicBezTo>
                  <a:pt x="3229957" y="6979321"/>
                  <a:pt x="3204370" y="7004908"/>
                  <a:pt x="3204370" y="7036471"/>
                </a:cubicBezTo>
                <a:cubicBezTo>
                  <a:pt x="3204370" y="7068034"/>
                  <a:pt x="3229957" y="7093621"/>
                  <a:pt x="3261519" y="7093621"/>
                </a:cubicBezTo>
                <a:cubicBezTo>
                  <a:pt x="3293082" y="7093621"/>
                  <a:pt x="3318669" y="7068034"/>
                  <a:pt x="3318669" y="7036471"/>
                </a:cubicBezTo>
                <a:close/>
                <a:moveTo>
                  <a:pt x="3318669" y="7627021"/>
                </a:moveTo>
                <a:cubicBezTo>
                  <a:pt x="3318669" y="7595458"/>
                  <a:pt x="3293082" y="7569871"/>
                  <a:pt x="3261519" y="7569871"/>
                </a:cubicBezTo>
                <a:cubicBezTo>
                  <a:pt x="3229957" y="7569871"/>
                  <a:pt x="3204370" y="7595458"/>
                  <a:pt x="3204370" y="7627021"/>
                </a:cubicBezTo>
                <a:cubicBezTo>
                  <a:pt x="3204370" y="7658584"/>
                  <a:pt x="3229957" y="7684171"/>
                  <a:pt x="3261519" y="7684171"/>
                </a:cubicBezTo>
                <a:cubicBezTo>
                  <a:pt x="3293082" y="7684171"/>
                  <a:pt x="3318669" y="7658584"/>
                  <a:pt x="3318669" y="7627021"/>
                </a:cubicBezTo>
                <a:close/>
                <a:moveTo>
                  <a:pt x="3318669" y="8817646"/>
                </a:moveTo>
                <a:cubicBezTo>
                  <a:pt x="3318669" y="8786083"/>
                  <a:pt x="3293082" y="8760496"/>
                  <a:pt x="3261519" y="8760496"/>
                </a:cubicBezTo>
                <a:cubicBezTo>
                  <a:pt x="3229957" y="8760496"/>
                  <a:pt x="3204370" y="8786083"/>
                  <a:pt x="3204370" y="8817646"/>
                </a:cubicBezTo>
                <a:cubicBezTo>
                  <a:pt x="3204370" y="8849209"/>
                  <a:pt x="3229957" y="8874796"/>
                  <a:pt x="3261519" y="8874796"/>
                </a:cubicBezTo>
                <a:cubicBezTo>
                  <a:pt x="3293082" y="8874796"/>
                  <a:pt x="3318669" y="8849209"/>
                  <a:pt x="3318669" y="8817646"/>
                </a:cubicBezTo>
                <a:close/>
                <a:moveTo>
                  <a:pt x="3318669" y="9408196"/>
                </a:moveTo>
                <a:cubicBezTo>
                  <a:pt x="3318669" y="9376633"/>
                  <a:pt x="3293082" y="9351046"/>
                  <a:pt x="3261519" y="9351046"/>
                </a:cubicBezTo>
                <a:cubicBezTo>
                  <a:pt x="3229957" y="9351046"/>
                  <a:pt x="3204370" y="9376633"/>
                  <a:pt x="3204370" y="9408196"/>
                </a:cubicBezTo>
                <a:cubicBezTo>
                  <a:pt x="3204370" y="9439759"/>
                  <a:pt x="3229957" y="9465346"/>
                  <a:pt x="3261519" y="9465346"/>
                </a:cubicBezTo>
                <a:cubicBezTo>
                  <a:pt x="3293082" y="9465346"/>
                  <a:pt x="3318669" y="9439759"/>
                  <a:pt x="3318669" y="9408196"/>
                </a:cubicBezTo>
                <a:close/>
                <a:moveTo>
                  <a:pt x="3318669" y="10610942"/>
                </a:moveTo>
                <a:cubicBezTo>
                  <a:pt x="3318669" y="10579379"/>
                  <a:pt x="3293082" y="10553792"/>
                  <a:pt x="3261519" y="10553792"/>
                </a:cubicBezTo>
                <a:cubicBezTo>
                  <a:pt x="3229957" y="10553792"/>
                  <a:pt x="3204370" y="10579379"/>
                  <a:pt x="3204370" y="10610942"/>
                </a:cubicBezTo>
                <a:cubicBezTo>
                  <a:pt x="3204370" y="10642505"/>
                  <a:pt x="3229957" y="10668092"/>
                  <a:pt x="3261519" y="10668092"/>
                </a:cubicBezTo>
                <a:cubicBezTo>
                  <a:pt x="3293082" y="10668092"/>
                  <a:pt x="3318669" y="10642505"/>
                  <a:pt x="3318669" y="10610942"/>
                </a:cubicBezTo>
                <a:close/>
                <a:moveTo>
                  <a:pt x="3318669" y="11201492"/>
                </a:moveTo>
                <a:cubicBezTo>
                  <a:pt x="3318669" y="11169929"/>
                  <a:pt x="3293082" y="11144342"/>
                  <a:pt x="3261519" y="11144342"/>
                </a:cubicBezTo>
                <a:cubicBezTo>
                  <a:pt x="3229957" y="11144342"/>
                  <a:pt x="3204370" y="11169929"/>
                  <a:pt x="3204370" y="11201492"/>
                </a:cubicBezTo>
                <a:cubicBezTo>
                  <a:pt x="3204370" y="11233055"/>
                  <a:pt x="3229957" y="11258642"/>
                  <a:pt x="3261519" y="11258642"/>
                </a:cubicBezTo>
                <a:cubicBezTo>
                  <a:pt x="3293082" y="11258642"/>
                  <a:pt x="3318669" y="11233055"/>
                  <a:pt x="3318669" y="11201492"/>
                </a:cubicBezTo>
                <a:close/>
                <a:moveTo>
                  <a:pt x="3318669" y="12392117"/>
                </a:moveTo>
                <a:cubicBezTo>
                  <a:pt x="3318669" y="12360554"/>
                  <a:pt x="3293082" y="12334967"/>
                  <a:pt x="3261519" y="12334967"/>
                </a:cubicBezTo>
                <a:cubicBezTo>
                  <a:pt x="3229957" y="12334967"/>
                  <a:pt x="3204370" y="12360554"/>
                  <a:pt x="3204370" y="12392117"/>
                </a:cubicBezTo>
                <a:cubicBezTo>
                  <a:pt x="3204370" y="12423680"/>
                  <a:pt x="3229957" y="12449267"/>
                  <a:pt x="3261519" y="12449267"/>
                </a:cubicBezTo>
                <a:cubicBezTo>
                  <a:pt x="3293082" y="12449267"/>
                  <a:pt x="3318669" y="12423680"/>
                  <a:pt x="3318669" y="12392117"/>
                </a:cubicBezTo>
                <a:close/>
                <a:moveTo>
                  <a:pt x="3337719" y="381001"/>
                </a:moveTo>
                <a:cubicBezTo>
                  <a:pt x="3337719" y="349437"/>
                  <a:pt x="3312132" y="323851"/>
                  <a:pt x="3280569" y="323851"/>
                </a:cubicBezTo>
                <a:cubicBezTo>
                  <a:pt x="3249007" y="323851"/>
                  <a:pt x="3223420" y="349437"/>
                  <a:pt x="3223420" y="381001"/>
                </a:cubicBezTo>
                <a:cubicBezTo>
                  <a:pt x="3223420" y="412563"/>
                  <a:pt x="3249007" y="438151"/>
                  <a:pt x="3280569" y="438151"/>
                </a:cubicBezTo>
                <a:cubicBezTo>
                  <a:pt x="3312132" y="438151"/>
                  <a:pt x="3337719" y="412563"/>
                  <a:pt x="3337719" y="381001"/>
                </a:cubicBezTo>
                <a:close/>
                <a:moveTo>
                  <a:pt x="3337719" y="2174297"/>
                </a:moveTo>
                <a:cubicBezTo>
                  <a:pt x="3337719" y="2142733"/>
                  <a:pt x="3312132" y="2117147"/>
                  <a:pt x="3280569" y="2117147"/>
                </a:cubicBezTo>
                <a:cubicBezTo>
                  <a:pt x="3249007" y="2117147"/>
                  <a:pt x="3223420" y="2142733"/>
                  <a:pt x="3223420" y="2174297"/>
                </a:cubicBezTo>
                <a:cubicBezTo>
                  <a:pt x="3223420" y="2205859"/>
                  <a:pt x="3249007" y="2231447"/>
                  <a:pt x="3280569" y="2231447"/>
                </a:cubicBezTo>
                <a:cubicBezTo>
                  <a:pt x="3312132" y="2231447"/>
                  <a:pt x="3337719" y="2205859"/>
                  <a:pt x="3337719" y="2174297"/>
                </a:cubicBezTo>
                <a:close/>
                <a:moveTo>
                  <a:pt x="3337719" y="2871873"/>
                </a:moveTo>
                <a:cubicBezTo>
                  <a:pt x="3337719" y="2840311"/>
                  <a:pt x="3312132" y="2814723"/>
                  <a:pt x="3280569" y="2814723"/>
                </a:cubicBezTo>
                <a:cubicBezTo>
                  <a:pt x="3249007" y="2814723"/>
                  <a:pt x="3223420" y="2840311"/>
                  <a:pt x="3223420" y="2871873"/>
                </a:cubicBezTo>
                <a:cubicBezTo>
                  <a:pt x="3223420" y="2903437"/>
                  <a:pt x="3249007" y="2929023"/>
                  <a:pt x="3280569" y="2929023"/>
                </a:cubicBezTo>
                <a:cubicBezTo>
                  <a:pt x="3312132" y="2929023"/>
                  <a:pt x="3337719" y="2903437"/>
                  <a:pt x="3337719" y="2871873"/>
                </a:cubicBezTo>
                <a:close/>
                <a:moveTo>
                  <a:pt x="3337719" y="4653048"/>
                </a:moveTo>
                <a:cubicBezTo>
                  <a:pt x="3337719" y="4621485"/>
                  <a:pt x="3312132" y="4595898"/>
                  <a:pt x="3280569" y="4595898"/>
                </a:cubicBezTo>
                <a:cubicBezTo>
                  <a:pt x="3249007" y="4595898"/>
                  <a:pt x="3223420" y="4621485"/>
                  <a:pt x="3223420" y="4653048"/>
                </a:cubicBezTo>
                <a:cubicBezTo>
                  <a:pt x="3223420" y="4684611"/>
                  <a:pt x="3249007" y="4710198"/>
                  <a:pt x="3280569" y="4710198"/>
                </a:cubicBezTo>
                <a:cubicBezTo>
                  <a:pt x="3312132" y="4710198"/>
                  <a:pt x="3337719" y="4684611"/>
                  <a:pt x="3337719" y="4653048"/>
                </a:cubicBezTo>
                <a:close/>
                <a:moveTo>
                  <a:pt x="3337719" y="6436396"/>
                </a:moveTo>
                <a:cubicBezTo>
                  <a:pt x="3337719" y="6404833"/>
                  <a:pt x="3312132" y="6379246"/>
                  <a:pt x="3280569" y="6379246"/>
                </a:cubicBezTo>
                <a:cubicBezTo>
                  <a:pt x="3249007" y="6379246"/>
                  <a:pt x="3223420" y="6404833"/>
                  <a:pt x="3223420" y="6436396"/>
                </a:cubicBezTo>
                <a:cubicBezTo>
                  <a:pt x="3223420" y="6467959"/>
                  <a:pt x="3249007" y="6493546"/>
                  <a:pt x="3280569" y="6493546"/>
                </a:cubicBezTo>
                <a:cubicBezTo>
                  <a:pt x="3312132" y="6493546"/>
                  <a:pt x="3337719" y="6467959"/>
                  <a:pt x="3337719" y="6436396"/>
                </a:cubicBezTo>
                <a:close/>
                <a:moveTo>
                  <a:pt x="3337719" y="8217571"/>
                </a:moveTo>
                <a:cubicBezTo>
                  <a:pt x="3337719" y="8186008"/>
                  <a:pt x="3312132" y="8160421"/>
                  <a:pt x="3280569" y="8160421"/>
                </a:cubicBezTo>
                <a:cubicBezTo>
                  <a:pt x="3249007" y="8160421"/>
                  <a:pt x="3223420" y="8186008"/>
                  <a:pt x="3223420" y="8217571"/>
                </a:cubicBezTo>
                <a:cubicBezTo>
                  <a:pt x="3223420" y="8249134"/>
                  <a:pt x="3249007" y="8274721"/>
                  <a:pt x="3280569" y="8274721"/>
                </a:cubicBezTo>
                <a:cubicBezTo>
                  <a:pt x="3312132" y="8274721"/>
                  <a:pt x="3337719" y="8249134"/>
                  <a:pt x="3337719" y="8217571"/>
                </a:cubicBezTo>
                <a:close/>
                <a:moveTo>
                  <a:pt x="3337719" y="10010867"/>
                </a:moveTo>
                <a:cubicBezTo>
                  <a:pt x="3337719" y="9979304"/>
                  <a:pt x="3312132" y="9953717"/>
                  <a:pt x="3280569" y="9953717"/>
                </a:cubicBezTo>
                <a:cubicBezTo>
                  <a:pt x="3249007" y="9953717"/>
                  <a:pt x="3223420" y="9979304"/>
                  <a:pt x="3223420" y="10010867"/>
                </a:cubicBezTo>
                <a:cubicBezTo>
                  <a:pt x="3223420" y="10042430"/>
                  <a:pt x="3249007" y="10068017"/>
                  <a:pt x="3280569" y="10068017"/>
                </a:cubicBezTo>
                <a:cubicBezTo>
                  <a:pt x="3312132" y="10068017"/>
                  <a:pt x="3337719" y="10042430"/>
                  <a:pt x="3337719" y="10010867"/>
                </a:cubicBezTo>
                <a:close/>
                <a:moveTo>
                  <a:pt x="3337719" y="11792042"/>
                </a:moveTo>
                <a:cubicBezTo>
                  <a:pt x="3337719" y="11760479"/>
                  <a:pt x="3312132" y="11734892"/>
                  <a:pt x="3280569" y="11734892"/>
                </a:cubicBezTo>
                <a:cubicBezTo>
                  <a:pt x="3249007" y="11734892"/>
                  <a:pt x="3223420" y="11760479"/>
                  <a:pt x="3223420" y="11792042"/>
                </a:cubicBezTo>
                <a:cubicBezTo>
                  <a:pt x="3223420" y="11823605"/>
                  <a:pt x="3249007" y="11849192"/>
                  <a:pt x="3280569" y="11849192"/>
                </a:cubicBezTo>
                <a:cubicBezTo>
                  <a:pt x="3312132" y="11849192"/>
                  <a:pt x="3337719" y="11823605"/>
                  <a:pt x="3337719" y="11792042"/>
                </a:cubicBezTo>
                <a:close/>
                <a:moveTo>
                  <a:pt x="3609974" y="57151"/>
                </a:moveTo>
                <a:cubicBezTo>
                  <a:pt x="3609974" y="25587"/>
                  <a:pt x="3584387" y="0"/>
                  <a:pt x="3552824" y="0"/>
                </a:cubicBezTo>
                <a:cubicBezTo>
                  <a:pt x="3521261" y="0"/>
                  <a:pt x="3495674" y="25587"/>
                  <a:pt x="3495674" y="57151"/>
                </a:cubicBezTo>
                <a:cubicBezTo>
                  <a:pt x="3495674" y="88713"/>
                  <a:pt x="3521261" y="114301"/>
                  <a:pt x="3552824" y="114301"/>
                </a:cubicBezTo>
                <a:cubicBezTo>
                  <a:pt x="3584387" y="114301"/>
                  <a:pt x="3609974" y="88713"/>
                  <a:pt x="3609974" y="57151"/>
                </a:cubicBezTo>
                <a:close/>
                <a:moveTo>
                  <a:pt x="3609974" y="714375"/>
                </a:moveTo>
                <a:cubicBezTo>
                  <a:pt x="3609974" y="682813"/>
                  <a:pt x="3584387" y="657225"/>
                  <a:pt x="3552824" y="657225"/>
                </a:cubicBezTo>
                <a:cubicBezTo>
                  <a:pt x="3521261" y="657225"/>
                  <a:pt x="3495674" y="682813"/>
                  <a:pt x="3495674" y="714375"/>
                </a:cubicBezTo>
                <a:cubicBezTo>
                  <a:pt x="3495674" y="745939"/>
                  <a:pt x="3521261" y="771525"/>
                  <a:pt x="3552824" y="771525"/>
                </a:cubicBezTo>
                <a:cubicBezTo>
                  <a:pt x="3584387" y="771525"/>
                  <a:pt x="3609974" y="745939"/>
                  <a:pt x="3609974" y="714375"/>
                </a:cubicBezTo>
                <a:close/>
                <a:moveTo>
                  <a:pt x="3609974" y="1304925"/>
                </a:moveTo>
                <a:cubicBezTo>
                  <a:pt x="3609974" y="1273363"/>
                  <a:pt x="3584387" y="1247775"/>
                  <a:pt x="3552824" y="1247775"/>
                </a:cubicBezTo>
                <a:cubicBezTo>
                  <a:pt x="3521261" y="1247775"/>
                  <a:pt x="3495674" y="1273363"/>
                  <a:pt x="3495674" y="1304925"/>
                </a:cubicBezTo>
                <a:cubicBezTo>
                  <a:pt x="3495674" y="1336489"/>
                  <a:pt x="3521261" y="1362075"/>
                  <a:pt x="3552824" y="1362075"/>
                </a:cubicBezTo>
                <a:cubicBezTo>
                  <a:pt x="3584387" y="1362075"/>
                  <a:pt x="3609974" y="1336489"/>
                  <a:pt x="3609974" y="1304925"/>
                </a:cubicBezTo>
                <a:close/>
                <a:moveTo>
                  <a:pt x="3609974" y="1838325"/>
                </a:moveTo>
                <a:cubicBezTo>
                  <a:pt x="3609974" y="1806763"/>
                  <a:pt x="3584387" y="1781175"/>
                  <a:pt x="3552824" y="1781175"/>
                </a:cubicBezTo>
                <a:cubicBezTo>
                  <a:pt x="3521261" y="1781175"/>
                  <a:pt x="3495674" y="1806763"/>
                  <a:pt x="3495674" y="1838325"/>
                </a:cubicBezTo>
                <a:cubicBezTo>
                  <a:pt x="3495674" y="1869889"/>
                  <a:pt x="3521261" y="1895475"/>
                  <a:pt x="3552824" y="1895475"/>
                </a:cubicBezTo>
                <a:cubicBezTo>
                  <a:pt x="3584387" y="1895475"/>
                  <a:pt x="3609974" y="1869889"/>
                  <a:pt x="3609974" y="1838325"/>
                </a:cubicBezTo>
                <a:close/>
                <a:moveTo>
                  <a:pt x="3609974" y="2507671"/>
                </a:moveTo>
                <a:cubicBezTo>
                  <a:pt x="3609974" y="2476107"/>
                  <a:pt x="3584387" y="2450521"/>
                  <a:pt x="3552824" y="2450521"/>
                </a:cubicBezTo>
                <a:cubicBezTo>
                  <a:pt x="3521261" y="2450521"/>
                  <a:pt x="3495674" y="2476107"/>
                  <a:pt x="3495674" y="2507671"/>
                </a:cubicBezTo>
                <a:cubicBezTo>
                  <a:pt x="3495674" y="2539233"/>
                  <a:pt x="3521261" y="2564821"/>
                  <a:pt x="3552824" y="2564821"/>
                </a:cubicBezTo>
                <a:cubicBezTo>
                  <a:pt x="3584387" y="2564821"/>
                  <a:pt x="3609974" y="2539233"/>
                  <a:pt x="3609974" y="2507671"/>
                </a:cubicBezTo>
                <a:close/>
                <a:moveTo>
                  <a:pt x="3609974" y="3205249"/>
                </a:moveTo>
                <a:cubicBezTo>
                  <a:pt x="3609974" y="3173685"/>
                  <a:pt x="3584387" y="3148099"/>
                  <a:pt x="3552824" y="3148099"/>
                </a:cubicBezTo>
                <a:cubicBezTo>
                  <a:pt x="3521261" y="3148099"/>
                  <a:pt x="3495674" y="3173685"/>
                  <a:pt x="3495674" y="3205249"/>
                </a:cubicBezTo>
                <a:cubicBezTo>
                  <a:pt x="3495674" y="3236811"/>
                  <a:pt x="3521261" y="3262399"/>
                  <a:pt x="3552824" y="3262399"/>
                </a:cubicBezTo>
                <a:cubicBezTo>
                  <a:pt x="3584387" y="3262399"/>
                  <a:pt x="3609974" y="3236811"/>
                  <a:pt x="3609974" y="3205249"/>
                </a:cubicBezTo>
                <a:close/>
                <a:moveTo>
                  <a:pt x="3609974" y="3795799"/>
                </a:moveTo>
                <a:cubicBezTo>
                  <a:pt x="3609974" y="3764235"/>
                  <a:pt x="3584387" y="3738649"/>
                  <a:pt x="3552824" y="3738649"/>
                </a:cubicBezTo>
                <a:cubicBezTo>
                  <a:pt x="3521261" y="3738649"/>
                  <a:pt x="3495674" y="3764235"/>
                  <a:pt x="3495674" y="3795799"/>
                </a:cubicBezTo>
                <a:cubicBezTo>
                  <a:pt x="3495674" y="3827361"/>
                  <a:pt x="3521261" y="3852949"/>
                  <a:pt x="3552824" y="3852949"/>
                </a:cubicBezTo>
                <a:cubicBezTo>
                  <a:pt x="3584387" y="3852949"/>
                  <a:pt x="3609974" y="3827361"/>
                  <a:pt x="3609974" y="3795799"/>
                </a:cubicBezTo>
                <a:close/>
                <a:moveTo>
                  <a:pt x="3609974" y="4329198"/>
                </a:moveTo>
                <a:cubicBezTo>
                  <a:pt x="3609974" y="4297635"/>
                  <a:pt x="3584387" y="4272048"/>
                  <a:pt x="3552824" y="4272048"/>
                </a:cubicBezTo>
                <a:cubicBezTo>
                  <a:pt x="3521261" y="4272048"/>
                  <a:pt x="3495674" y="4297635"/>
                  <a:pt x="3495674" y="4329198"/>
                </a:cubicBezTo>
                <a:cubicBezTo>
                  <a:pt x="3495674" y="4360761"/>
                  <a:pt x="3521261" y="4386348"/>
                  <a:pt x="3552824" y="4386348"/>
                </a:cubicBezTo>
                <a:cubicBezTo>
                  <a:pt x="3584387" y="4386348"/>
                  <a:pt x="3609974" y="4360761"/>
                  <a:pt x="3609974" y="4329198"/>
                </a:cubicBezTo>
                <a:close/>
                <a:moveTo>
                  <a:pt x="3609974" y="4986423"/>
                </a:moveTo>
                <a:cubicBezTo>
                  <a:pt x="3609974" y="4954860"/>
                  <a:pt x="3584387" y="4929273"/>
                  <a:pt x="3552824" y="4929273"/>
                </a:cubicBezTo>
                <a:cubicBezTo>
                  <a:pt x="3521261" y="4929273"/>
                  <a:pt x="3495674" y="4954860"/>
                  <a:pt x="3495674" y="4986423"/>
                </a:cubicBezTo>
                <a:cubicBezTo>
                  <a:pt x="3495674" y="5017986"/>
                  <a:pt x="3521261" y="5043573"/>
                  <a:pt x="3552824" y="5043573"/>
                </a:cubicBezTo>
                <a:cubicBezTo>
                  <a:pt x="3584387" y="5043573"/>
                  <a:pt x="3609974" y="5017986"/>
                  <a:pt x="3609974" y="4986423"/>
                </a:cubicBezTo>
                <a:close/>
                <a:moveTo>
                  <a:pt x="3609974" y="5576973"/>
                </a:moveTo>
                <a:cubicBezTo>
                  <a:pt x="3609974" y="5545410"/>
                  <a:pt x="3584387" y="5519823"/>
                  <a:pt x="3552824" y="5519823"/>
                </a:cubicBezTo>
                <a:cubicBezTo>
                  <a:pt x="3521261" y="5519823"/>
                  <a:pt x="3495674" y="5545410"/>
                  <a:pt x="3495674" y="5576973"/>
                </a:cubicBezTo>
                <a:cubicBezTo>
                  <a:pt x="3495674" y="5608536"/>
                  <a:pt x="3521261" y="5634123"/>
                  <a:pt x="3552824" y="5634123"/>
                </a:cubicBezTo>
                <a:cubicBezTo>
                  <a:pt x="3584387" y="5634123"/>
                  <a:pt x="3609974" y="5608536"/>
                  <a:pt x="3609974" y="5576973"/>
                </a:cubicBezTo>
                <a:close/>
                <a:moveTo>
                  <a:pt x="3609974" y="6110373"/>
                </a:moveTo>
                <a:cubicBezTo>
                  <a:pt x="3609974" y="6078810"/>
                  <a:pt x="3584387" y="6053223"/>
                  <a:pt x="3552824" y="6053223"/>
                </a:cubicBezTo>
                <a:cubicBezTo>
                  <a:pt x="3521261" y="6053223"/>
                  <a:pt x="3495674" y="6078810"/>
                  <a:pt x="3495674" y="6110373"/>
                </a:cubicBezTo>
                <a:cubicBezTo>
                  <a:pt x="3495674" y="6141936"/>
                  <a:pt x="3521261" y="6167523"/>
                  <a:pt x="3552824" y="6167523"/>
                </a:cubicBezTo>
                <a:cubicBezTo>
                  <a:pt x="3584387" y="6167523"/>
                  <a:pt x="3609974" y="6141936"/>
                  <a:pt x="3609974" y="6110373"/>
                </a:cubicBezTo>
                <a:close/>
                <a:moveTo>
                  <a:pt x="3609974" y="6769771"/>
                </a:moveTo>
                <a:cubicBezTo>
                  <a:pt x="3609974" y="6738208"/>
                  <a:pt x="3584387" y="6712621"/>
                  <a:pt x="3552824" y="6712621"/>
                </a:cubicBezTo>
                <a:cubicBezTo>
                  <a:pt x="3521261" y="6712621"/>
                  <a:pt x="3495674" y="6738208"/>
                  <a:pt x="3495674" y="6769771"/>
                </a:cubicBezTo>
                <a:cubicBezTo>
                  <a:pt x="3495674" y="6801334"/>
                  <a:pt x="3521261" y="6826921"/>
                  <a:pt x="3552824" y="6826921"/>
                </a:cubicBezTo>
                <a:cubicBezTo>
                  <a:pt x="3584387" y="6826921"/>
                  <a:pt x="3609974" y="6801334"/>
                  <a:pt x="3609974" y="6769771"/>
                </a:cubicBezTo>
                <a:close/>
                <a:moveTo>
                  <a:pt x="3609974" y="7360321"/>
                </a:moveTo>
                <a:cubicBezTo>
                  <a:pt x="3609974" y="7328758"/>
                  <a:pt x="3584387" y="7303171"/>
                  <a:pt x="3552824" y="7303171"/>
                </a:cubicBezTo>
                <a:cubicBezTo>
                  <a:pt x="3521261" y="7303171"/>
                  <a:pt x="3495674" y="7328758"/>
                  <a:pt x="3495674" y="7360321"/>
                </a:cubicBezTo>
                <a:cubicBezTo>
                  <a:pt x="3495674" y="7391884"/>
                  <a:pt x="3521261" y="7417471"/>
                  <a:pt x="3552824" y="7417471"/>
                </a:cubicBezTo>
                <a:cubicBezTo>
                  <a:pt x="3584387" y="7417471"/>
                  <a:pt x="3609974" y="7391884"/>
                  <a:pt x="3609974" y="7360321"/>
                </a:cubicBezTo>
                <a:close/>
                <a:moveTo>
                  <a:pt x="3609974" y="7893721"/>
                </a:moveTo>
                <a:cubicBezTo>
                  <a:pt x="3609974" y="7862158"/>
                  <a:pt x="3584387" y="7836571"/>
                  <a:pt x="3552824" y="7836571"/>
                </a:cubicBezTo>
                <a:cubicBezTo>
                  <a:pt x="3521261" y="7836571"/>
                  <a:pt x="3495674" y="7862158"/>
                  <a:pt x="3495674" y="7893721"/>
                </a:cubicBezTo>
                <a:cubicBezTo>
                  <a:pt x="3495674" y="7925284"/>
                  <a:pt x="3521261" y="7950871"/>
                  <a:pt x="3552824" y="7950871"/>
                </a:cubicBezTo>
                <a:cubicBezTo>
                  <a:pt x="3584387" y="7950871"/>
                  <a:pt x="3609974" y="7925284"/>
                  <a:pt x="3609974" y="7893721"/>
                </a:cubicBezTo>
                <a:close/>
                <a:moveTo>
                  <a:pt x="3609974" y="8550946"/>
                </a:moveTo>
                <a:cubicBezTo>
                  <a:pt x="3609974" y="8519383"/>
                  <a:pt x="3584387" y="8493796"/>
                  <a:pt x="3552824" y="8493796"/>
                </a:cubicBezTo>
                <a:cubicBezTo>
                  <a:pt x="3521261" y="8493796"/>
                  <a:pt x="3495674" y="8519383"/>
                  <a:pt x="3495674" y="8550946"/>
                </a:cubicBezTo>
                <a:cubicBezTo>
                  <a:pt x="3495674" y="8582509"/>
                  <a:pt x="3521261" y="8608096"/>
                  <a:pt x="3552824" y="8608096"/>
                </a:cubicBezTo>
                <a:cubicBezTo>
                  <a:pt x="3584387" y="8608096"/>
                  <a:pt x="3609974" y="8582509"/>
                  <a:pt x="3609974" y="8550946"/>
                </a:cubicBezTo>
                <a:close/>
                <a:moveTo>
                  <a:pt x="3609974" y="9141496"/>
                </a:moveTo>
                <a:cubicBezTo>
                  <a:pt x="3609974" y="9109933"/>
                  <a:pt x="3584387" y="9084346"/>
                  <a:pt x="3552824" y="9084346"/>
                </a:cubicBezTo>
                <a:cubicBezTo>
                  <a:pt x="3521261" y="9084346"/>
                  <a:pt x="3495674" y="9109933"/>
                  <a:pt x="3495674" y="9141496"/>
                </a:cubicBezTo>
                <a:cubicBezTo>
                  <a:pt x="3495674" y="9173059"/>
                  <a:pt x="3521261" y="9198646"/>
                  <a:pt x="3552824" y="9198646"/>
                </a:cubicBezTo>
                <a:cubicBezTo>
                  <a:pt x="3584387" y="9198646"/>
                  <a:pt x="3609974" y="9173059"/>
                  <a:pt x="3609974" y="9141496"/>
                </a:cubicBezTo>
                <a:close/>
                <a:moveTo>
                  <a:pt x="3609974" y="9674896"/>
                </a:moveTo>
                <a:cubicBezTo>
                  <a:pt x="3609974" y="9643333"/>
                  <a:pt x="3584387" y="9617746"/>
                  <a:pt x="3552824" y="9617746"/>
                </a:cubicBezTo>
                <a:cubicBezTo>
                  <a:pt x="3521261" y="9617746"/>
                  <a:pt x="3495674" y="9643333"/>
                  <a:pt x="3495674" y="9674896"/>
                </a:cubicBezTo>
                <a:cubicBezTo>
                  <a:pt x="3495674" y="9706459"/>
                  <a:pt x="3521261" y="9732046"/>
                  <a:pt x="3552824" y="9732046"/>
                </a:cubicBezTo>
                <a:cubicBezTo>
                  <a:pt x="3584387" y="9732046"/>
                  <a:pt x="3609974" y="9706459"/>
                  <a:pt x="3609974" y="9674896"/>
                </a:cubicBezTo>
                <a:close/>
                <a:moveTo>
                  <a:pt x="3609974" y="10344242"/>
                </a:moveTo>
                <a:cubicBezTo>
                  <a:pt x="3609974" y="10312679"/>
                  <a:pt x="3584387" y="10287092"/>
                  <a:pt x="3552824" y="10287092"/>
                </a:cubicBezTo>
                <a:cubicBezTo>
                  <a:pt x="3521261" y="10287092"/>
                  <a:pt x="3495674" y="10312679"/>
                  <a:pt x="3495674" y="10344242"/>
                </a:cubicBezTo>
                <a:cubicBezTo>
                  <a:pt x="3495674" y="10375805"/>
                  <a:pt x="3521261" y="10401392"/>
                  <a:pt x="3552824" y="10401392"/>
                </a:cubicBezTo>
                <a:cubicBezTo>
                  <a:pt x="3584387" y="10401392"/>
                  <a:pt x="3609974" y="10375805"/>
                  <a:pt x="3609974" y="10344242"/>
                </a:cubicBezTo>
                <a:close/>
                <a:moveTo>
                  <a:pt x="3609974" y="10934792"/>
                </a:moveTo>
                <a:cubicBezTo>
                  <a:pt x="3609974" y="10903229"/>
                  <a:pt x="3584387" y="10877642"/>
                  <a:pt x="3552824" y="10877642"/>
                </a:cubicBezTo>
                <a:cubicBezTo>
                  <a:pt x="3521261" y="10877642"/>
                  <a:pt x="3495674" y="10903229"/>
                  <a:pt x="3495674" y="10934792"/>
                </a:cubicBezTo>
                <a:cubicBezTo>
                  <a:pt x="3495674" y="10966355"/>
                  <a:pt x="3521261" y="10991942"/>
                  <a:pt x="3552824" y="10991942"/>
                </a:cubicBezTo>
                <a:cubicBezTo>
                  <a:pt x="3584387" y="10991942"/>
                  <a:pt x="3609974" y="10966355"/>
                  <a:pt x="3609974" y="10934792"/>
                </a:cubicBezTo>
                <a:close/>
                <a:moveTo>
                  <a:pt x="3609974" y="11468192"/>
                </a:moveTo>
                <a:cubicBezTo>
                  <a:pt x="3609974" y="11436629"/>
                  <a:pt x="3584387" y="11411042"/>
                  <a:pt x="3552824" y="11411042"/>
                </a:cubicBezTo>
                <a:cubicBezTo>
                  <a:pt x="3521261" y="11411042"/>
                  <a:pt x="3495674" y="11436629"/>
                  <a:pt x="3495674" y="11468192"/>
                </a:cubicBezTo>
                <a:cubicBezTo>
                  <a:pt x="3495674" y="11499755"/>
                  <a:pt x="3521261" y="11525342"/>
                  <a:pt x="3552824" y="11525342"/>
                </a:cubicBezTo>
                <a:cubicBezTo>
                  <a:pt x="3584387" y="11525342"/>
                  <a:pt x="3609974" y="11499755"/>
                  <a:pt x="3609974" y="11468192"/>
                </a:cubicBezTo>
                <a:close/>
                <a:moveTo>
                  <a:pt x="3609974" y="12125417"/>
                </a:moveTo>
                <a:cubicBezTo>
                  <a:pt x="3609974" y="12093854"/>
                  <a:pt x="3584387" y="12068267"/>
                  <a:pt x="3552824" y="12068267"/>
                </a:cubicBezTo>
                <a:cubicBezTo>
                  <a:pt x="3521261" y="12068267"/>
                  <a:pt x="3495674" y="12093854"/>
                  <a:pt x="3495674" y="12125417"/>
                </a:cubicBezTo>
                <a:cubicBezTo>
                  <a:pt x="3495674" y="12156980"/>
                  <a:pt x="3521261" y="12182567"/>
                  <a:pt x="3552824" y="12182567"/>
                </a:cubicBezTo>
                <a:cubicBezTo>
                  <a:pt x="3584387" y="12182567"/>
                  <a:pt x="3609974" y="12156980"/>
                  <a:pt x="3609974" y="12125417"/>
                </a:cubicBezTo>
                <a:close/>
                <a:moveTo>
                  <a:pt x="3901281" y="981075"/>
                </a:moveTo>
                <a:cubicBezTo>
                  <a:pt x="3901281" y="949513"/>
                  <a:pt x="3875694" y="923925"/>
                  <a:pt x="3844131" y="923925"/>
                </a:cubicBezTo>
                <a:cubicBezTo>
                  <a:pt x="3812568" y="923925"/>
                  <a:pt x="3786981" y="949513"/>
                  <a:pt x="3786981" y="981075"/>
                </a:cubicBezTo>
                <a:cubicBezTo>
                  <a:pt x="3786981" y="1012639"/>
                  <a:pt x="3812568" y="1038225"/>
                  <a:pt x="3844131" y="1038225"/>
                </a:cubicBezTo>
                <a:cubicBezTo>
                  <a:pt x="3875694" y="1038225"/>
                  <a:pt x="3901281" y="1012639"/>
                  <a:pt x="3901281" y="981075"/>
                </a:cubicBezTo>
                <a:close/>
                <a:moveTo>
                  <a:pt x="3901281" y="1571625"/>
                </a:moveTo>
                <a:cubicBezTo>
                  <a:pt x="3901281" y="1540063"/>
                  <a:pt x="3875694" y="1514475"/>
                  <a:pt x="3844131" y="1514475"/>
                </a:cubicBezTo>
                <a:cubicBezTo>
                  <a:pt x="3812568" y="1514475"/>
                  <a:pt x="3786981" y="1540063"/>
                  <a:pt x="3786981" y="1571625"/>
                </a:cubicBezTo>
                <a:cubicBezTo>
                  <a:pt x="3786981" y="1603189"/>
                  <a:pt x="3812568" y="1628775"/>
                  <a:pt x="3844131" y="1628775"/>
                </a:cubicBezTo>
                <a:cubicBezTo>
                  <a:pt x="3875694" y="1628775"/>
                  <a:pt x="3901281" y="1603189"/>
                  <a:pt x="3901281" y="1571625"/>
                </a:cubicBezTo>
                <a:close/>
                <a:moveTo>
                  <a:pt x="3901281" y="3471949"/>
                </a:moveTo>
                <a:cubicBezTo>
                  <a:pt x="3901281" y="3440385"/>
                  <a:pt x="3875694" y="3414799"/>
                  <a:pt x="3844131" y="3414799"/>
                </a:cubicBezTo>
                <a:cubicBezTo>
                  <a:pt x="3812568" y="3414799"/>
                  <a:pt x="3786981" y="3440385"/>
                  <a:pt x="3786981" y="3471949"/>
                </a:cubicBezTo>
                <a:cubicBezTo>
                  <a:pt x="3786981" y="3503511"/>
                  <a:pt x="3812568" y="3529099"/>
                  <a:pt x="3844131" y="3529099"/>
                </a:cubicBezTo>
                <a:cubicBezTo>
                  <a:pt x="3875694" y="3529099"/>
                  <a:pt x="3901281" y="3503511"/>
                  <a:pt x="3901281" y="3471949"/>
                </a:cubicBezTo>
                <a:close/>
                <a:moveTo>
                  <a:pt x="3901281" y="4062498"/>
                </a:moveTo>
                <a:cubicBezTo>
                  <a:pt x="3901281" y="4030935"/>
                  <a:pt x="3875694" y="4005349"/>
                  <a:pt x="3844131" y="4005349"/>
                </a:cubicBezTo>
                <a:cubicBezTo>
                  <a:pt x="3812568" y="4005349"/>
                  <a:pt x="3786981" y="4030935"/>
                  <a:pt x="3786981" y="4062498"/>
                </a:cubicBezTo>
                <a:cubicBezTo>
                  <a:pt x="3786981" y="4094061"/>
                  <a:pt x="3812568" y="4119648"/>
                  <a:pt x="3844131" y="4119648"/>
                </a:cubicBezTo>
                <a:cubicBezTo>
                  <a:pt x="3875694" y="4119648"/>
                  <a:pt x="3901281" y="4094061"/>
                  <a:pt x="3901281" y="4062498"/>
                </a:cubicBezTo>
                <a:close/>
                <a:moveTo>
                  <a:pt x="3901281" y="5253123"/>
                </a:moveTo>
                <a:cubicBezTo>
                  <a:pt x="3901281" y="5221560"/>
                  <a:pt x="3875694" y="5195973"/>
                  <a:pt x="3844131" y="5195973"/>
                </a:cubicBezTo>
                <a:cubicBezTo>
                  <a:pt x="3812568" y="5195973"/>
                  <a:pt x="3786981" y="5221560"/>
                  <a:pt x="3786981" y="5253123"/>
                </a:cubicBezTo>
                <a:cubicBezTo>
                  <a:pt x="3786981" y="5284686"/>
                  <a:pt x="3812568" y="5310273"/>
                  <a:pt x="3844131" y="5310273"/>
                </a:cubicBezTo>
                <a:cubicBezTo>
                  <a:pt x="3875694" y="5310273"/>
                  <a:pt x="3901281" y="5284686"/>
                  <a:pt x="3901281" y="5253123"/>
                </a:cubicBezTo>
                <a:close/>
                <a:moveTo>
                  <a:pt x="3901281" y="5843673"/>
                </a:moveTo>
                <a:cubicBezTo>
                  <a:pt x="3901281" y="5812110"/>
                  <a:pt x="3875694" y="5786523"/>
                  <a:pt x="3844131" y="5786523"/>
                </a:cubicBezTo>
                <a:cubicBezTo>
                  <a:pt x="3812568" y="5786523"/>
                  <a:pt x="3786981" y="5812110"/>
                  <a:pt x="3786981" y="5843673"/>
                </a:cubicBezTo>
                <a:cubicBezTo>
                  <a:pt x="3786981" y="5875236"/>
                  <a:pt x="3812568" y="5900823"/>
                  <a:pt x="3844131" y="5900823"/>
                </a:cubicBezTo>
                <a:cubicBezTo>
                  <a:pt x="3875694" y="5900823"/>
                  <a:pt x="3901281" y="5875236"/>
                  <a:pt x="3901281" y="5843673"/>
                </a:cubicBezTo>
                <a:close/>
                <a:moveTo>
                  <a:pt x="3901281" y="7036471"/>
                </a:moveTo>
                <a:cubicBezTo>
                  <a:pt x="3901281" y="7004908"/>
                  <a:pt x="3875694" y="6979321"/>
                  <a:pt x="3844131" y="6979321"/>
                </a:cubicBezTo>
                <a:cubicBezTo>
                  <a:pt x="3812568" y="6979321"/>
                  <a:pt x="3786981" y="7004908"/>
                  <a:pt x="3786981" y="7036471"/>
                </a:cubicBezTo>
                <a:cubicBezTo>
                  <a:pt x="3786981" y="7068034"/>
                  <a:pt x="3812568" y="7093621"/>
                  <a:pt x="3844131" y="7093621"/>
                </a:cubicBezTo>
                <a:cubicBezTo>
                  <a:pt x="3875694" y="7093621"/>
                  <a:pt x="3901281" y="7068034"/>
                  <a:pt x="3901281" y="7036471"/>
                </a:cubicBezTo>
                <a:close/>
                <a:moveTo>
                  <a:pt x="3901281" y="7627021"/>
                </a:moveTo>
                <a:cubicBezTo>
                  <a:pt x="3901281" y="7595458"/>
                  <a:pt x="3875694" y="7569871"/>
                  <a:pt x="3844131" y="7569871"/>
                </a:cubicBezTo>
                <a:cubicBezTo>
                  <a:pt x="3812568" y="7569871"/>
                  <a:pt x="3786981" y="7595458"/>
                  <a:pt x="3786981" y="7627021"/>
                </a:cubicBezTo>
                <a:cubicBezTo>
                  <a:pt x="3786981" y="7658584"/>
                  <a:pt x="3812568" y="7684171"/>
                  <a:pt x="3844131" y="7684171"/>
                </a:cubicBezTo>
                <a:cubicBezTo>
                  <a:pt x="3875694" y="7684171"/>
                  <a:pt x="3901281" y="7658584"/>
                  <a:pt x="3901281" y="7627021"/>
                </a:cubicBezTo>
                <a:close/>
                <a:moveTo>
                  <a:pt x="3901281" y="8817646"/>
                </a:moveTo>
                <a:cubicBezTo>
                  <a:pt x="3901281" y="8786083"/>
                  <a:pt x="3875694" y="8760496"/>
                  <a:pt x="3844131" y="8760496"/>
                </a:cubicBezTo>
                <a:cubicBezTo>
                  <a:pt x="3812568" y="8760496"/>
                  <a:pt x="3786981" y="8786083"/>
                  <a:pt x="3786981" y="8817646"/>
                </a:cubicBezTo>
                <a:cubicBezTo>
                  <a:pt x="3786981" y="8849209"/>
                  <a:pt x="3812568" y="8874796"/>
                  <a:pt x="3844131" y="8874796"/>
                </a:cubicBezTo>
                <a:cubicBezTo>
                  <a:pt x="3875694" y="8874796"/>
                  <a:pt x="3901281" y="8849209"/>
                  <a:pt x="3901281" y="8817646"/>
                </a:cubicBezTo>
                <a:close/>
                <a:moveTo>
                  <a:pt x="3901281" y="9408196"/>
                </a:moveTo>
                <a:cubicBezTo>
                  <a:pt x="3901281" y="9376633"/>
                  <a:pt x="3875694" y="9351046"/>
                  <a:pt x="3844131" y="9351046"/>
                </a:cubicBezTo>
                <a:cubicBezTo>
                  <a:pt x="3812568" y="9351046"/>
                  <a:pt x="3786981" y="9376633"/>
                  <a:pt x="3786981" y="9408196"/>
                </a:cubicBezTo>
                <a:cubicBezTo>
                  <a:pt x="3786981" y="9439759"/>
                  <a:pt x="3812568" y="9465346"/>
                  <a:pt x="3844131" y="9465346"/>
                </a:cubicBezTo>
                <a:cubicBezTo>
                  <a:pt x="3875694" y="9465346"/>
                  <a:pt x="3901281" y="9439759"/>
                  <a:pt x="3901281" y="9408196"/>
                </a:cubicBezTo>
                <a:close/>
                <a:moveTo>
                  <a:pt x="3901281" y="10610942"/>
                </a:moveTo>
                <a:cubicBezTo>
                  <a:pt x="3901281" y="10579379"/>
                  <a:pt x="3875694" y="10553792"/>
                  <a:pt x="3844131" y="10553792"/>
                </a:cubicBezTo>
                <a:cubicBezTo>
                  <a:pt x="3812568" y="10553792"/>
                  <a:pt x="3786981" y="10579379"/>
                  <a:pt x="3786981" y="10610942"/>
                </a:cubicBezTo>
                <a:cubicBezTo>
                  <a:pt x="3786981" y="10642505"/>
                  <a:pt x="3812568" y="10668092"/>
                  <a:pt x="3844131" y="10668092"/>
                </a:cubicBezTo>
                <a:cubicBezTo>
                  <a:pt x="3875694" y="10668092"/>
                  <a:pt x="3901281" y="10642505"/>
                  <a:pt x="3901281" y="10610942"/>
                </a:cubicBezTo>
                <a:close/>
                <a:moveTo>
                  <a:pt x="3901281" y="11201492"/>
                </a:moveTo>
                <a:cubicBezTo>
                  <a:pt x="3901281" y="11169929"/>
                  <a:pt x="3875694" y="11144342"/>
                  <a:pt x="3844131" y="11144342"/>
                </a:cubicBezTo>
                <a:cubicBezTo>
                  <a:pt x="3812568" y="11144342"/>
                  <a:pt x="3786981" y="11169929"/>
                  <a:pt x="3786981" y="11201492"/>
                </a:cubicBezTo>
                <a:cubicBezTo>
                  <a:pt x="3786981" y="11233055"/>
                  <a:pt x="3812568" y="11258642"/>
                  <a:pt x="3844131" y="11258642"/>
                </a:cubicBezTo>
                <a:cubicBezTo>
                  <a:pt x="3875694" y="11258642"/>
                  <a:pt x="3901281" y="11233055"/>
                  <a:pt x="3901281" y="11201492"/>
                </a:cubicBezTo>
                <a:close/>
                <a:moveTo>
                  <a:pt x="3901281" y="12392117"/>
                </a:moveTo>
                <a:cubicBezTo>
                  <a:pt x="3901281" y="12360554"/>
                  <a:pt x="3875694" y="12334967"/>
                  <a:pt x="3844131" y="12334967"/>
                </a:cubicBezTo>
                <a:cubicBezTo>
                  <a:pt x="3812568" y="12334967"/>
                  <a:pt x="3786981" y="12360554"/>
                  <a:pt x="3786981" y="12392117"/>
                </a:cubicBezTo>
                <a:cubicBezTo>
                  <a:pt x="3786981" y="12423680"/>
                  <a:pt x="3812568" y="12449267"/>
                  <a:pt x="3844131" y="12449267"/>
                </a:cubicBezTo>
                <a:cubicBezTo>
                  <a:pt x="3875694" y="12449267"/>
                  <a:pt x="3901281" y="12423680"/>
                  <a:pt x="3901281" y="12392117"/>
                </a:cubicBezTo>
                <a:close/>
                <a:moveTo>
                  <a:pt x="3920331" y="381001"/>
                </a:moveTo>
                <a:cubicBezTo>
                  <a:pt x="3920331" y="349437"/>
                  <a:pt x="3894744" y="323851"/>
                  <a:pt x="3863181" y="323851"/>
                </a:cubicBezTo>
                <a:cubicBezTo>
                  <a:pt x="3831618" y="323851"/>
                  <a:pt x="3806031" y="349437"/>
                  <a:pt x="3806031" y="381001"/>
                </a:cubicBezTo>
                <a:cubicBezTo>
                  <a:pt x="3806031" y="412563"/>
                  <a:pt x="3831618" y="438151"/>
                  <a:pt x="3863181" y="438151"/>
                </a:cubicBezTo>
                <a:cubicBezTo>
                  <a:pt x="3894744" y="438151"/>
                  <a:pt x="3920331" y="412563"/>
                  <a:pt x="3920331" y="381001"/>
                </a:cubicBezTo>
                <a:close/>
                <a:moveTo>
                  <a:pt x="3920331" y="2174297"/>
                </a:moveTo>
                <a:cubicBezTo>
                  <a:pt x="3920331" y="2142733"/>
                  <a:pt x="3894744" y="2117147"/>
                  <a:pt x="3863181" y="2117147"/>
                </a:cubicBezTo>
                <a:cubicBezTo>
                  <a:pt x="3831618" y="2117147"/>
                  <a:pt x="3806031" y="2142733"/>
                  <a:pt x="3806031" y="2174297"/>
                </a:cubicBezTo>
                <a:cubicBezTo>
                  <a:pt x="3806031" y="2205859"/>
                  <a:pt x="3831618" y="2231447"/>
                  <a:pt x="3863181" y="2231447"/>
                </a:cubicBezTo>
                <a:cubicBezTo>
                  <a:pt x="3894744" y="2231447"/>
                  <a:pt x="3920331" y="2205859"/>
                  <a:pt x="3920331" y="2174297"/>
                </a:cubicBezTo>
                <a:close/>
                <a:moveTo>
                  <a:pt x="3920331" y="2871873"/>
                </a:moveTo>
                <a:cubicBezTo>
                  <a:pt x="3920331" y="2840311"/>
                  <a:pt x="3894744" y="2814723"/>
                  <a:pt x="3863181" y="2814723"/>
                </a:cubicBezTo>
                <a:cubicBezTo>
                  <a:pt x="3831618" y="2814723"/>
                  <a:pt x="3806031" y="2840311"/>
                  <a:pt x="3806031" y="2871873"/>
                </a:cubicBezTo>
                <a:cubicBezTo>
                  <a:pt x="3806031" y="2903437"/>
                  <a:pt x="3831618" y="2929023"/>
                  <a:pt x="3863181" y="2929023"/>
                </a:cubicBezTo>
                <a:cubicBezTo>
                  <a:pt x="3894744" y="2929023"/>
                  <a:pt x="3920331" y="2903437"/>
                  <a:pt x="3920331" y="2871873"/>
                </a:cubicBezTo>
                <a:close/>
                <a:moveTo>
                  <a:pt x="3920331" y="4653048"/>
                </a:moveTo>
                <a:cubicBezTo>
                  <a:pt x="3920331" y="4621485"/>
                  <a:pt x="3894744" y="4595898"/>
                  <a:pt x="3863181" y="4595898"/>
                </a:cubicBezTo>
                <a:cubicBezTo>
                  <a:pt x="3831618" y="4595898"/>
                  <a:pt x="3806031" y="4621485"/>
                  <a:pt x="3806031" y="4653048"/>
                </a:cubicBezTo>
                <a:cubicBezTo>
                  <a:pt x="3806031" y="4684611"/>
                  <a:pt x="3831618" y="4710198"/>
                  <a:pt x="3863181" y="4710198"/>
                </a:cubicBezTo>
                <a:cubicBezTo>
                  <a:pt x="3894744" y="4710198"/>
                  <a:pt x="3920331" y="4684611"/>
                  <a:pt x="3920331" y="4653048"/>
                </a:cubicBezTo>
                <a:close/>
                <a:moveTo>
                  <a:pt x="3920331" y="6436396"/>
                </a:moveTo>
                <a:cubicBezTo>
                  <a:pt x="3920331" y="6404833"/>
                  <a:pt x="3894744" y="6379246"/>
                  <a:pt x="3863181" y="6379246"/>
                </a:cubicBezTo>
                <a:cubicBezTo>
                  <a:pt x="3831618" y="6379246"/>
                  <a:pt x="3806031" y="6404833"/>
                  <a:pt x="3806031" y="6436396"/>
                </a:cubicBezTo>
                <a:cubicBezTo>
                  <a:pt x="3806031" y="6467959"/>
                  <a:pt x="3831618" y="6493546"/>
                  <a:pt x="3863181" y="6493546"/>
                </a:cubicBezTo>
                <a:cubicBezTo>
                  <a:pt x="3894744" y="6493546"/>
                  <a:pt x="3920331" y="6467959"/>
                  <a:pt x="3920331" y="6436396"/>
                </a:cubicBezTo>
                <a:close/>
                <a:moveTo>
                  <a:pt x="3920331" y="8217571"/>
                </a:moveTo>
                <a:cubicBezTo>
                  <a:pt x="3920331" y="8186008"/>
                  <a:pt x="3894744" y="8160421"/>
                  <a:pt x="3863181" y="8160421"/>
                </a:cubicBezTo>
                <a:cubicBezTo>
                  <a:pt x="3831618" y="8160421"/>
                  <a:pt x="3806031" y="8186008"/>
                  <a:pt x="3806031" y="8217571"/>
                </a:cubicBezTo>
                <a:cubicBezTo>
                  <a:pt x="3806031" y="8249134"/>
                  <a:pt x="3831618" y="8274721"/>
                  <a:pt x="3863181" y="8274721"/>
                </a:cubicBezTo>
                <a:cubicBezTo>
                  <a:pt x="3894744" y="8274721"/>
                  <a:pt x="3920331" y="8249134"/>
                  <a:pt x="3920331" y="8217571"/>
                </a:cubicBezTo>
                <a:close/>
                <a:moveTo>
                  <a:pt x="3920331" y="10010867"/>
                </a:moveTo>
                <a:cubicBezTo>
                  <a:pt x="3920331" y="9979304"/>
                  <a:pt x="3894744" y="9953717"/>
                  <a:pt x="3863181" y="9953717"/>
                </a:cubicBezTo>
                <a:cubicBezTo>
                  <a:pt x="3831618" y="9953717"/>
                  <a:pt x="3806031" y="9979304"/>
                  <a:pt x="3806031" y="10010867"/>
                </a:cubicBezTo>
                <a:cubicBezTo>
                  <a:pt x="3806031" y="10042430"/>
                  <a:pt x="3831618" y="10068017"/>
                  <a:pt x="3863181" y="10068017"/>
                </a:cubicBezTo>
                <a:cubicBezTo>
                  <a:pt x="3894744" y="10068017"/>
                  <a:pt x="3920331" y="10042430"/>
                  <a:pt x="3920331" y="10010867"/>
                </a:cubicBezTo>
                <a:close/>
                <a:moveTo>
                  <a:pt x="3920331" y="11792042"/>
                </a:moveTo>
                <a:cubicBezTo>
                  <a:pt x="3920331" y="11760479"/>
                  <a:pt x="3894744" y="11734892"/>
                  <a:pt x="3863181" y="11734892"/>
                </a:cubicBezTo>
                <a:cubicBezTo>
                  <a:pt x="3831618" y="11734892"/>
                  <a:pt x="3806031" y="11760479"/>
                  <a:pt x="3806031" y="11792042"/>
                </a:cubicBezTo>
                <a:cubicBezTo>
                  <a:pt x="3806031" y="11823605"/>
                  <a:pt x="3831618" y="11849192"/>
                  <a:pt x="3863181" y="11849192"/>
                </a:cubicBezTo>
                <a:cubicBezTo>
                  <a:pt x="3894744" y="11849192"/>
                  <a:pt x="3920331" y="11823605"/>
                  <a:pt x="3920331" y="11792042"/>
                </a:cubicBezTo>
                <a:close/>
                <a:moveTo>
                  <a:pt x="4192586" y="57151"/>
                </a:moveTo>
                <a:cubicBezTo>
                  <a:pt x="4192586" y="25587"/>
                  <a:pt x="4166999" y="0"/>
                  <a:pt x="4135436" y="0"/>
                </a:cubicBezTo>
                <a:cubicBezTo>
                  <a:pt x="4103873" y="0"/>
                  <a:pt x="4078286" y="25587"/>
                  <a:pt x="4078286" y="57151"/>
                </a:cubicBezTo>
                <a:cubicBezTo>
                  <a:pt x="4078286" y="88713"/>
                  <a:pt x="4103873" y="114301"/>
                  <a:pt x="4135436" y="114301"/>
                </a:cubicBezTo>
                <a:cubicBezTo>
                  <a:pt x="4166999" y="114301"/>
                  <a:pt x="4192586" y="88713"/>
                  <a:pt x="4192586" y="57151"/>
                </a:cubicBezTo>
                <a:close/>
                <a:moveTo>
                  <a:pt x="4192586" y="714375"/>
                </a:moveTo>
                <a:cubicBezTo>
                  <a:pt x="4192586" y="682813"/>
                  <a:pt x="4166999" y="657225"/>
                  <a:pt x="4135436" y="657225"/>
                </a:cubicBezTo>
                <a:cubicBezTo>
                  <a:pt x="4103873" y="657225"/>
                  <a:pt x="4078286" y="682813"/>
                  <a:pt x="4078286" y="714375"/>
                </a:cubicBezTo>
                <a:cubicBezTo>
                  <a:pt x="4078286" y="745939"/>
                  <a:pt x="4103873" y="771525"/>
                  <a:pt x="4135436" y="771525"/>
                </a:cubicBezTo>
                <a:cubicBezTo>
                  <a:pt x="4166999" y="771525"/>
                  <a:pt x="4192586" y="745939"/>
                  <a:pt x="4192586" y="714375"/>
                </a:cubicBezTo>
                <a:close/>
                <a:moveTo>
                  <a:pt x="4192586" y="1304925"/>
                </a:moveTo>
                <a:cubicBezTo>
                  <a:pt x="4192586" y="1273363"/>
                  <a:pt x="4166999" y="1247775"/>
                  <a:pt x="4135436" y="1247775"/>
                </a:cubicBezTo>
                <a:cubicBezTo>
                  <a:pt x="4103873" y="1247775"/>
                  <a:pt x="4078286" y="1273363"/>
                  <a:pt x="4078286" y="1304925"/>
                </a:cubicBezTo>
                <a:cubicBezTo>
                  <a:pt x="4078286" y="1336489"/>
                  <a:pt x="4103873" y="1362075"/>
                  <a:pt x="4135436" y="1362075"/>
                </a:cubicBezTo>
                <a:cubicBezTo>
                  <a:pt x="4166999" y="1362075"/>
                  <a:pt x="4192586" y="1336489"/>
                  <a:pt x="4192586" y="1304925"/>
                </a:cubicBezTo>
                <a:close/>
                <a:moveTo>
                  <a:pt x="4192586" y="1838325"/>
                </a:moveTo>
                <a:cubicBezTo>
                  <a:pt x="4192586" y="1806763"/>
                  <a:pt x="4166999" y="1781175"/>
                  <a:pt x="4135436" y="1781175"/>
                </a:cubicBezTo>
                <a:cubicBezTo>
                  <a:pt x="4103873" y="1781175"/>
                  <a:pt x="4078286" y="1806763"/>
                  <a:pt x="4078286" y="1838325"/>
                </a:cubicBezTo>
                <a:cubicBezTo>
                  <a:pt x="4078286" y="1869889"/>
                  <a:pt x="4103873" y="1895475"/>
                  <a:pt x="4135436" y="1895475"/>
                </a:cubicBezTo>
                <a:cubicBezTo>
                  <a:pt x="4166999" y="1895475"/>
                  <a:pt x="4192586" y="1869889"/>
                  <a:pt x="4192586" y="1838325"/>
                </a:cubicBezTo>
                <a:close/>
                <a:moveTo>
                  <a:pt x="4192586" y="2507671"/>
                </a:moveTo>
                <a:cubicBezTo>
                  <a:pt x="4192586" y="2476107"/>
                  <a:pt x="4166999" y="2450521"/>
                  <a:pt x="4135436" y="2450521"/>
                </a:cubicBezTo>
                <a:cubicBezTo>
                  <a:pt x="4103873" y="2450521"/>
                  <a:pt x="4078286" y="2476107"/>
                  <a:pt x="4078286" y="2507671"/>
                </a:cubicBezTo>
                <a:cubicBezTo>
                  <a:pt x="4078286" y="2539233"/>
                  <a:pt x="4103873" y="2564821"/>
                  <a:pt x="4135436" y="2564821"/>
                </a:cubicBezTo>
                <a:cubicBezTo>
                  <a:pt x="4166999" y="2564821"/>
                  <a:pt x="4192586" y="2539233"/>
                  <a:pt x="4192586" y="2507671"/>
                </a:cubicBezTo>
                <a:close/>
                <a:moveTo>
                  <a:pt x="4192586" y="3205249"/>
                </a:moveTo>
                <a:cubicBezTo>
                  <a:pt x="4192586" y="3173685"/>
                  <a:pt x="4166999" y="3148099"/>
                  <a:pt x="4135436" y="3148099"/>
                </a:cubicBezTo>
                <a:cubicBezTo>
                  <a:pt x="4103873" y="3148099"/>
                  <a:pt x="4078286" y="3173685"/>
                  <a:pt x="4078286" y="3205249"/>
                </a:cubicBezTo>
                <a:cubicBezTo>
                  <a:pt x="4078286" y="3236811"/>
                  <a:pt x="4103873" y="3262399"/>
                  <a:pt x="4135436" y="3262399"/>
                </a:cubicBezTo>
                <a:cubicBezTo>
                  <a:pt x="4166999" y="3262399"/>
                  <a:pt x="4192586" y="3236811"/>
                  <a:pt x="4192586" y="3205249"/>
                </a:cubicBezTo>
                <a:close/>
                <a:moveTo>
                  <a:pt x="4192586" y="3795799"/>
                </a:moveTo>
                <a:cubicBezTo>
                  <a:pt x="4192586" y="3764235"/>
                  <a:pt x="4166999" y="3738649"/>
                  <a:pt x="4135436" y="3738649"/>
                </a:cubicBezTo>
                <a:cubicBezTo>
                  <a:pt x="4103873" y="3738649"/>
                  <a:pt x="4078286" y="3764235"/>
                  <a:pt x="4078286" y="3795799"/>
                </a:cubicBezTo>
                <a:cubicBezTo>
                  <a:pt x="4078286" y="3827361"/>
                  <a:pt x="4103873" y="3852949"/>
                  <a:pt x="4135436" y="3852949"/>
                </a:cubicBezTo>
                <a:cubicBezTo>
                  <a:pt x="4166999" y="3852949"/>
                  <a:pt x="4192586" y="3827361"/>
                  <a:pt x="4192586" y="3795799"/>
                </a:cubicBezTo>
                <a:close/>
                <a:moveTo>
                  <a:pt x="4192586" y="4329198"/>
                </a:moveTo>
                <a:cubicBezTo>
                  <a:pt x="4192586" y="4297635"/>
                  <a:pt x="4166999" y="4272048"/>
                  <a:pt x="4135436" y="4272048"/>
                </a:cubicBezTo>
                <a:cubicBezTo>
                  <a:pt x="4103873" y="4272048"/>
                  <a:pt x="4078286" y="4297635"/>
                  <a:pt x="4078286" y="4329198"/>
                </a:cubicBezTo>
                <a:cubicBezTo>
                  <a:pt x="4078286" y="4360761"/>
                  <a:pt x="4103873" y="4386348"/>
                  <a:pt x="4135436" y="4386348"/>
                </a:cubicBezTo>
                <a:cubicBezTo>
                  <a:pt x="4166999" y="4386348"/>
                  <a:pt x="4192586" y="4360761"/>
                  <a:pt x="4192586" y="4329198"/>
                </a:cubicBezTo>
                <a:close/>
                <a:moveTo>
                  <a:pt x="4192586" y="4986423"/>
                </a:moveTo>
                <a:cubicBezTo>
                  <a:pt x="4192586" y="4954860"/>
                  <a:pt x="4166999" y="4929273"/>
                  <a:pt x="4135436" y="4929273"/>
                </a:cubicBezTo>
                <a:cubicBezTo>
                  <a:pt x="4103873" y="4929273"/>
                  <a:pt x="4078286" y="4954860"/>
                  <a:pt x="4078286" y="4986423"/>
                </a:cubicBezTo>
                <a:cubicBezTo>
                  <a:pt x="4078286" y="5017986"/>
                  <a:pt x="4103873" y="5043573"/>
                  <a:pt x="4135436" y="5043573"/>
                </a:cubicBezTo>
                <a:cubicBezTo>
                  <a:pt x="4166999" y="5043573"/>
                  <a:pt x="4192586" y="5017986"/>
                  <a:pt x="4192586" y="4986423"/>
                </a:cubicBezTo>
                <a:close/>
                <a:moveTo>
                  <a:pt x="4192586" y="5576973"/>
                </a:moveTo>
                <a:cubicBezTo>
                  <a:pt x="4192586" y="5545410"/>
                  <a:pt x="4166999" y="5519823"/>
                  <a:pt x="4135436" y="5519823"/>
                </a:cubicBezTo>
                <a:cubicBezTo>
                  <a:pt x="4103873" y="5519823"/>
                  <a:pt x="4078286" y="5545410"/>
                  <a:pt x="4078286" y="5576973"/>
                </a:cubicBezTo>
                <a:cubicBezTo>
                  <a:pt x="4078286" y="5608536"/>
                  <a:pt x="4103873" y="5634123"/>
                  <a:pt x="4135436" y="5634123"/>
                </a:cubicBezTo>
                <a:cubicBezTo>
                  <a:pt x="4166999" y="5634123"/>
                  <a:pt x="4192586" y="5608536"/>
                  <a:pt x="4192586" y="5576973"/>
                </a:cubicBezTo>
                <a:close/>
                <a:moveTo>
                  <a:pt x="4192586" y="6110373"/>
                </a:moveTo>
                <a:cubicBezTo>
                  <a:pt x="4192586" y="6078810"/>
                  <a:pt x="4166999" y="6053223"/>
                  <a:pt x="4135436" y="6053223"/>
                </a:cubicBezTo>
                <a:cubicBezTo>
                  <a:pt x="4103873" y="6053223"/>
                  <a:pt x="4078286" y="6078810"/>
                  <a:pt x="4078286" y="6110373"/>
                </a:cubicBezTo>
                <a:cubicBezTo>
                  <a:pt x="4078286" y="6141936"/>
                  <a:pt x="4103873" y="6167523"/>
                  <a:pt x="4135436" y="6167523"/>
                </a:cubicBezTo>
                <a:cubicBezTo>
                  <a:pt x="4166999" y="6167523"/>
                  <a:pt x="4192586" y="6141936"/>
                  <a:pt x="4192586" y="6110373"/>
                </a:cubicBezTo>
                <a:close/>
                <a:moveTo>
                  <a:pt x="4192586" y="6769771"/>
                </a:moveTo>
                <a:cubicBezTo>
                  <a:pt x="4192586" y="6738208"/>
                  <a:pt x="4166999" y="6712621"/>
                  <a:pt x="4135436" y="6712621"/>
                </a:cubicBezTo>
                <a:cubicBezTo>
                  <a:pt x="4103873" y="6712621"/>
                  <a:pt x="4078286" y="6738208"/>
                  <a:pt x="4078286" y="6769771"/>
                </a:cubicBezTo>
                <a:cubicBezTo>
                  <a:pt x="4078286" y="6801334"/>
                  <a:pt x="4103873" y="6826921"/>
                  <a:pt x="4135436" y="6826921"/>
                </a:cubicBezTo>
                <a:cubicBezTo>
                  <a:pt x="4166999" y="6826921"/>
                  <a:pt x="4192586" y="6801334"/>
                  <a:pt x="4192586" y="6769771"/>
                </a:cubicBezTo>
                <a:close/>
                <a:moveTo>
                  <a:pt x="4192586" y="7360321"/>
                </a:moveTo>
                <a:cubicBezTo>
                  <a:pt x="4192586" y="7328758"/>
                  <a:pt x="4166999" y="7303171"/>
                  <a:pt x="4135436" y="7303171"/>
                </a:cubicBezTo>
                <a:cubicBezTo>
                  <a:pt x="4103873" y="7303171"/>
                  <a:pt x="4078286" y="7328758"/>
                  <a:pt x="4078286" y="7360321"/>
                </a:cubicBezTo>
                <a:cubicBezTo>
                  <a:pt x="4078286" y="7391884"/>
                  <a:pt x="4103873" y="7417471"/>
                  <a:pt x="4135436" y="7417471"/>
                </a:cubicBezTo>
                <a:cubicBezTo>
                  <a:pt x="4166999" y="7417471"/>
                  <a:pt x="4192586" y="7391884"/>
                  <a:pt x="4192586" y="7360321"/>
                </a:cubicBezTo>
                <a:close/>
                <a:moveTo>
                  <a:pt x="4192586" y="7893721"/>
                </a:moveTo>
                <a:cubicBezTo>
                  <a:pt x="4192586" y="7862158"/>
                  <a:pt x="4166999" y="7836571"/>
                  <a:pt x="4135436" y="7836571"/>
                </a:cubicBezTo>
                <a:cubicBezTo>
                  <a:pt x="4103873" y="7836571"/>
                  <a:pt x="4078286" y="7862158"/>
                  <a:pt x="4078286" y="7893721"/>
                </a:cubicBezTo>
                <a:cubicBezTo>
                  <a:pt x="4078286" y="7925284"/>
                  <a:pt x="4103873" y="7950871"/>
                  <a:pt x="4135436" y="7950871"/>
                </a:cubicBezTo>
                <a:cubicBezTo>
                  <a:pt x="4166999" y="7950871"/>
                  <a:pt x="4192586" y="7925284"/>
                  <a:pt x="4192586" y="7893721"/>
                </a:cubicBezTo>
                <a:close/>
                <a:moveTo>
                  <a:pt x="4192586" y="8550946"/>
                </a:moveTo>
                <a:cubicBezTo>
                  <a:pt x="4192586" y="8519383"/>
                  <a:pt x="4166999" y="8493796"/>
                  <a:pt x="4135436" y="8493796"/>
                </a:cubicBezTo>
                <a:cubicBezTo>
                  <a:pt x="4103873" y="8493796"/>
                  <a:pt x="4078286" y="8519383"/>
                  <a:pt x="4078286" y="8550946"/>
                </a:cubicBezTo>
                <a:cubicBezTo>
                  <a:pt x="4078286" y="8582509"/>
                  <a:pt x="4103873" y="8608096"/>
                  <a:pt x="4135436" y="8608096"/>
                </a:cubicBezTo>
                <a:cubicBezTo>
                  <a:pt x="4166999" y="8608096"/>
                  <a:pt x="4192586" y="8582509"/>
                  <a:pt x="4192586" y="8550946"/>
                </a:cubicBezTo>
                <a:close/>
                <a:moveTo>
                  <a:pt x="4192586" y="9141496"/>
                </a:moveTo>
                <a:cubicBezTo>
                  <a:pt x="4192586" y="9109933"/>
                  <a:pt x="4166999" y="9084346"/>
                  <a:pt x="4135436" y="9084346"/>
                </a:cubicBezTo>
                <a:cubicBezTo>
                  <a:pt x="4103873" y="9084346"/>
                  <a:pt x="4078286" y="9109933"/>
                  <a:pt x="4078286" y="9141496"/>
                </a:cubicBezTo>
                <a:cubicBezTo>
                  <a:pt x="4078286" y="9173059"/>
                  <a:pt x="4103873" y="9198646"/>
                  <a:pt x="4135436" y="9198646"/>
                </a:cubicBezTo>
                <a:cubicBezTo>
                  <a:pt x="4166999" y="9198646"/>
                  <a:pt x="4192586" y="9173059"/>
                  <a:pt x="4192586" y="9141496"/>
                </a:cubicBezTo>
                <a:close/>
                <a:moveTo>
                  <a:pt x="4192586" y="9674896"/>
                </a:moveTo>
                <a:cubicBezTo>
                  <a:pt x="4192586" y="9643333"/>
                  <a:pt x="4166999" y="9617746"/>
                  <a:pt x="4135436" y="9617746"/>
                </a:cubicBezTo>
                <a:cubicBezTo>
                  <a:pt x="4103873" y="9617746"/>
                  <a:pt x="4078286" y="9643333"/>
                  <a:pt x="4078286" y="9674896"/>
                </a:cubicBezTo>
                <a:cubicBezTo>
                  <a:pt x="4078286" y="9706459"/>
                  <a:pt x="4103873" y="9732046"/>
                  <a:pt x="4135436" y="9732046"/>
                </a:cubicBezTo>
                <a:cubicBezTo>
                  <a:pt x="4166999" y="9732046"/>
                  <a:pt x="4192586" y="9706459"/>
                  <a:pt x="4192586" y="9674896"/>
                </a:cubicBezTo>
                <a:close/>
                <a:moveTo>
                  <a:pt x="4192586" y="10344242"/>
                </a:moveTo>
                <a:cubicBezTo>
                  <a:pt x="4192586" y="10312679"/>
                  <a:pt x="4166999" y="10287092"/>
                  <a:pt x="4135436" y="10287092"/>
                </a:cubicBezTo>
                <a:cubicBezTo>
                  <a:pt x="4103873" y="10287092"/>
                  <a:pt x="4078286" y="10312679"/>
                  <a:pt x="4078286" y="10344242"/>
                </a:cubicBezTo>
                <a:cubicBezTo>
                  <a:pt x="4078286" y="10375805"/>
                  <a:pt x="4103873" y="10401392"/>
                  <a:pt x="4135436" y="10401392"/>
                </a:cubicBezTo>
                <a:cubicBezTo>
                  <a:pt x="4166999" y="10401392"/>
                  <a:pt x="4192586" y="10375805"/>
                  <a:pt x="4192586" y="10344242"/>
                </a:cubicBezTo>
                <a:close/>
                <a:moveTo>
                  <a:pt x="4192586" y="10934792"/>
                </a:moveTo>
                <a:cubicBezTo>
                  <a:pt x="4192586" y="10903229"/>
                  <a:pt x="4166999" y="10877642"/>
                  <a:pt x="4135436" y="10877642"/>
                </a:cubicBezTo>
                <a:cubicBezTo>
                  <a:pt x="4103873" y="10877642"/>
                  <a:pt x="4078286" y="10903229"/>
                  <a:pt x="4078286" y="10934792"/>
                </a:cubicBezTo>
                <a:cubicBezTo>
                  <a:pt x="4078286" y="10966355"/>
                  <a:pt x="4103873" y="10991942"/>
                  <a:pt x="4135436" y="10991942"/>
                </a:cubicBezTo>
                <a:cubicBezTo>
                  <a:pt x="4166999" y="10991942"/>
                  <a:pt x="4192586" y="10966355"/>
                  <a:pt x="4192586" y="10934792"/>
                </a:cubicBezTo>
                <a:close/>
                <a:moveTo>
                  <a:pt x="4192586" y="11468192"/>
                </a:moveTo>
                <a:cubicBezTo>
                  <a:pt x="4192586" y="11436629"/>
                  <a:pt x="4166999" y="11411042"/>
                  <a:pt x="4135436" y="11411042"/>
                </a:cubicBezTo>
                <a:cubicBezTo>
                  <a:pt x="4103873" y="11411042"/>
                  <a:pt x="4078286" y="11436629"/>
                  <a:pt x="4078286" y="11468192"/>
                </a:cubicBezTo>
                <a:cubicBezTo>
                  <a:pt x="4078286" y="11499755"/>
                  <a:pt x="4103873" y="11525342"/>
                  <a:pt x="4135436" y="11525342"/>
                </a:cubicBezTo>
                <a:cubicBezTo>
                  <a:pt x="4166999" y="11525342"/>
                  <a:pt x="4192586" y="11499755"/>
                  <a:pt x="4192586" y="11468192"/>
                </a:cubicBezTo>
                <a:close/>
                <a:moveTo>
                  <a:pt x="4192586" y="12125417"/>
                </a:moveTo>
                <a:cubicBezTo>
                  <a:pt x="4192586" y="12093854"/>
                  <a:pt x="4166999" y="12068267"/>
                  <a:pt x="4135436" y="12068267"/>
                </a:cubicBezTo>
                <a:cubicBezTo>
                  <a:pt x="4103873" y="12068267"/>
                  <a:pt x="4078286" y="12093854"/>
                  <a:pt x="4078286" y="12125417"/>
                </a:cubicBezTo>
                <a:cubicBezTo>
                  <a:pt x="4078286" y="12156980"/>
                  <a:pt x="4103873" y="12182567"/>
                  <a:pt x="4135436" y="12182567"/>
                </a:cubicBezTo>
                <a:cubicBezTo>
                  <a:pt x="4166999" y="12182567"/>
                  <a:pt x="4192586" y="12156980"/>
                  <a:pt x="4192586" y="12125417"/>
                </a:cubicBezTo>
                <a:close/>
                <a:moveTo>
                  <a:pt x="4483893" y="981075"/>
                </a:moveTo>
                <a:cubicBezTo>
                  <a:pt x="4483893" y="949513"/>
                  <a:pt x="4458306" y="923925"/>
                  <a:pt x="4426743" y="923925"/>
                </a:cubicBezTo>
                <a:cubicBezTo>
                  <a:pt x="4395180" y="923925"/>
                  <a:pt x="4369593" y="949513"/>
                  <a:pt x="4369593" y="981075"/>
                </a:cubicBezTo>
                <a:cubicBezTo>
                  <a:pt x="4369593" y="1012639"/>
                  <a:pt x="4395180" y="1038225"/>
                  <a:pt x="4426743" y="1038225"/>
                </a:cubicBezTo>
                <a:cubicBezTo>
                  <a:pt x="4458306" y="1038225"/>
                  <a:pt x="4483893" y="1012639"/>
                  <a:pt x="4483893" y="981075"/>
                </a:cubicBezTo>
                <a:close/>
                <a:moveTo>
                  <a:pt x="4483893" y="1571625"/>
                </a:moveTo>
                <a:cubicBezTo>
                  <a:pt x="4483893" y="1540063"/>
                  <a:pt x="4458306" y="1514475"/>
                  <a:pt x="4426743" y="1514475"/>
                </a:cubicBezTo>
                <a:cubicBezTo>
                  <a:pt x="4395180" y="1514475"/>
                  <a:pt x="4369593" y="1540063"/>
                  <a:pt x="4369593" y="1571625"/>
                </a:cubicBezTo>
                <a:cubicBezTo>
                  <a:pt x="4369593" y="1603189"/>
                  <a:pt x="4395180" y="1628775"/>
                  <a:pt x="4426743" y="1628775"/>
                </a:cubicBezTo>
                <a:cubicBezTo>
                  <a:pt x="4458306" y="1628775"/>
                  <a:pt x="4483893" y="1603189"/>
                  <a:pt x="4483893" y="1571625"/>
                </a:cubicBezTo>
                <a:close/>
                <a:moveTo>
                  <a:pt x="4483893" y="3471949"/>
                </a:moveTo>
                <a:cubicBezTo>
                  <a:pt x="4483893" y="3440385"/>
                  <a:pt x="4458306" y="3414799"/>
                  <a:pt x="4426743" y="3414799"/>
                </a:cubicBezTo>
                <a:cubicBezTo>
                  <a:pt x="4395180" y="3414799"/>
                  <a:pt x="4369593" y="3440385"/>
                  <a:pt x="4369593" y="3471949"/>
                </a:cubicBezTo>
                <a:cubicBezTo>
                  <a:pt x="4369593" y="3503511"/>
                  <a:pt x="4395180" y="3529099"/>
                  <a:pt x="4426743" y="3529099"/>
                </a:cubicBezTo>
                <a:cubicBezTo>
                  <a:pt x="4458306" y="3529099"/>
                  <a:pt x="4483893" y="3503511"/>
                  <a:pt x="4483893" y="3471949"/>
                </a:cubicBezTo>
                <a:close/>
                <a:moveTo>
                  <a:pt x="4483893" y="4062498"/>
                </a:moveTo>
                <a:cubicBezTo>
                  <a:pt x="4483893" y="4030935"/>
                  <a:pt x="4458306" y="4005349"/>
                  <a:pt x="4426743" y="4005349"/>
                </a:cubicBezTo>
                <a:cubicBezTo>
                  <a:pt x="4395180" y="4005349"/>
                  <a:pt x="4369593" y="4030935"/>
                  <a:pt x="4369593" y="4062498"/>
                </a:cubicBezTo>
                <a:cubicBezTo>
                  <a:pt x="4369593" y="4094061"/>
                  <a:pt x="4395180" y="4119648"/>
                  <a:pt x="4426743" y="4119648"/>
                </a:cubicBezTo>
                <a:cubicBezTo>
                  <a:pt x="4458306" y="4119648"/>
                  <a:pt x="4483893" y="4094061"/>
                  <a:pt x="4483893" y="4062498"/>
                </a:cubicBezTo>
                <a:close/>
                <a:moveTo>
                  <a:pt x="4483893" y="5253123"/>
                </a:moveTo>
                <a:cubicBezTo>
                  <a:pt x="4483893" y="5221560"/>
                  <a:pt x="4458306" y="5195973"/>
                  <a:pt x="4426743" y="5195973"/>
                </a:cubicBezTo>
                <a:cubicBezTo>
                  <a:pt x="4395180" y="5195973"/>
                  <a:pt x="4369593" y="5221560"/>
                  <a:pt x="4369593" y="5253123"/>
                </a:cubicBezTo>
                <a:cubicBezTo>
                  <a:pt x="4369593" y="5284686"/>
                  <a:pt x="4395180" y="5310273"/>
                  <a:pt x="4426743" y="5310273"/>
                </a:cubicBezTo>
                <a:cubicBezTo>
                  <a:pt x="4458306" y="5310273"/>
                  <a:pt x="4483893" y="5284686"/>
                  <a:pt x="4483893" y="5253123"/>
                </a:cubicBezTo>
                <a:close/>
                <a:moveTo>
                  <a:pt x="4483893" y="5843673"/>
                </a:moveTo>
                <a:cubicBezTo>
                  <a:pt x="4483893" y="5812110"/>
                  <a:pt x="4458306" y="5786523"/>
                  <a:pt x="4426743" y="5786523"/>
                </a:cubicBezTo>
                <a:cubicBezTo>
                  <a:pt x="4395180" y="5786523"/>
                  <a:pt x="4369593" y="5812110"/>
                  <a:pt x="4369593" y="5843673"/>
                </a:cubicBezTo>
                <a:cubicBezTo>
                  <a:pt x="4369593" y="5875236"/>
                  <a:pt x="4395180" y="5900823"/>
                  <a:pt x="4426743" y="5900823"/>
                </a:cubicBezTo>
                <a:cubicBezTo>
                  <a:pt x="4458306" y="5900823"/>
                  <a:pt x="4483893" y="5875236"/>
                  <a:pt x="4483893" y="5843673"/>
                </a:cubicBezTo>
                <a:close/>
                <a:moveTo>
                  <a:pt x="4483893" y="7036471"/>
                </a:moveTo>
                <a:cubicBezTo>
                  <a:pt x="4483893" y="7004908"/>
                  <a:pt x="4458306" y="6979321"/>
                  <a:pt x="4426743" y="6979321"/>
                </a:cubicBezTo>
                <a:cubicBezTo>
                  <a:pt x="4395180" y="6979321"/>
                  <a:pt x="4369593" y="7004908"/>
                  <a:pt x="4369593" y="7036471"/>
                </a:cubicBezTo>
                <a:cubicBezTo>
                  <a:pt x="4369593" y="7068034"/>
                  <a:pt x="4395180" y="7093621"/>
                  <a:pt x="4426743" y="7093621"/>
                </a:cubicBezTo>
                <a:cubicBezTo>
                  <a:pt x="4458306" y="7093621"/>
                  <a:pt x="4483893" y="7068034"/>
                  <a:pt x="4483893" y="7036471"/>
                </a:cubicBezTo>
                <a:close/>
                <a:moveTo>
                  <a:pt x="4483893" y="7627021"/>
                </a:moveTo>
                <a:cubicBezTo>
                  <a:pt x="4483893" y="7595458"/>
                  <a:pt x="4458306" y="7569871"/>
                  <a:pt x="4426743" y="7569871"/>
                </a:cubicBezTo>
                <a:cubicBezTo>
                  <a:pt x="4395180" y="7569871"/>
                  <a:pt x="4369593" y="7595458"/>
                  <a:pt x="4369593" y="7627021"/>
                </a:cubicBezTo>
                <a:cubicBezTo>
                  <a:pt x="4369593" y="7658584"/>
                  <a:pt x="4395180" y="7684171"/>
                  <a:pt x="4426743" y="7684171"/>
                </a:cubicBezTo>
                <a:cubicBezTo>
                  <a:pt x="4458306" y="7684171"/>
                  <a:pt x="4483893" y="7658584"/>
                  <a:pt x="4483893" y="7627021"/>
                </a:cubicBezTo>
                <a:close/>
                <a:moveTo>
                  <a:pt x="4483893" y="8817646"/>
                </a:moveTo>
                <a:cubicBezTo>
                  <a:pt x="4483893" y="8786083"/>
                  <a:pt x="4458306" y="8760496"/>
                  <a:pt x="4426743" y="8760496"/>
                </a:cubicBezTo>
                <a:cubicBezTo>
                  <a:pt x="4395180" y="8760496"/>
                  <a:pt x="4369593" y="8786083"/>
                  <a:pt x="4369593" y="8817646"/>
                </a:cubicBezTo>
                <a:cubicBezTo>
                  <a:pt x="4369593" y="8849209"/>
                  <a:pt x="4395180" y="8874796"/>
                  <a:pt x="4426743" y="8874796"/>
                </a:cubicBezTo>
                <a:cubicBezTo>
                  <a:pt x="4458306" y="8874796"/>
                  <a:pt x="4483893" y="8849209"/>
                  <a:pt x="4483893" y="8817646"/>
                </a:cubicBezTo>
                <a:close/>
                <a:moveTo>
                  <a:pt x="4483893" y="9408196"/>
                </a:moveTo>
                <a:cubicBezTo>
                  <a:pt x="4483893" y="9376633"/>
                  <a:pt x="4458306" y="9351046"/>
                  <a:pt x="4426743" y="9351046"/>
                </a:cubicBezTo>
                <a:cubicBezTo>
                  <a:pt x="4395180" y="9351046"/>
                  <a:pt x="4369593" y="9376633"/>
                  <a:pt x="4369593" y="9408196"/>
                </a:cubicBezTo>
                <a:cubicBezTo>
                  <a:pt x="4369593" y="9439759"/>
                  <a:pt x="4395180" y="9465346"/>
                  <a:pt x="4426743" y="9465346"/>
                </a:cubicBezTo>
                <a:cubicBezTo>
                  <a:pt x="4458306" y="9465346"/>
                  <a:pt x="4483893" y="9439759"/>
                  <a:pt x="4483893" y="9408196"/>
                </a:cubicBezTo>
                <a:close/>
                <a:moveTo>
                  <a:pt x="4483893" y="10610942"/>
                </a:moveTo>
                <a:cubicBezTo>
                  <a:pt x="4483893" y="10579379"/>
                  <a:pt x="4458306" y="10553792"/>
                  <a:pt x="4426743" y="10553792"/>
                </a:cubicBezTo>
                <a:cubicBezTo>
                  <a:pt x="4395180" y="10553792"/>
                  <a:pt x="4369593" y="10579379"/>
                  <a:pt x="4369593" y="10610942"/>
                </a:cubicBezTo>
                <a:cubicBezTo>
                  <a:pt x="4369593" y="10642505"/>
                  <a:pt x="4395180" y="10668092"/>
                  <a:pt x="4426743" y="10668092"/>
                </a:cubicBezTo>
                <a:cubicBezTo>
                  <a:pt x="4458306" y="10668092"/>
                  <a:pt x="4483893" y="10642505"/>
                  <a:pt x="4483893" y="10610942"/>
                </a:cubicBezTo>
                <a:close/>
                <a:moveTo>
                  <a:pt x="4483893" y="11201492"/>
                </a:moveTo>
                <a:cubicBezTo>
                  <a:pt x="4483893" y="11169929"/>
                  <a:pt x="4458306" y="11144342"/>
                  <a:pt x="4426743" y="11144342"/>
                </a:cubicBezTo>
                <a:cubicBezTo>
                  <a:pt x="4395180" y="11144342"/>
                  <a:pt x="4369593" y="11169929"/>
                  <a:pt x="4369593" y="11201492"/>
                </a:cubicBezTo>
                <a:cubicBezTo>
                  <a:pt x="4369593" y="11233055"/>
                  <a:pt x="4395180" y="11258642"/>
                  <a:pt x="4426743" y="11258642"/>
                </a:cubicBezTo>
                <a:cubicBezTo>
                  <a:pt x="4458306" y="11258642"/>
                  <a:pt x="4483893" y="11233055"/>
                  <a:pt x="4483893" y="11201492"/>
                </a:cubicBezTo>
                <a:close/>
                <a:moveTo>
                  <a:pt x="4483893" y="12392117"/>
                </a:moveTo>
                <a:cubicBezTo>
                  <a:pt x="4483893" y="12360554"/>
                  <a:pt x="4458306" y="12334967"/>
                  <a:pt x="4426743" y="12334967"/>
                </a:cubicBezTo>
                <a:cubicBezTo>
                  <a:pt x="4395180" y="12334967"/>
                  <a:pt x="4369593" y="12360554"/>
                  <a:pt x="4369593" y="12392117"/>
                </a:cubicBezTo>
                <a:cubicBezTo>
                  <a:pt x="4369593" y="12423680"/>
                  <a:pt x="4395180" y="12449267"/>
                  <a:pt x="4426743" y="12449267"/>
                </a:cubicBezTo>
                <a:cubicBezTo>
                  <a:pt x="4458306" y="12449267"/>
                  <a:pt x="4483893" y="12423680"/>
                  <a:pt x="4483893" y="12392117"/>
                </a:cubicBezTo>
                <a:close/>
                <a:moveTo>
                  <a:pt x="4502943" y="381001"/>
                </a:moveTo>
                <a:cubicBezTo>
                  <a:pt x="4502943" y="349437"/>
                  <a:pt x="4477356" y="323851"/>
                  <a:pt x="4445793" y="323851"/>
                </a:cubicBezTo>
                <a:cubicBezTo>
                  <a:pt x="4414230" y="323851"/>
                  <a:pt x="4388643" y="349437"/>
                  <a:pt x="4388643" y="381001"/>
                </a:cubicBezTo>
                <a:cubicBezTo>
                  <a:pt x="4388643" y="412563"/>
                  <a:pt x="4414230" y="438151"/>
                  <a:pt x="4445793" y="438151"/>
                </a:cubicBezTo>
                <a:cubicBezTo>
                  <a:pt x="4477356" y="438151"/>
                  <a:pt x="4502943" y="412563"/>
                  <a:pt x="4502943" y="381001"/>
                </a:cubicBezTo>
                <a:close/>
                <a:moveTo>
                  <a:pt x="4502943" y="2174297"/>
                </a:moveTo>
                <a:cubicBezTo>
                  <a:pt x="4502943" y="2142733"/>
                  <a:pt x="4477356" y="2117147"/>
                  <a:pt x="4445793" y="2117147"/>
                </a:cubicBezTo>
                <a:cubicBezTo>
                  <a:pt x="4414230" y="2117147"/>
                  <a:pt x="4388643" y="2142733"/>
                  <a:pt x="4388643" y="2174297"/>
                </a:cubicBezTo>
                <a:cubicBezTo>
                  <a:pt x="4388643" y="2205859"/>
                  <a:pt x="4414230" y="2231447"/>
                  <a:pt x="4445793" y="2231447"/>
                </a:cubicBezTo>
                <a:cubicBezTo>
                  <a:pt x="4477356" y="2231447"/>
                  <a:pt x="4502943" y="2205859"/>
                  <a:pt x="4502943" y="2174297"/>
                </a:cubicBezTo>
                <a:close/>
                <a:moveTo>
                  <a:pt x="4502943" y="2871873"/>
                </a:moveTo>
                <a:cubicBezTo>
                  <a:pt x="4502943" y="2840311"/>
                  <a:pt x="4477356" y="2814723"/>
                  <a:pt x="4445793" y="2814723"/>
                </a:cubicBezTo>
                <a:cubicBezTo>
                  <a:pt x="4414230" y="2814723"/>
                  <a:pt x="4388643" y="2840311"/>
                  <a:pt x="4388643" y="2871873"/>
                </a:cubicBezTo>
                <a:cubicBezTo>
                  <a:pt x="4388643" y="2903437"/>
                  <a:pt x="4414230" y="2929023"/>
                  <a:pt x="4445793" y="2929023"/>
                </a:cubicBezTo>
                <a:cubicBezTo>
                  <a:pt x="4477356" y="2929023"/>
                  <a:pt x="4502943" y="2903437"/>
                  <a:pt x="4502943" y="2871873"/>
                </a:cubicBezTo>
                <a:close/>
                <a:moveTo>
                  <a:pt x="4502943" y="4653048"/>
                </a:moveTo>
                <a:cubicBezTo>
                  <a:pt x="4502943" y="4621485"/>
                  <a:pt x="4477356" y="4595898"/>
                  <a:pt x="4445793" y="4595898"/>
                </a:cubicBezTo>
                <a:cubicBezTo>
                  <a:pt x="4414230" y="4595898"/>
                  <a:pt x="4388643" y="4621485"/>
                  <a:pt x="4388643" y="4653048"/>
                </a:cubicBezTo>
                <a:cubicBezTo>
                  <a:pt x="4388643" y="4684611"/>
                  <a:pt x="4414230" y="4710198"/>
                  <a:pt x="4445793" y="4710198"/>
                </a:cubicBezTo>
                <a:cubicBezTo>
                  <a:pt x="4477356" y="4710198"/>
                  <a:pt x="4502943" y="4684611"/>
                  <a:pt x="4502943" y="4653048"/>
                </a:cubicBezTo>
                <a:close/>
                <a:moveTo>
                  <a:pt x="4502943" y="6436396"/>
                </a:moveTo>
                <a:cubicBezTo>
                  <a:pt x="4502943" y="6404833"/>
                  <a:pt x="4477356" y="6379246"/>
                  <a:pt x="4445793" y="6379246"/>
                </a:cubicBezTo>
                <a:cubicBezTo>
                  <a:pt x="4414230" y="6379246"/>
                  <a:pt x="4388643" y="6404833"/>
                  <a:pt x="4388643" y="6436396"/>
                </a:cubicBezTo>
                <a:cubicBezTo>
                  <a:pt x="4388643" y="6467959"/>
                  <a:pt x="4414230" y="6493546"/>
                  <a:pt x="4445793" y="6493546"/>
                </a:cubicBezTo>
                <a:cubicBezTo>
                  <a:pt x="4477356" y="6493546"/>
                  <a:pt x="4502943" y="6467959"/>
                  <a:pt x="4502943" y="6436396"/>
                </a:cubicBezTo>
                <a:close/>
                <a:moveTo>
                  <a:pt x="4502943" y="8217571"/>
                </a:moveTo>
                <a:cubicBezTo>
                  <a:pt x="4502943" y="8186008"/>
                  <a:pt x="4477356" y="8160421"/>
                  <a:pt x="4445793" y="8160421"/>
                </a:cubicBezTo>
                <a:cubicBezTo>
                  <a:pt x="4414230" y="8160421"/>
                  <a:pt x="4388643" y="8186008"/>
                  <a:pt x="4388643" y="8217571"/>
                </a:cubicBezTo>
                <a:cubicBezTo>
                  <a:pt x="4388643" y="8249134"/>
                  <a:pt x="4414230" y="8274721"/>
                  <a:pt x="4445793" y="8274721"/>
                </a:cubicBezTo>
                <a:cubicBezTo>
                  <a:pt x="4477356" y="8274721"/>
                  <a:pt x="4502943" y="8249134"/>
                  <a:pt x="4502943" y="8217571"/>
                </a:cubicBezTo>
                <a:close/>
                <a:moveTo>
                  <a:pt x="4502943" y="10010867"/>
                </a:moveTo>
                <a:cubicBezTo>
                  <a:pt x="4502943" y="9979304"/>
                  <a:pt x="4477356" y="9953717"/>
                  <a:pt x="4445793" y="9953717"/>
                </a:cubicBezTo>
                <a:cubicBezTo>
                  <a:pt x="4414230" y="9953717"/>
                  <a:pt x="4388643" y="9979304"/>
                  <a:pt x="4388643" y="10010867"/>
                </a:cubicBezTo>
                <a:cubicBezTo>
                  <a:pt x="4388643" y="10042430"/>
                  <a:pt x="4414230" y="10068017"/>
                  <a:pt x="4445793" y="10068017"/>
                </a:cubicBezTo>
                <a:cubicBezTo>
                  <a:pt x="4477356" y="10068017"/>
                  <a:pt x="4502943" y="10042430"/>
                  <a:pt x="4502943" y="10010867"/>
                </a:cubicBezTo>
                <a:close/>
                <a:moveTo>
                  <a:pt x="4502943" y="11792042"/>
                </a:moveTo>
                <a:cubicBezTo>
                  <a:pt x="4502943" y="11760479"/>
                  <a:pt x="4477356" y="11734892"/>
                  <a:pt x="4445793" y="11734892"/>
                </a:cubicBezTo>
                <a:cubicBezTo>
                  <a:pt x="4414230" y="11734892"/>
                  <a:pt x="4388643" y="11760479"/>
                  <a:pt x="4388643" y="11792042"/>
                </a:cubicBezTo>
                <a:cubicBezTo>
                  <a:pt x="4388643" y="11823605"/>
                  <a:pt x="4414230" y="11849192"/>
                  <a:pt x="4445793" y="11849192"/>
                </a:cubicBezTo>
                <a:cubicBezTo>
                  <a:pt x="4477356" y="11849192"/>
                  <a:pt x="4502943" y="11823605"/>
                  <a:pt x="4502943" y="11792042"/>
                </a:cubicBezTo>
                <a:close/>
                <a:moveTo>
                  <a:pt x="4775198" y="57151"/>
                </a:moveTo>
                <a:cubicBezTo>
                  <a:pt x="4775198" y="25587"/>
                  <a:pt x="4749611" y="0"/>
                  <a:pt x="4718048" y="0"/>
                </a:cubicBezTo>
                <a:cubicBezTo>
                  <a:pt x="4686485" y="0"/>
                  <a:pt x="4660898" y="25587"/>
                  <a:pt x="4660898" y="57151"/>
                </a:cubicBezTo>
                <a:cubicBezTo>
                  <a:pt x="4660898" y="88713"/>
                  <a:pt x="4686485" y="114301"/>
                  <a:pt x="4718048" y="114301"/>
                </a:cubicBezTo>
                <a:cubicBezTo>
                  <a:pt x="4749611" y="114301"/>
                  <a:pt x="4775198" y="88713"/>
                  <a:pt x="4775198" y="57151"/>
                </a:cubicBezTo>
                <a:close/>
                <a:moveTo>
                  <a:pt x="4775198" y="714375"/>
                </a:moveTo>
                <a:cubicBezTo>
                  <a:pt x="4775198" y="682813"/>
                  <a:pt x="4749611" y="657225"/>
                  <a:pt x="4718048" y="657225"/>
                </a:cubicBezTo>
                <a:cubicBezTo>
                  <a:pt x="4686485" y="657225"/>
                  <a:pt x="4660898" y="682813"/>
                  <a:pt x="4660898" y="714375"/>
                </a:cubicBezTo>
                <a:cubicBezTo>
                  <a:pt x="4660898" y="745939"/>
                  <a:pt x="4686485" y="771525"/>
                  <a:pt x="4718048" y="771525"/>
                </a:cubicBezTo>
                <a:cubicBezTo>
                  <a:pt x="4749611" y="771525"/>
                  <a:pt x="4775198" y="745939"/>
                  <a:pt x="4775198" y="714375"/>
                </a:cubicBezTo>
                <a:close/>
                <a:moveTo>
                  <a:pt x="4775198" y="1304925"/>
                </a:moveTo>
                <a:cubicBezTo>
                  <a:pt x="4775198" y="1273363"/>
                  <a:pt x="4749611" y="1247775"/>
                  <a:pt x="4718048" y="1247775"/>
                </a:cubicBezTo>
                <a:cubicBezTo>
                  <a:pt x="4686485" y="1247775"/>
                  <a:pt x="4660898" y="1273363"/>
                  <a:pt x="4660898" y="1304925"/>
                </a:cubicBezTo>
                <a:cubicBezTo>
                  <a:pt x="4660898" y="1336489"/>
                  <a:pt x="4686485" y="1362075"/>
                  <a:pt x="4718048" y="1362075"/>
                </a:cubicBezTo>
                <a:cubicBezTo>
                  <a:pt x="4749611" y="1362075"/>
                  <a:pt x="4775198" y="1336489"/>
                  <a:pt x="4775198" y="1304925"/>
                </a:cubicBezTo>
                <a:close/>
                <a:moveTo>
                  <a:pt x="4775198" y="1838325"/>
                </a:moveTo>
                <a:cubicBezTo>
                  <a:pt x="4775198" y="1806763"/>
                  <a:pt x="4749611" y="1781175"/>
                  <a:pt x="4718048" y="1781175"/>
                </a:cubicBezTo>
                <a:cubicBezTo>
                  <a:pt x="4686485" y="1781175"/>
                  <a:pt x="4660898" y="1806763"/>
                  <a:pt x="4660898" y="1838325"/>
                </a:cubicBezTo>
                <a:cubicBezTo>
                  <a:pt x="4660898" y="1869889"/>
                  <a:pt x="4686485" y="1895475"/>
                  <a:pt x="4718048" y="1895475"/>
                </a:cubicBezTo>
                <a:cubicBezTo>
                  <a:pt x="4749611" y="1895475"/>
                  <a:pt x="4775198" y="1869889"/>
                  <a:pt x="4775198" y="1838325"/>
                </a:cubicBezTo>
                <a:close/>
                <a:moveTo>
                  <a:pt x="4775198" y="2507671"/>
                </a:moveTo>
                <a:cubicBezTo>
                  <a:pt x="4775198" y="2476107"/>
                  <a:pt x="4749611" y="2450521"/>
                  <a:pt x="4718048" y="2450521"/>
                </a:cubicBezTo>
                <a:cubicBezTo>
                  <a:pt x="4686485" y="2450521"/>
                  <a:pt x="4660898" y="2476107"/>
                  <a:pt x="4660898" y="2507671"/>
                </a:cubicBezTo>
                <a:cubicBezTo>
                  <a:pt x="4660898" y="2539233"/>
                  <a:pt x="4686485" y="2564821"/>
                  <a:pt x="4718048" y="2564821"/>
                </a:cubicBezTo>
                <a:cubicBezTo>
                  <a:pt x="4749611" y="2564821"/>
                  <a:pt x="4775198" y="2539233"/>
                  <a:pt x="4775198" y="2507671"/>
                </a:cubicBezTo>
                <a:close/>
                <a:moveTo>
                  <a:pt x="4775198" y="3205249"/>
                </a:moveTo>
                <a:cubicBezTo>
                  <a:pt x="4775198" y="3173685"/>
                  <a:pt x="4749611" y="3148099"/>
                  <a:pt x="4718048" y="3148099"/>
                </a:cubicBezTo>
                <a:cubicBezTo>
                  <a:pt x="4686485" y="3148099"/>
                  <a:pt x="4660898" y="3173685"/>
                  <a:pt x="4660898" y="3205249"/>
                </a:cubicBezTo>
                <a:cubicBezTo>
                  <a:pt x="4660898" y="3236811"/>
                  <a:pt x="4686485" y="3262399"/>
                  <a:pt x="4718048" y="3262399"/>
                </a:cubicBezTo>
                <a:cubicBezTo>
                  <a:pt x="4749611" y="3262399"/>
                  <a:pt x="4775198" y="3236811"/>
                  <a:pt x="4775198" y="3205249"/>
                </a:cubicBezTo>
                <a:close/>
                <a:moveTo>
                  <a:pt x="4775198" y="3795799"/>
                </a:moveTo>
                <a:cubicBezTo>
                  <a:pt x="4775198" y="3764235"/>
                  <a:pt x="4749611" y="3738649"/>
                  <a:pt x="4718048" y="3738649"/>
                </a:cubicBezTo>
                <a:cubicBezTo>
                  <a:pt x="4686485" y="3738649"/>
                  <a:pt x="4660898" y="3764235"/>
                  <a:pt x="4660898" y="3795799"/>
                </a:cubicBezTo>
                <a:cubicBezTo>
                  <a:pt x="4660898" y="3827361"/>
                  <a:pt x="4686485" y="3852949"/>
                  <a:pt x="4718048" y="3852949"/>
                </a:cubicBezTo>
                <a:cubicBezTo>
                  <a:pt x="4749611" y="3852949"/>
                  <a:pt x="4775198" y="3827361"/>
                  <a:pt x="4775198" y="3795799"/>
                </a:cubicBezTo>
                <a:close/>
                <a:moveTo>
                  <a:pt x="4775198" y="4329198"/>
                </a:moveTo>
                <a:cubicBezTo>
                  <a:pt x="4775198" y="4297635"/>
                  <a:pt x="4749611" y="4272048"/>
                  <a:pt x="4718048" y="4272048"/>
                </a:cubicBezTo>
                <a:cubicBezTo>
                  <a:pt x="4686485" y="4272048"/>
                  <a:pt x="4660898" y="4297635"/>
                  <a:pt x="4660898" y="4329198"/>
                </a:cubicBezTo>
                <a:cubicBezTo>
                  <a:pt x="4660898" y="4360761"/>
                  <a:pt x="4686485" y="4386348"/>
                  <a:pt x="4718048" y="4386348"/>
                </a:cubicBezTo>
                <a:cubicBezTo>
                  <a:pt x="4749611" y="4386348"/>
                  <a:pt x="4775198" y="4360761"/>
                  <a:pt x="4775198" y="4329198"/>
                </a:cubicBezTo>
                <a:close/>
                <a:moveTo>
                  <a:pt x="4775198" y="4986423"/>
                </a:moveTo>
                <a:cubicBezTo>
                  <a:pt x="4775198" y="4954860"/>
                  <a:pt x="4749611" y="4929273"/>
                  <a:pt x="4718048" y="4929273"/>
                </a:cubicBezTo>
                <a:cubicBezTo>
                  <a:pt x="4686485" y="4929273"/>
                  <a:pt x="4660898" y="4954860"/>
                  <a:pt x="4660898" y="4986423"/>
                </a:cubicBezTo>
                <a:cubicBezTo>
                  <a:pt x="4660898" y="5017986"/>
                  <a:pt x="4686485" y="5043573"/>
                  <a:pt x="4718048" y="5043573"/>
                </a:cubicBezTo>
                <a:cubicBezTo>
                  <a:pt x="4749611" y="5043573"/>
                  <a:pt x="4775198" y="5017986"/>
                  <a:pt x="4775198" y="4986423"/>
                </a:cubicBezTo>
                <a:close/>
                <a:moveTo>
                  <a:pt x="4775198" y="5576973"/>
                </a:moveTo>
                <a:cubicBezTo>
                  <a:pt x="4775198" y="5545410"/>
                  <a:pt x="4749611" y="5519823"/>
                  <a:pt x="4718048" y="5519823"/>
                </a:cubicBezTo>
                <a:cubicBezTo>
                  <a:pt x="4686485" y="5519823"/>
                  <a:pt x="4660898" y="5545410"/>
                  <a:pt x="4660898" y="5576973"/>
                </a:cubicBezTo>
                <a:cubicBezTo>
                  <a:pt x="4660898" y="5608536"/>
                  <a:pt x="4686485" y="5634123"/>
                  <a:pt x="4718048" y="5634123"/>
                </a:cubicBezTo>
                <a:cubicBezTo>
                  <a:pt x="4749611" y="5634123"/>
                  <a:pt x="4775198" y="5608536"/>
                  <a:pt x="4775198" y="5576973"/>
                </a:cubicBezTo>
                <a:close/>
                <a:moveTo>
                  <a:pt x="4775198" y="6110373"/>
                </a:moveTo>
                <a:cubicBezTo>
                  <a:pt x="4775198" y="6078810"/>
                  <a:pt x="4749611" y="6053223"/>
                  <a:pt x="4718048" y="6053223"/>
                </a:cubicBezTo>
                <a:cubicBezTo>
                  <a:pt x="4686485" y="6053223"/>
                  <a:pt x="4660898" y="6078810"/>
                  <a:pt x="4660898" y="6110373"/>
                </a:cubicBezTo>
                <a:cubicBezTo>
                  <a:pt x="4660898" y="6141936"/>
                  <a:pt x="4686485" y="6167523"/>
                  <a:pt x="4718048" y="6167523"/>
                </a:cubicBezTo>
                <a:cubicBezTo>
                  <a:pt x="4749611" y="6167523"/>
                  <a:pt x="4775198" y="6141936"/>
                  <a:pt x="4775198" y="6110373"/>
                </a:cubicBezTo>
                <a:close/>
                <a:moveTo>
                  <a:pt x="4775198" y="6769771"/>
                </a:moveTo>
                <a:cubicBezTo>
                  <a:pt x="4775198" y="6738208"/>
                  <a:pt x="4749611" y="6712621"/>
                  <a:pt x="4718048" y="6712621"/>
                </a:cubicBezTo>
                <a:cubicBezTo>
                  <a:pt x="4686485" y="6712621"/>
                  <a:pt x="4660898" y="6738208"/>
                  <a:pt x="4660898" y="6769771"/>
                </a:cubicBezTo>
                <a:cubicBezTo>
                  <a:pt x="4660898" y="6801334"/>
                  <a:pt x="4686485" y="6826921"/>
                  <a:pt x="4718048" y="6826921"/>
                </a:cubicBezTo>
                <a:cubicBezTo>
                  <a:pt x="4749611" y="6826921"/>
                  <a:pt x="4775198" y="6801334"/>
                  <a:pt x="4775198" y="6769771"/>
                </a:cubicBezTo>
                <a:close/>
                <a:moveTo>
                  <a:pt x="4775198" y="7360321"/>
                </a:moveTo>
                <a:cubicBezTo>
                  <a:pt x="4775198" y="7328758"/>
                  <a:pt x="4749611" y="7303171"/>
                  <a:pt x="4718048" y="7303171"/>
                </a:cubicBezTo>
                <a:cubicBezTo>
                  <a:pt x="4686485" y="7303171"/>
                  <a:pt x="4660898" y="7328758"/>
                  <a:pt x="4660898" y="7360321"/>
                </a:cubicBezTo>
                <a:cubicBezTo>
                  <a:pt x="4660898" y="7391884"/>
                  <a:pt x="4686485" y="7417471"/>
                  <a:pt x="4718048" y="7417471"/>
                </a:cubicBezTo>
                <a:cubicBezTo>
                  <a:pt x="4749611" y="7417471"/>
                  <a:pt x="4775198" y="7391884"/>
                  <a:pt x="4775198" y="7360321"/>
                </a:cubicBezTo>
                <a:close/>
                <a:moveTo>
                  <a:pt x="4775198" y="7893721"/>
                </a:moveTo>
                <a:cubicBezTo>
                  <a:pt x="4775198" y="7862158"/>
                  <a:pt x="4749611" y="7836571"/>
                  <a:pt x="4718048" y="7836571"/>
                </a:cubicBezTo>
                <a:cubicBezTo>
                  <a:pt x="4686485" y="7836571"/>
                  <a:pt x="4660898" y="7862158"/>
                  <a:pt x="4660898" y="7893721"/>
                </a:cubicBezTo>
                <a:cubicBezTo>
                  <a:pt x="4660898" y="7925284"/>
                  <a:pt x="4686485" y="7950871"/>
                  <a:pt x="4718048" y="7950871"/>
                </a:cubicBezTo>
                <a:cubicBezTo>
                  <a:pt x="4749611" y="7950871"/>
                  <a:pt x="4775198" y="7925284"/>
                  <a:pt x="4775198" y="7893721"/>
                </a:cubicBezTo>
                <a:close/>
                <a:moveTo>
                  <a:pt x="4775198" y="8550946"/>
                </a:moveTo>
                <a:cubicBezTo>
                  <a:pt x="4775198" y="8519383"/>
                  <a:pt x="4749611" y="8493796"/>
                  <a:pt x="4718048" y="8493796"/>
                </a:cubicBezTo>
                <a:cubicBezTo>
                  <a:pt x="4686485" y="8493796"/>
                  <a:pt x="4660898" y="8519383"/>
                  <a:pt x="4660898" y="8550946"/>
                </a:cubicBezTo>
                <a:cubicBezTo>
                  <a:pt x="4660898" y="8582509"/>
                  <a:pt x="4686485" y="8608096"/>
                  <a:pt x="4718048" y="8608096"/>
                </a:cubicBezTo>
                <a:cubicBezTo>
                  <a:pt x="4749611" y="8608096"/>
                  <a:pt x="4775198" y="8582509"/>
                  <a:pt x="4775198" y="8550946"/>
                </a:cubicBezTo>
                <a:close/>
                <a:moveTo>
                  <a:pt x="4775198" y="9141496"/>
                </a:moveTo>
                <a:cubicBezTo>
                  <a:pt x="4775198" y="9109933"/>
                  <a:pt x="4749611" y="9084346"/>
                  <a:pt x="4718048" y="9084346"/>
                </a:cubicBezTo>
                <a:cubicBezTo>
                  <a:pt x="4686485" y="9084346"/>
                  <a:pt x="4660898" y="9109933"/>
                  <a:pt x="4660898" y="9141496"/>
                </a:cubicBezTo>
                <a:cubicBezTo>
                  <a:pt x="4660898" y="9173059"/>
                  <a:pt x="4686485" y="9198646"/>
                  <a:pt x="4718048" y="9198646"/>
                </a:cubicBezTo>
                <a:cubicBezTo>
                  <a:pt x="4749611" y="9198646"/>
                  <a:pt x="4775198" y="9173059"/>
                  <a:pt x="4775198" y="9141496"/>
                </a:cubicBezTo>
                <a:close/>
                <a:moveTo>
                  <a:pt x="4775198" y="9674896"/>
                </a:moveTo>
                <a:cubicBezTo>
                  <a:pt x="4775198" y="9643333"/>
                  <a:pt x="4749611" y="9617746"/>
                  <a:pt x="4718048" y="9617746"/>
                </a:cubicBezTo>
                <a:cubicBezTo>
                  <a:pt x="4686485" y="9617746"/>
                  <a:pt x="4660898" y="9643333"/>
                  <a:pt x="4660898" y="9674896"/>
                </a:cubicBezTo>
                <a:cubicBezTo>
                  <a:pt x="4660898" y="9706459"/>
                  <a:pt x="4686485" y="9732046"/>
                  <a:pt x="4718048" y="9732046"/>
                </a:cubicBezTo>
                <a:cubicBezTo>
                  <a:pt x="4749611" y="9732046"/>
                  <a:pt x="4775198" y="9706459"/>
                  <a:pt x="4775198" y="9674896"/>
                </a:cubicBezTo>
                <a:close/>
                <a:moveTo>
                  <a:pt x="4775198" y="10344242"/>
                </a:moveTo>
                <a:cubicBezTo>
                  <a:pt x="4775198" y="10312679"/>
                  <a:pt x="4749611" y="10287092"/>
                  <a:pt x="4718048" y="10287092"/>
                </a:cubicBezTo>
                <a:cubicBezTo>
                  <a:pt x="4686485" y="10287092"/>
                  <a:pt x="4660898" y="10312679"/>
                  <a:pt x="4660898" y="10344242"/>
                </a:cubicBezTo>
                <a:cubicBezTo>
                  <a:pt x="4660898" y="10375805"/>
                  <a:pt x="4686485" y="10401392"/>
                  <a:pt x="4718048" y="10401392"/>
                </a:cubicBezTo>
                <a:cubicBezTo>
                  <a:pt x="4749611" y="10401392"/>
                  <a:pt x="4775198" y="10375805"/>
                  <a:pt x="4775198" y="10344242"/>
                </a:cubicBezTo>
                <a:close/>
                <a:moveTo>
                  <a:pt x="4775198" y="10934792"/>
                </a:moveTo>
                <a:cubicBezTo>
                  <a:pt x="4775198" y="10903229"/>
                  <a:pt x="4749611" y="10877642"/>
                  <a:pt x="4718048" y="10877642"/>
                </a:cubicBezTo>
                <a:cubicBezTo>
                  <a:pt x="4686485" y="10877642"/>
                  <a:pt x="4660898" y="10903229"/>
                  <a:pt x="4660898" y="10934792"/>
                </a:cubicBezTo>
                <a:cubicBezTo>
                  <a:pt x="4660898" y="10966355"/>
                  <a:pt x="4686485" y="10991942"/>
                  <a:pt x="4718048" y="10991942"/>
                </a:cubicBezTo>
                <a:cubicBezTo>
                  <a:pt x="4749611" y="10991942"/>
                  <a:pt x="4775198" y="10966355"/>
                  <a:pt x="4775198" y="10934792"/>
                </a:cubicBezTo>
                <a:close/>
                <a:moveTo>
                  <a:pt x="4775198" y="11468192"/>
                </a:moveTo>
                <a:cubicBezTo>
                  <a:pt x="4775198" y="11436629"/>
                  <a:pt x="4749611" y="11411042"/>
                  <a:pt x="4718048" y="11411042"/>
                </a:cubicBezTo>
                <a:cubicBezTo>
                  <a:pt x="4686485" y="11411042"/>
                  <a:pt x="4660898" y="11436629"/>
                  <a:pt x="4660898" y="11468192"/>
                </a:cubicBezTo>
                <a:cubicBezTo>
                  <a:pt x="4660898" y="11499755"/>
                  <a:pt x="4686485" y="11525342"/>
                  <a:pt x="4718048" y="11525342"/>
                </a:cubicBezTo>
                <a:cubicBezTo>
                  <a:pt x="4749611" y="11525342"/>
                  <a:pt x="4775198" y="11499755"/>
                  <a:pt x="4775198" y="11468192"/>
                </a:cubicBezTo>
                <a:close/>
                <a:moveTo>
                  <a:pt x="4775198" y="12125417"/>
                </a:moveTo>
                <a:cubicBezTo>
                  <a:pt x="4775198" y="12093854"/>
                  <a:pt x="4749611" y="12068267"/>
                  <a:pt x="4718048" y="12068267"/>
                </a:cubicBezTo>
                <a:cubicBezTo>
                  <a:pt x="4686485" y="12068267"/>
                  <a:pt x="4660898" y="12093854"/>
                  <a:pt x="4660898" y="12125417"/>
                </a:cubicBezTo>
                <a:cubicBezTo>
                  <a:pt x="4660898" y="12156980"/>
                  <a:pt x="4686485" y="12182567"/>
                  <a:pt x="4718048" y="12182567"/>
                </a:cubicBezTo>
                <a:cubicBezTo>
                  <a:pt x="4749611" y="12182567"/>
                  <a:pt x="4775198" y="12156980"/>
                  <a:pt x="4775198" y="12125417"/>
                </a:cubicBezTo>
                <a:close/>
                <a:moveTo>
                  <a:pt x="5066505" y="981075"/>
                </a:moveTo>
                <a:cubicBezTo>
                  <a:pt x="5066505" y="949513"/>
                  <a:pt x="5040918" y="923925"/>
                  <a:pt x="5009355" y="923925"/>
                </a:cubicBezTo>
                <a:cubicBezTo>
                  <a:pt x="4977792" y="923925"/>
                  <a:pt x="4952205" y="949513"/>
                  <a:pt x="4952205" y="981075"/>
                </a:cubicBezTo>
                <a:cubicBezTo>
                  <a:pt x="4952205" y="1012639"/>
                  <a:pt x="4977792" y="1038225"/>
                  <a:pt x="5009355" y="1038225"/>
                </a:cubicBezTo>
                <a:cubicBezTo>
                  <a:pt x="5040918" y="1038225"/>
                  <a:pt x="5066505" y="1012639"/>
                  <a:pt x="5066505" y="981075"/>
                </a:cubicBezTo>
                <a:close/>
                <a:moveTo>
                  <a:pt x="5066505" y="1571625"/>
                </a:moveTo>
                <a:cubicBezTo>
                  <a:pt x="5066505" y="1540063"/>
                  <a:pt x="5040918" y="1514475"/>
                  <a:pt x="5009355" y="1514475"/>
                </a:cubicBezTo>
                <a:cubicBezTo>
                  <a:pt x="4977792" y="1514475"/>
                  <a:pt x="4952205" y="1540063"/>
                  <a:pt x="4952205" y="1571625"/>
                </a:cubicBezTo>
                <a:cubicBezTo>
                  <a:pt x="4952205" y="1603189"/>
                  <a:pt x="4977792" y="1628775"/>
                  <a:pt x="5009355" y="1628775"/>
                </a:cubicBezTo>
                <a:cubicBezTo>
                  <a:pt x="5040918" y="1628775"/>
                  <a:pt x="5066505" y="1603189"/>
                  <a:pt x="5066505" y="1571625"/>
                </a:cubicBezTo>
                <a:close/>
                <a:moveTo>
                  <a:pt x="5066505" y="3471949"/>
                </a:moveTo>
                <a:cubicBezTo>
                  <a:pt x="5066505" y="3440385"/>
                  <a:pt x="5040918" y="3414799"/>
                  <a:pt x="5009355" y="3414799"/>
                </a:cubicBezTo>
                <a:cubicBezTo>
                  <a:pt x="4977792" y="3414799"/>
                  <a:pt x="4952205" y="3440385"/>
                  <a:pt x="4952205" y="3471949"/>
                </a:cubicBezTo>
                <a:cubicBezTo>
                  <a:pt x="4952205" y="3503511"/>
                  <a:pt x="4977792" y="3529099"/>
                  <a:pt x="5009355" y="3529099"/>
                </a:cubicBezTo>
                <a:cubicBezTo>
                  <a:pt x="5040918" y="3529099"/>
                  <a:pt x="5066505" y="3503511"/>
                  <a:pt x="5066505" y="3471949"/>
                </a:cubicBezTo>
                <a:close/>
                <a:moveTo>
                  <a:pt x="5066505" y="4062498"/>
                </a:moveTo>
                <a:cubicBezTo>
                  <a:pt x="5066505" y="4030935"/>
                  <a:pt x="5040918" y="4005349"/>
                  <a:pt x="5009355" y="4005349"/>
                </a:cubicBezTo>
                <a:cubicBezTo>
                  <a:pt x="4977792" y="4005349"/>
                  <a:pt x="4952205" y="4030935"/>
                  <a:pt x="4952205" y="4062498"/>
                </a:cubicBezTo>
                <a:cubicBezTo>
                  <a:pt x="4952205" y="4094061"/>
                  <a:pt x="4977792" y="4119648"/>
                  <a:pt x="5009355" y="4119648"/>
                </a:cubicBezTo>
                <a:cubicBezTo>
                  <a:pt x="5040918" y="4119648"/>
                  <a:pt x="5066505" y="4094061"/>
                  <a:pt x="5066505" y="4062498"/>
                </a:cubicBezTo>
                <a:close/>
                <a:moveTo>
                  <a:pt x="5066505" y="5253123"/>
                </a:moveTo>
                <a:cubicBezTo>
                  <a:pt x="5066505" y="5221560"/>
                  <a:pt x="5040918" y="5195973"/>
                  <a:pt x="5009355" y="5195973"/>
                </a:cubicBezTo>
                <a:cubicBezTo>
                  <a:pt x="4977792" y="5195973"/>
                  <a:pt x="4952205" y="5221560"/>
                  <a:pt x="4952205" y="5253123"/>
                </a:cubicBezTo>
                <a:cubicBezTo>
                  <a:pt x="4952205" y="5284686"/>
                  <a:pt x="4977792" y="5310273"/>
                  <a:pt x="5009355" y="5310273"/>
                </a:cubicBezTo>
                <a:cubicBezTo>
                  <a:pt x="5040918" y="5310273"/>
                  <a:pt x="5066505" y="5284686"/>
                  <a:pt x="5066505" y="5253123"/>
                </a:cubicBezTo>
                <a:close/>
                <a:moveTo>
                  <a:pt x="5066505" y="5843673"/>
                </a:moveTo>
                <a:cubicBezTo>
                  <a:pt x="5066505" y="5812110"/>
                  <a:pt x="5040918" y="5786523"/>
                  <a:pt x="5009355" y="5786523"/>
                </a:cubicBezTo>
                <a:cubicBezTo>
                  <a:pt x="4977792" y="5786523"/>
                  <a:pt x="4952205" y="5812110"/>
                  <a:pt x="4952205" y="5843673"/>
                </a:cubicBezTo>
                <a:cubicBezTo>
                  <a:pt x="4952205" y="5875236"/>
                  <a:pt x="4977792" y="5900823"/>
                  <a:pt x="5009355" y="5900823"/>
                </a:cubicBezTo>
                <a:cubicBezTo>
                  <a:pt x="5040918" y="5900823"/>
                  <a:pt x="5066505" y="5875236"/>
                  <a:pt x="5066505" y="5843673"/>
                </a:cubicBezTo>
                <a:close/>
                <a:moveTo>
                  <a:pt x="5066505" y="7036471"/>
                </a:moveTo>
                <a:cubicBezTo>
                  <a:pt x="5066505" y="7004908"/>
                  <a:pt x="5040918" y="6979321"/>
                  <a:pt x="5009355" y="6979321"/>
                </a:cubicBezTo>
                <a:cubicBezTo>
                  <a:pt x="4977792" y="6979321"/>
                  <a:pt x="4952205" y="7004908"/>
                  <a:pt x="4952205" y="7036471"/>
                </a:cubicBezTo>
                <a:cubicBezTo>
                  <a:pt x="4952205" y="7068034"/>
                  <a:pt x="4977792" y="7093621"/>
                  <a:pt x="5009355" y="7093621"/>
                </a:cubicBezTo>
                <a:cubicBezTo>
                  <a:pt x="5040918" y="7093621"/>
                  <a:pt x="5066505" y="7068034"/>
                  <a:pt x="5066505" y="7036471"/>
                </a:cubicBezTo>
                <a:close/>
                <a:moveTo>
                  <a:pt x="5066505" y="7627021"/>
                </a:moveTo>
                <a:cubicBezTo>
                  <a:pt x="5066505" y="7595458"/>
                  <a:pt x="5040918" y="7569871"/>
                  <a:pt x="5009355" y="7569871"/>
                </a:cubicBezTo>
                <a:cubicBezTo>
                  <a:pt x="4977792" y="7569871"/>
                  <a:pt x="4952205" y="7595458"/>
                  <a:pt x="4952205" y="7627021"/>
                </a:cubicBezTo>
                <a:cubicBezTo>
                  <a:pt x="4952205" y="7658584"/>
                  <a:pt x="4977792" y="7684171"/>
                  <a:pt x="5009355" y="7684171"/>
                </a:cubicBezTo>
                <a:cubicBezTo>
                  <a:pt x="5040918" y="7684171"/>
                  <a:pt x="5066505" y="7658584"/>
                  <a:pt x="5066505" y="7627021"/>
                </a:cubicBezTo>
                <a:close/>
                <a:moveTo>
                  <a:pt x="5066505" y="8817646"/>
                </a:moveTo>
                <a:cubicBezTo>
                  <a:pt x="5066505" y="8786083"/>
                  <a:pt x="5040918" y="8760496"/>
                  <a:pt x="5009355" y="8760496"/>
                </a:cubicBezTo>
                <a:cubicBezTo>
                  <a:pt x="4977792" y="8760496"/>
                  <a:pt x="4952205" y="8786083"/>
                  <a:pt x="4952205" y="8817646"/>
                </a:cubicBezTo>
                <a:cubicBezTo>
                  <a:pt x="4952205" y="8849209"/>
                  <a:pt x="4977792" y="8874796"/>
                  <a:pt x="5009355" y="8874796"/>
                </a:cubicBezTo>
                <a:cubicBezTo>
                  <a:pt x="5040918" y="8874796"/>
                  <a:pt x="5066505" y="8849209"/>
                  <a:pt x="5066505" y="8817646"/>
                </a:cubicBezTo>
                <a:close/>
                <a:moveTo>
                  <a:pt x="5066505" y="9408196"/>
                </a:moveTo>
                <a:cubicBezTo>
                  <a:pt x="5066505" y="9376633"/>
                  <a:pt x="5040918" y="9351046"/>
                  <a:pt x="5009355" y="9351046"/>
                </a:cubicBezTo>
                <a:cubicBezTo>
                  <a:pt x="4977792" y="9351046"/>
                  <a:pt x="4952205" y="9376633"/>
                  <a:pt x="4952205" y="9408196"/>
                </a:cubicBezTo>
                <a:cubicBezTo>
                  <a:pt x="4952205" y="9439759"/>
                  <a:pt x="4977792" y="9465346"/>
                  <a:pt x="5009355" y="9465346"/>
                </a:cubicBezTo>
                <a:cubicBezTo>
                  <a:pt x="5040918" y="9465346"/>
                  <a:pt x="5066505" y="9439759"/>
                  <a:pt x="5066505" y="9408196"/>
                </a:cubicBezTo>
                <a:close/>
                <a:moveTo>
                  <a:pt x="5066505" y="10610942"/>
                </a:moveTo>
                <a:cubicBezTo>
                  <a:pt x="5066505" y="10579379"/>
                  <a:pt x="5040918" y="10553792"/>
                  <a:pt x="5009355" y="10553792"/>
                </a:cubicBezTo>
                <a:cubicBezTo>
                  <a:pt x="4977792" y="10553792"/>
                  <a:pt x="4952205" y="10579379"/>
                  <a:pt x="4952205" y="10610942"/>
                </a:cubicBezTo>
                <a:cubicBezTo>
                  <a:pt x="4952205" y="10642505"/>
                  <a:pt x="4977792" y="10668092"/>
                  <a:pt x="5009355" y="10668092"/>
                </a:cubicBezTo>
                <a:cubicBezTo>
                  <a:pt x="5040918" y="10668092"/>
                  <a:pt x="5066505" y="10642505"/>
                  <a:pt x="5066505" y="10610942"/>
                </a:cubicBezTo>
                <a:close/>
                <a:moveTo>
                  <a:pt x="5066505" y="11201492"/>
                </a:moveTo>
                <a:cubicBezTo>
                  <a:pt x="5066505" y="11169929"/>
                  <a:pt x="5040918" y="11144342"/>
                  <a:pt x="5009355" y="11144342"/>
                </a:cubicBezTo>
                <a:cubicBezTo>
                  <a:pt x="4977792" y="11144342"/>
                  <a:pt x="4952205" y="11169929"/>
                  <a:pt x="4952205" y="11201492"/>
                </a:cubicBezTo>
                <a:cubicBezTo>
                  <a:pt x="4952205" y="11233055"/>
                  <a:pt x="4977792" y="11258642"/>
                  <a:pt x="5009355" y="11258642"/>
                </a:cubicBezTo>
                <a:cubicBezTo>
                  <a:pt x="5040918" y="11258642"/>
                  <a:pt x="5066505" y="11233055"/>
                  <a:pt x="5066505" y="11201492"/>
                </a:cubicBezTo>
                <a:close/>
                <a:moveTo>
                  <a:pt x="5066505" y="12392117"/>
                </a:moveTo>
                <a:cubicBezTo>
                  <a:pt x="5066505" y="12360554"/>
                  <a:pt x="5040918" y="12334967"/>
                  <a:pt x="5009355" y="12334967"/>
                </a:cubicBezTo>
                <a:cubicBezTo>
                  <a:pt x="4977792" y="12334967"/>
                  <a:pt x="4952205" y="12360554"/>
                  <a:pt x="4952205" y="12392117"/>
                </a:cubicBezTo>
                <a:cubicBezTo>
                  <a:pt x="4952205" y="12423680"/>
                  <a:pt x="4977792" y="12449267"/>
                  <a:pt x="5009355" y="12449267"/>
                </a:cubicBezTo>
                <a:cubicBezTo>
                  <a:pt x="5040918" y="12449267"/>
                  <a:pt x="5066505" y="12423680"/>
                  <a:pt x="5066505" y="12392117"/>
                </a:cubicBezTo>
                <a:close/>
                <a:moveTo>
                  <a:pt x="5085555" y="381001"/>
                </a:moveTo>
                <a:cubicBezTo>
                  <a:pt x="5085555" y="349437"/>
                  <a:pt x="5059968" y="323851"/>
                  <a:pt x="5028405" y="323851"/>
                </a:cubicBezTo>
                <a:cubicBezTo>
                  <a:pt x="4996842" y="323851"/>
                  <a:pt x="4971255" y="349437"/>
                  <a:pt x="4971255" y="381001"/>
                </a:cubicBezTo>
                <a:cubicBezTo>
                  <a:pt x="4971255" y="412563"/>
                  <a:pt x="4996842" y="438151"/>
                  <a:pt x="5028405" y="438151"/>
                </a:cubicBezTo>
                <a:cubicBezTo>
                  <a:pt x="5059968" y="438151"/>
                  <a:pt x="5085555" y="412563"/>
                  <a:pt x="5085555" y="381001"/>
                </a:cubicBezTo>
                <a:close/>
                <a:moveTo>
                  <a:pt x="5085555" y="2174297"/>
                </a:moveTo>
                <a:cubicBezTo>
                  <a:pt x="5085555" y="2142733"/>
                  <a:pt x="5059968" y="2117147"/>
                  <a:pt x="5028405" y="2117147"/>
                </a:cubicBezTo>
                <a:cubicBezTo>
                  <a:pt x="4996842" y="2117147"/>
                  <a:pt x="4971255" y="2142733"/>
                  <a:pt x="4971255" y="2174297"/>
                </a:cubicBezTo>
                <a:cubicBezTo>
                  <a:pt x="4971255" y="2205859"/>
                  <a:pt x="4996842" y="2231447"/>
                  <a:pt x="5028405" y="2231447"/>
                </a:cubicBezTo>
                <a:cubicBezTo>
                  <a:pt x="5059968" y="2231447"/>
                  <a:pt x="5085555" y="2205859"/>
                  <a:pt x="5085555" y="2174297"/>
                </a:cubicBezTo>
                <a:close/>
                <a:moveTo>
                  <a:pt x="5085555" y="2871873"/>
                </a:moveTo>
                <a:cubicBezTo>
                  <a:pt x="5085555" y="2840311"/>
                  <a:pt x="5059968" y="2814723"/>
                  <a:pt x="5028405" y="2814723"/>
                </a:cubicBezTo>
                <a:cubicBezTo>
                  <a:pt x="4996842" y="2814723"/>
                  <a:pt x="4971255" y="2840311"/>
                  <a:pt x="4971255" y="2871873"/>
                </a:cubicBezTo>
                <a:cubicBezTo>
                  <a:pt x="4971255" y="2903437"/>
                  <a:pt x="4996842" y="2929023"/>
                  <a:pt x="5028405" y="2929023"/>
                </a:cubicBezTo>
                <a:cubicBezTo>
                  <a:pt x="5059968" y="2929023"/>
                  <a:pt x="5085555" y="2903437"/>
                  <a:pt x="5085555" y="2871873"/>
                </a:cubicBezTo>
                <a:close/>
                <a:moveTo>
                  <a:pt x="5085555" y="4653048"/>
                </a:moveTo>
                <a:cubicBezTo>
                  <a:pt x="5085555" y="4621485"/>
                  <a:pt x="5059968" y="4595898"/>
                  <a:pt x="5028405" y="4595898"/>
                </a:cubicBezTo>
                <a:cubicBezTo>
                  <a:pt x="4996842" y="4595898"/>
                  <a:pt x="4971255" y="4621485"/>
                  <a:pt x="4971255" y="4653048"/>
                </a:cubicBezTo>
                <a:cubicBezTo>
                  <a:pt x="4971255" y="4684611"/>
                  <a:pt x="4996842" y="4710198"/>
                  <a:pt x="5028405" y="4710198"/>
                </a:cubicBezTo>
                <a:cubicBezTo>
                  <a:pt x="5059968" y="4710198"/>
                  <a:pt x="5085555" y="4684611"/>
                  <a:pt x="5085555" y="4653048"/>
                </a:cubicBezTo>
                <a:close/>
                <a:moveTo>
                  <a:pt x="5085555" y="6436396"/>
                </a:moveTo>
                <a:cubicBezTo>
                  <a:pt x="5085555" y="6404833"/>
                  <a:pt x="5059968" y="6379246"/>
                  <a:pt x="5028405" y="6379246"/>
                </a:cubicBezTo>
                <a:cubicBezTo>
                  <a:pt x="4996842" y="6379246"/>
                  <a:pt x="4971255" y="6404833"/>
                  <a:pt x="4971255" y="6436396"/>
                </a:cubicBezTo>
                <a:cubicBezTo>
                  <a:pt x="4971255" y="6467959"/>
                  <a:pt x="4996842" y="6493546"/>
                  <a:pt x="5028405" y="6493546"/>
                </a:cubicBezTo>
                <a:cubicBezTo>
                  <a:pt x="5059968" y="6493546"/>
                  <a:pt x="5085555" y="6467959"/>
                  <a:pt x="5085555" y="6436396"/>
                </a:cubicBezTo>
                <a:close/>
                <a:moveTo>
                  <a:pt x="5085555" y="8217571"/>
                </a:moveTo>
                <a:cubicBezTo>
                  <a:pt x="5085555" y="8186008"/>
                  <a:pt x="5059968" y="8160421"/>
                  <a:pt x="5028405" y="8160421"/>
                </a:cubicBezTo>
                <a:cubicBezTo>
                  <a:pt x="4996842" y="8160421"/>
                  <a:pt x="4971255" y="8186008"/>
                  <a:pt x="4971255" y="8217571"/>
                </a:cubicBezTo>
                <a:cubicBezTo>
                  <a:pt x="4971255" y="8249134"/>
                  <a:pt x="4996842" y="8274721"/>
                  <a:pt x="5028405" y="8274721"/>
                </a:cubicBezTo>
                <a:cubicBezTo>
                  <a:pt x="5059968" y="8274721"/>
                  <a:pt x="5085555" y="8249134"/>
                  <a:pt x="5085555" y="8217571"/>
                </a:cubicBezTo>
                <a:close/>
                <a:moveTo>
                  <a:pt x="5085555" y="10010867"/>
                </a:moveTo>
                <a:cubicBezTo>
                  <a:pt x="5085555" y="9979304"/>
                  <a:pt x="5059968" y="9953717"/>
                  <a:pt x="5028405" y="9953717"/>
                </a:cubicBezTo>
                <a:cubicBezTo>
                  <a:pt x="4996842" y="9953717"/>
                  <a:pt x="4971255" y="9979304"/>
                  <a:pt x="4971255" y="10010867"/>
                </a:cubicBezTo>
                <a:cubicBezTo>
                  <a:pt x="4971255" y="10042430"/>
                  <a:pt x="4996842" y="10068017"/>
                  <a:pt x="5028405" y="10068017"/>
                </a:cubicBezTo>
                <a:cubicBezTo>
                  <a:pt x="5059968" y="10068017"/>
                  <a:pt x="5085555" y="10042430"/>
                  <a:pt x="5085555" y="10010867"/>
                </a:cubicBezTo>
                <a:close/>
                <a:moveTo>
                  <a:pt x="5085555" y="11792042"/>
                </a:moveTo>
                <a:cubicBezTo>
                  <a:pt x="5085555" y="11760479"/>
                  <a:pt x="5059968" y="11734892"/>
                  <a:pt x="5028405" y="11734892"/>
                </a:cubicBezTo>
                <a:cubicBezTo>
                  <a:pt x="4996842" y="11734892"/>
                  <a:pt x="4971255" y="11760479"/>
                  <a:pt x="4971255" y="11792042"/>
                </a:cubicBezTo>
                <a:cubicBezTo>
                  <a:pt x="4971255" y="11823605"/>
                  <a:pt x="4996842" y="11849192"/>
                  <a:pt x="5028405" y="11849192"/>
                </a:cubicBezTo>
                <a:cubicBezTo>
                  <a:pt x="5059968" y="11849192"/>
                  <a:pt x="5085555" y="11823605"/>
                  <a:pt x="5085555" y="11792042"/>
                </a:cubicBezTo>
                <a:close/>
                <a:moveTo>
                  <a:pt x="5357810" y="57152"/>
                </a:moveTo>
                <a:cubicBezTo>
                  <a:pt x="5357810" y="25588"/>
                  <a:pt x="5332223" y="2"/>
                  <a:pt x="5300660" y="2"/>
                </a:cubicBezTo>
                <a:cubicBezTo>
                  <a:pt x="5269097" y="2"/>
                  <a:pt x="5243510" y="25588"/>
                  <a:pt x="5243510" y="57152"/>
                </a:cubicBezTo>
                <a:cubicBezTo>
                  <a:pt x="5243510" y="88714"/>
                  <a:pt x="5269097" y="114302"/>
                  <a:pt x="5300660" y="114302"/>
                </a:cubicBezTo>
                <a:cubicBezTo>
                  <a:pt x="5332223" y="114302"/>
                  <a:pt x="5357810" y="88714"/>
                  <a:pt x="5357810" y="57152"/>
                </a:cubicBezTo>
                <a:close/>
                <a:moveTo>
                  <a:pt x="5357810" y="714375"/>
                </a:moveTo>
                <a:cubicBezTo>
                  <a:pt x="5357810" y="682813"/>
                  <a:pt x="5332223" y="657225"/>
                  <a:pt x="5300660" y="657225"/>
                </a:cubicBezTo>
                <a:cubicBezTo>
                  <a:pt x="5269097" y="657225"/>
                  <a:pt x="5243510" y="682813"/>
                  <a:pt x="5243510" y="714375"/>
                </a:cubicBezTo>
                <a:cubicBezTo>
                  <a:pt x="5243510" y="745939"/>
                  <a:pt x="5269097" y="771525"/>
                  <a:pt x="5300660" y="771525"/>
                </a:cubicBezTo>
                <a:cubicBezTo>
                  <a:pt x="5332223" y="771525"/>
                  <a:pt x="5357810" y="745939"/>
                  <a:pt x="5357810" y="714375"/>
                </a:cubicBezTo>
                <a:close/>
                <a:moveTo>
                  <a:pt x="5357810" y="1304925"/>
                </a:moveTo>
                <a:cubicBezTo>
                  <a:pt x="5357810" y="1273363"/>
                  <a:pt x="5332223" y="1247775"/>
                  <a:pt x="5300660" y="1247775"/>
                </a:cubicBezTo>
                <a:cubicBezTo>
                  <a:pt x="5269097" y="1247775"/>
                  <a:pt x="5243510" y="1273363"/>
                  <a:pt x="5243510" y="1304925"/>
                </a:cubicBezTo>
                <a:cubicBezTo>
                  <a:pt x="5243510" y="1336489"/>
                  <a:pt x="5269097" y="1362075"/>
                  <a:pt x="5300660" y="1362075"/>
                </a:cubicBezTo>
                <a:cubicBezTo>
                  <a:pt x="5332223" y="1362075"/>
                  <a:pt x="5357810" y="1336489"/>
                  <a:pt x="5357810" y="1304925"/>
                </a:cubicBezTo>
                <a:close/>
                <a:moveTo>
                  <a:pt x="5357810" y="1838325"/>
                </a:moveTo>
                <a:cubicBezTo>
                  <a:pt x="5357810" y="1806763"/>
                  <a:pt x="5332223" y="1781175"/>
                  <a:pt x="5300660" y="1781175"/>
                </a:cubicBezTo>
                <a:cubicBezTo>
                  <a:pt x="5269097" y="1781175"/>
                  <a:pt x="5243510" y="1806763"/>
                  <a:pt x="5243510" y="1838325"/>
                </a:cubicBezTo>
                <a:cubicBezTo>
                  <a:pt x="5243510" y="1869889"/>
                  <a:pt x="5269097" y="1895475"/>
                  <a:pt x="5300660" y="1895475"/>
                </a:cubicBezTo>
                <a:cubicBezTo>
                  <a:pt x="5332223" y="1895475"/>
                  <a:pt x="5357810" y="1869889"/>
                  <a:pt x="5357810" y="1838325"/>
                </a:cubicBezTo>
                <a:close/>
                <a:moveTo>
                  <a:pt x="5357810" y="2507671"/>
                </a:moveTo>
                <a:cubicBezTo>
                  <a:pt x="5357810" y="2476107"/>
                  <a:pt x="5332223" y="2450521"/>
                  <a:pt x="5300660" y="2450521"/>
                </a:cubicBezTo>
                <a:cubicBezTo>
                  <a:pt x="5269097" y="2450521"/>
                  <a:pt x="5243510" y="2476107"/>
                  <a:pt x="5243510" y="2507671"/>
                </a:cubicBezTo>
                <a:cubicBezTo>
                  <a:pt x="5243510" y="2539233"/>
                  <a:pt x="5269097" y="2564821"/>
                  <a:pt x="5300660" y="2564821"/>
                </a:cubicBezTo>
                <a:cubicBezTo>
                  <a:pt x="5332223" y="2564821"/>
                  <a:pt x="5357810" y="2539233"/>
                  <a:pt x="5357810" y="2507671"/>
                </a:cubicBezTo>
                <a:close/>
                <a:moveTo>
                  <a:pt x="5357810" y="3205249"/>
                </a:moveTo>
                <a:cubicBezTo>
                  <a:pt x="5357810" y="3173686"/>
                  <a:pt x="5332223" y="3148099"/>
                  <a:pt x="5300660" y="3148099"/>
                </a:cubicBezTo>
                <a:cubicBezTo>
                  <a:pt x="5269097" y="3148099"/>
                  <a:pt x="5243510" y="3173686"/>
                  <a:pt x="5243510" y="3205249"/>
                </a:cubicBezTo>
                <a:cubicBezTo>
                  <a:pt x="5243510" y="3236812"/>
                  <a:pt x="5269097" y="3262399"/>
                  <a:pt x="5300660" y="3262399"/>
                </a:cubicBezTo>
                <a:cubicBezTo>
                  <a:pt x="5332223" y="3262399"/>
                  <a:pt x="5357810" y="3236812"/>
                  <a:pt x="5357810" y="3205249"/>
                </a:cubicBezTo>
                <a:close/>
                <a:moveTo>
                  <a:pt x="5357810" y="3795799"/>
                </a:moveTo>
                <a:cubicBezTo>
                  <a:pt x="5357810" y="3764235"/>
                  <a:pt x="5332223" y="3738649"/>
                  <a:pt x="5300660" y="3738649"/>
                </a:cubicBezTo>
                <a:cubicBezTo>
                  <a:pt x="5269097" y="3738649"/>
                  <a:pt x="5243510" y="3764235"/>
                  <a:pt x="5243510" y="3795799"/>
                </a:cubicBezTo>
                <a:cubicBezTo>
                  <a:pt x="5243510" y="3827361"/>
                  <a:pt x="5269097" y="3852949"/>
                  <a:pt x="5300660" y="3852949"/>
                </a:cubicBezTo>
                <a:cubicBezTo>
                  <a:pt x="5332223" y="3852949"/>
                  <a:pt x="5357810" y="3827361"/>
                  <a:pt x="5357810" y="3795799"/>
                </a:cubicBezTo>
                <a:close/>
                <a:moveTo>
                  <a:pt x="5357810" y="4329198"/>
                </a:moveTo>
                <a:cubicBezTo>
                  <a:pt x="5357810" y="4297635"/>
                  <a:pt x="5332223" y="4272048"/>
                  <a:pt x="5300660" y="4272048"/>
                </a:cubicBezTo>
                <a:cubicBezTo>
                  <a:pt x="5269097" y="4272048"/>
                  <a:pt x="5243510" y="4297635"/>
                  <a:pt x="5243510" y="4329198"/>
                </a:cubicBezTo>
                <a:cubicBezTo>
                  <a:pt x="5243510" y="4360761"/>
                  <a:pt x="5269097" y="4386348"/>
                  <a:pt x="5300660" y="4386348"/>
                </a:cubicBezTo>
                <a:cubicBezTo>
                  <a:pt x="5332223" y="4386348"/>
                  <a:pt x="5357810" y="4360761"/>
                  <a:pt x="5357810" y="4329198"/>
                </a:cubicBezTo>
                <a:close/>
                <a:moveTo>
                  <a:pt x="5357810" y="4986423"/>
                </a:moveTo>
                <a:cubicBezTo>
                  <a:pt x="5357810" y="4954860"/>
                  <a:pt x="5332223" y="4929273"/>
                  <a:pt x="5300660" y="4929273"/>
                </a:cubicBezTo>
                <a:cubicBezTo>
                  <a:pt x="5269097" y="4929273"/>
                  <a:pt x="5243510" y="4954860"/>
                  <a:pt x="5243510" y="4986423"/>
                </a:cubicBezTo>
                <a:cubicBezTo>
                  <a:pt x="5243510" y="5017986"/>
                  <a:pt x="5269097" y="5043573"/>
                  <a:pt x="5300660" y="5043573"/>
                </a:cubicBezTo>
                <a:cubicBezTo>
                  <a:pt x="5332223" y="5043573"/>
                  <a:pt x="5357810" y="5017986"/>
                  <a:pt x="5357810" y="4986423"/>
                </a:cubicBezTo>
                <a:close/>
                <a:moveTo>
                  <a:pt x="5357810" y="5576973"/>
                </a:moveTo>
                <a:cubicBezTo>
                  <a:pt x="5357810" y="5545410"/>
                  <a:pt x="5332223" y="5519823"/>
                  <a:pt x="5300660" y="5519823"/>
                </a:cubicBezTo>
                <a:cubicBezTo>
                  <a:pt x="5269097" y="5519823"/>
                  <a:pt x="5243510" y="5545410"/>
                  <a:pt x="5243510" y="5576973"/>
                </a:cubicBezTo>
                <a:cubicBezTo>
                  <a:pt x="5243510" y="5608536"/>
                  <a:pt x="5269097" y="5634123"/>
                  <a:pt x="5300660" y="5634123"/>
                </a:cubicBezTo>
                <a:cubicBezTo>
                  <a:pt x="5332223" y="5634123"/>
                  <a:pt x="5357810" y="5608536"/>
                  <a:pt x="5357810" y="5576973"/>
                </a:cubicBezTo>
                <a:close/>
                <a:moveTo>
                  <a:pt x="5357810" y="6110373"/>
                </a:moveTo>
                <a:cubicBezTo>
                  <a:pt x="5357810" y="6078810"/>
                  <a:pt x="5332223" y="6053223"/>
                  <a:pt x="5300660" y="6053223"/>
                </a:cubicBezTo>
                <a:cubicBezTo>
                  <a:pt x="5269097" y="6053223"/>
                  <a:pt x="5243510" y="6078810"/>
                  <a:pt x="5243510" y="6110373"/>
                </a:cubicBezTo>
                <a:cubicBezTo>
                  <a:pt x="5243510" y="6141936"/>
                  <a:pt x="5269097" y="6167523"/>
                  <a:pt x="5300660" y="6167523"/>
                </a:cubicBezTo>
                <a:cubicBezTo>
                  <a:pt x="5332223" y="6167523"/>
                  <a:pt x="5357810" y="6141936"/>
                  <a:pt x="5357810" y="6110373"/>
                </a:cubicBezTo>
                <a:close/>
                <a:moveTo>
                  <a:pt x="5357810" y="6769771"/>
                </a:moveTo>
                <a:cubicBezTo>
                  <a:pt x="5357810" y="6738208"/>
                  <a:pt x="5332223" y="6712621"/>
                  <a:pt x="5300660" y="6712621"/>
                </a:cubicBezTo>
                <a:cubicBezTo>
                  <a:pt x="5269097" y="6712621"/>
                  <a:pt x="5243510" y="6738208"/>
                  <a:pt x="5243510" y="6769771"/>
                </a:cubicBezTo>
                <a:cubicBezTo>
                  <a:pt x="5243510" y="6801334"/>
                  <a:pt x="5269097" y="6826921"/>
                  <a:pt x="5300660" y="6826921"/>
                </a:cubicBezTo>
                <a:cubicBezTo>
                  <a:pt x="5332223" y="6826921"/>
                  <a:pt x="5357810" y="6801334"/>
                  <a:pt x="5357810" y="6769771"/>
                </a:cubicBezTo>
                <a:close/>
                <a:moveTo>
                  <a:pt x="5357810" y="7360321"/>
                </a:moveTo>
                <a:cubicBezTo>
                  <a:pt x="5357810" y="7328758"/>
                  <a:pt x="5332223" y="7303171"/>
                  <a:pt x="5300660" y="7303171"/>
                </a:cubicBezTo>
                <a:cubicBezTo>
                  <a:pt x="5269097" y="7303171"/>
                  <a:pt x="5243510" y="7328758"/>
                  <a:pt x="5243510" y="7360321"/>
                </a:cubicBezTo>
                <a:cubicBezTo>
                  <a:pt x="5243510" y="7391884"/>
                  <a:pt x="5269097" y="7417471"/>
                  <a:pt x="5300660" y="7417471"/>
                </a:cubicBezTo>
                <a:cubicBezTo>
                  <a:pt x="5332223" y="7417471"/>
                  <a:pt x="5357810" y="7391884"/>
                  <a:pt x="5357810" y="7360321"/>
                </a:cubicBezTo>
                <a:close/>
                <a:moveTo>
                  <a:pt x="5357810" y="7893721"/>
                </a:moveTo>
                <a:cubicBezTo>
                  <a:pt x="5357810" y="7862158"/>
                  <a:pt x="5332223" y="7836571"/>
                  <a:pt x="5300660" y="7836571"/>
                </a:cubicBezTo>
                <a:cubicBezTo>
                  <a:pt x="5269097" y="7836571"/>
                  <a:pt x="5243510" y="7862158"/>
                  <a:pt x="5243510" y="7893721"/>
                </a:cubicBezTo>
                <a:cubicBezTo>
                  <a:pt x="5243510" y="7925284"/>
                  <a:pt x="5269097" y="7950871"/>
                  <a:pt x="5300660" y="7950871"/>
                </a:cubicBezTo>
                <a:cubicBezTo>
                  <a:pt x="5332223" y="7950871"/>
                  <a:pt x="5357810" y="7925284"/>
                  <a:pt x="5357810" y="7893721"/>
                </a:cubicBezTo>
                <a:close/>
                <a:moveTo>
                  <a:pt x="5357810" y="8550946"/>
                </a:moveTo>
                <a:cubicBezTo>
                  <a:pt x="5357810" y="8519383"/>
                  <a:pt x="5332223" y="8493796"/>
                  <a:pt x="5300660" y="8493796"/>
                </a:cubicBezTo>
                <a:cubicBezTo>
                  <a:pt x="5269097" y="8493796"/>
                  <a:pt x="5243510" y="8519383"/>
                  <a:pt x="5243510" y="8550946"/>
                </a:cubicBezTo>
                <a:cubicBezTo>
                  <a:pt x="5243510" y="8582509"/>
                  <a:pt x="5269097" y="8608096"/>
                  <a:pt x="5300660" y="8608096"/>
                </a:cubicBezTo>
                <a:cubicBezTo>
                  <a:pt x="5332223" y="8608096"/>
                  <a:pt x="5357810" y="8582509"/>
                  <a:pt x="5357810" y="8550946"/>
                </a:cubicBezTo>
                <a:close/>
                <a:moveTo>
                  <a:pt x="5357810" y="9141496"/>
                </a:moveTo>
                <a:cubicBezTo>
                  <a:pt x="5357810" y="9109933"/>
                  <a:pt x="5332223" y="9084346"/>
                  <a:pt x="5300660" y="9084346"/>
                </a:cubicBezTo>
                <a:cubicBezTo>
                  <a:pt x="5269097" y="9084346"/>
                  <a:pt x="5243510" y="9109933"/>
                  <a:pt x="5243510" y="9141496"/>
                </a:cubicBezTo>
                <a:cubicBezTo>
                  <a:pt x="5243510" y="9173059"/>
                  <a:pt x="5269097" y="9198646"/>
                  <a:pt x="5300660" y="9198646"/>
                </a:cubicBezTo>
                <a:cubicBezTo>
                  <a:pt x="5332223" y="9198646"/>
                  <a:pt x="5357810" y="9173059"/>
                  <a:pt x="5357810" y="9141496"/>
                </a:cubicBezTo>
                <a:close/>
                <a:moveTo>
                  <a:pt x="5357810" y="9674896"/>
                </a:moveTo>
                <a:cubicBezTo>
                  <a:pt x="5357810" y="9643333"/>
                  <a:pt x="5332223" y="9617746"/>
                  <a:pt x="5300660" y="9617746"/>
                </a:cubicBezTo>
                <a:cubicBezTo>
                  <a:pt x="5269097" y="9617746"/>
                  <a:pt x="5243510" y="9643333"/>
                  <a:pt x="5243510" y="9674896"/>
                </a:cubicBezTo>
                <a:cubicBezTo>
                  <a:pt x="5243510" y="9706459"/>
                  <a:pt x="5269097" y="9732046"/>
                  <a:pt x="5300660" y="9732046"/>
                </a:cubicBezTo>
                <a:cubicBezTo>
                  <a:pt x="5332223" y="9732046"/>
                  <a:pt x="5357810" y="9706459"/>
                  <a:pt x="5357810" y="9674896"/>
                </a:cubicBezTo>
                <a:close/>
                <a:moveTo>
                  <a:pt x="5357810" y="10344242"/>
                </a:moveTo>
                <a:cubicBezTo>
                  <a:pt x="5357810" y="10312679"/>
                  <a:pt x="5332223" y="10287092"/>
                  <a:pt x="5300660" y="10287092"/>
                </a:cubicBezTo>
                <a:cubicBezTo>
                  <a:pt x="5269097" y="10287092"/>
                  <a:pt x="5243510" y="10312679"/>
                  <a:pt x="5243510" y="10344242"/>
                </a:cubicBezTo>
                <a:cubicBezTo>
                  <a:pt x="5243510" y="10375805"/>
                  <a:pt x="5269097" y="10401392"/>
                  <a:pt x="5300660" y="10401392"/>
                </a:cubicBezTo>
                <a:cubicBezTo>
                  <a:pt x="5332223" y="10401392"/>
                  <a:pt x="5357810" y="10375805"/>
                  <a:pt x="5357810" y="10344242"/>
                </a:cubicBezTo>
                <a:close/>
                <a:moveTo>
                  <a:pt x="5357810" y="10934792"/>
                </a:moveTo>
                <a:cubicBezTo>
                  <a:pt x="5357810" y="10903229"/>
                  <a:pt x="5332223" y="10877642"/>
                  <a:pt x="5300660" y="10877642"/>
                </a:cubicBezTo>
                <a:cubicBezTo>
                  <a:pt x="5269097" y="10877642"/>
                  <a:pt x="5243510" y="10903229"/>
                  <a:pt x="5243510" y="10934792"/>
                </a:cubicBezTo>
                <a:cubicBezTo>
                  <a:pt x="5243510" y="10966355"/>
                  <a:pt x="5269097" y="10991942"/>
                  <a:pt x="5300660" y="10991942"/>
                </a:cubicBezTo>
                <a:cubicBezTo>
                  <a:pt x="5332223" y="10991942"/>
                  <a:pt x="5357810" y="10966355"/>
                  <a:pt x="5357810" y="10934792"/>
                </a:cubicBezTo>
                <a:close/>
                <a:moveTo>
                  <a:pt x="5357810" y="11468192"/>
                </a:moveTo>
                <a:cubicBezTo>
                  <a:pt x="5357810" y="11436629"/>
                  <a:pt x="5332223" y="11411042"/>
                  <a:pt x="5300660" y="11411042"/>
                </a:cubicBezTo>
                <a:cubicBezTo>
                  <a:pt x="5269097" y="11411042"/>
                  <a:pt x="5243510" y="11436629"/>
                  <a:pt x="5243510" y="11468192"/>
                </a:cubicBezTo>
                <a:cubicBezTo>
                  <a:pt x="5243510" y="11499755"/>
                  <a:pt x="5269097" y="11525342"/>
                  <a:pt x="5300660" y="11525342"/>
                </a:cubicBezTo>
                <a:cubicBezTo>
                  <a:pt x="5332223" y="11525342"/>
                  <a:pt x="5357810" y="11499755"/>
                  <a:pt x="5357810" y="11468192"/>
                </a:cubicBezTo>
                <a:close/>
                <a:moveTo>
                  <a:pt x="5357810" y="12125417"/>
                </a:moveTo>
                <a:cubicBezTo>
                  <a:pt x="5357810" y="12093854"/>
                  <a:pt x="5332223" y="12068267"/>
                  <a:pt x="5300660" y="12068267"/>
                </a:cubicBezTo>
                <a:cubicBezTo>
                  <a:pt x="5269097" y="12068267"/>
                  <a:pt x="5243510" y="12093854"/>
                  <a:pt x="5243510" y="12125417"/>
                </a:cubicBezTo>
                <a:cubicBezTo>
                  <a:pt x="5243510" y="12156980"/>
                  <a:pt x="5269097" y="12182567"/>
                  <a:pt x="5300660" y="12182567"/>
                </a:cubicBezTo>
                <a:cubicBezTo>
                  <a:pt x="5332223" y="12182567"/>
                  <a:pt x="5357810" y="12156980"/>
                  <a:pt x="5357810" y="12125417"/>
                </a:cubicBezTo>
                <a:close/>
                <a:moveTo>
                  <a:pt x="5649117" y="981076"/>
                </a:moveTo>
                <a:cubicBezTo>
                  <a:pt x="5649117" y="949514"/>
                  <a:pt x="5623530" y="923926"/>
                  <a:pt x="5591967" y="923926"/>
                </a:cubicBezTo>
                <a:cubicBezTo>
                  <a:pt x="5560404" y="923926"/>
                  <a:pt x="5534817" y="949514"/>
                  <a:pt x="5534817" y="981076"/>
                </a:cubicBezTo>
                <a:cubicBezTo>
                  <a:pt x="5534817" y="1012640"/>
                  <a:pt x="5560404" y="1038226"/>
                  <a:pt x="5591967" y="1038226"/>
                </a:cubicBezTo>
                <a:cubicBezTo>
                  <a:pt x="5623530" y="1038226"/>
                  <a:pt x="5649117" y="1012640"/>
                  <a:pt x="5649117" y="981076"/>
                </a:cubicBezTo>
                <a:close/>
                <a:moveTo>
                  <a:pt x="5649117" y="1571625"/>
                </a:moveTo>
                <a:cubicBezTo>
                  <a:pt x="5649117" y="1540063"/>
                  <a:pt x="5623530" y="1514475"/>
                  <a:pt x="5591967" y="1514475"/>
                </a:cubicBezTo>
                <a:cubicBezTo>
                  <a:pt x="5560404" y="1514475"/>
                  <a:pt x="5534817" y="1540063"/>
                  <a:pt x="5534817" y="1571625"/>
                </a:cubicBezTo>
                <a:cubicBezTo>
                  <a:pt x="5534817" y="1603189"/>
                  <a:pt x="5560404" y="1628775"/>
                  <a:pt x="5591967" y="1628775"/>
                </a:cubicBezTo>
                <a:cubicBezTo>
                  <a:pt x="5623530" y="1628775"/>
                  <a:pt x="5649117" y="1603189"/>
                  <a:pt x="5649117" y="1571625"/>
                </a:cubicBezTo>
                <a:close/>
                <a:moveTo>
                  <a:pt x="5649117" y="3471949"/>
                </a:moveTo>
                <a:cubicBezTo>
                  <a:pt x="5649117" y="3440386"/>
                  <a:pt x="5623530" y="3414799"/>
                  <a:pt x="5591967" y="3414799"/>
                </a:cubicBezTo>
                <a:cubicBezTo>
                  <a:pt x="5560404" y="3414799"/>
                  <a:pt x="5534817" y="3440386"/>
                  <a:pt x="5534817" y="3471949"/>
                </a:cubicBezTo>
                <a:cubicBezTo>
                  <a:pt x="5534817" y="3503512"/>
                  <a:pt x="5560404" y="3529099"/>
                  <a:pt x="5591967" y="3529099"/>
                </a:cubicBezTo>
                <a:cubicBezTo>
                  <a:pt x="5623530" y="3529099"/>
                  <a:pt x="5649117" y="3503512"/>
                  <a:pt x="5649117" y="3471949"/>
                </a:cubicBezTo>
                <a:close/>
                <a:moveTo>
                  <a:pt x="5649117" y="4062498"/>
                </a:moveTo>
                <a:cubicBezTo>
                  <a:pt x="5649117" y="4030935"/>
                  <a:pt x="5623530" y="4005349"/>
                  <a:pt x="5591967" y="4005349"/>
                </a:cubicBezTo>
                <a:cubicBezTo>
                  <a:pt x="5560404" y="4005349"/>
                  <a:pt x="5534817" y="4030935"/>
                  <a:pt x="5534817" y="4062498"/>
                </a:cubicBezTo>
                <a:cubicBezTo>
                  <a:pt x="5534817" y="4094061"/>
                  <a:pt x="5560404" y="4119648"/>
                  <a:pt x="5591967" y="4119648"/>
                </a:cubicBezTo>
                <a:cubicBezTo>
                  <a:pt x="5623530" y="4119648"/>
                  <a:pt x="5649117" y="4094061"/>
                  <a:pt x="5649117" y="4062498"/>
                </a:cubicBezTo>
                <a:close/>
                <a:moveTo>
                  <a:pt x="5649117" y="5253123"/>
                </a:moveTo>
                <a:cubicBezTo>
                  <a:pt x="5649117" y="5221560"/>
                  <a:pt x="5623530" y="5195973"/>
                  <a:pt x="5591967" y="5195973"/>
                </a:cubicBezTo>
                <a:cubicBezTo>
                  <a:pt x="5560404" y="5195973"/>
                  <a:pt x="5534817" y="5221560"/>
                  <a:pt x="5534817" y="5253123"/>
                </a:cubicBezTo>
                <a:cubicBezTo>
                  <a:pt x="5534817" y="5284686"/>
                  <a:pt x="5560404" y="5310273"/>
                  <a:pt x="5591967" y="5310273"/>
                </a:cubicBezTo>
                <a:cubicBezTo>
                  <a:pt x="5623530" y="5310273"/>
                  <a:pt x="5649117" y="5284686"/>
                  <a:pt x="5649117" y="5253123"/>
                </a:cubicBezTo>
                <a:close/>
                <a:moveTo>
                  <a:pt x="5649117" y="5843673"/>
                </a:moveTo>
                <a:cubicBezTo>
                  <a:pt x="5649117" y="5812110"/>
                  <a:pt x="5623530" y="5786523"/>
                  <a:pt x="5591967" y="5786523"/>
                </a:cubicBezTo>
                <a:cubicBezTo>
                  <a:pt x="5560404" y="5786523"/>
                  <a:pt x="5534817" y="5812110"/>
                  <a:pt x="5534817" y="5843673"/>
                </a:cubicBezTo>
                <a:cubicBezTo>
                  <a:pt x="5534817" y="5875236"/>
                  <a:pt x="5560404" y="5900823"/>
                  <a:pt x="5591967" y="5900823"/>
                </a:cubicBezTo>
                <a:cubicBezTo>
                  <a:pt x="5623530" y="5900823"/>
                  <a:pt x="5649117" y="5875236"/>
                  <a:pt x="5649117" y="5843673"/>
                </a:cubicBezTo>
                <a:close/>
                <a:moveTo>
                  <a:pt x="5649117" y="7036471"/>
                </a:moveTo>
                <a:cubicBezTo>
                  <a:pt x="5649117" y="7004908"/>
                  <a:pt x="5623530" y="6979321"/>
                  <a:pt x="5591967" y="6979321"/>
                </a:cubicBezTo>
                <a:cubicBezTo>
                  <a:pt x="5560404" y="6979321"/>
                  <a:pt x="5534817" y="7004908"/>
                  <a:pt x="5534817" y="7036471"/>
                </a:cubicBezTo>
                <a:cubicBezTo>
                  <a:pt x="5534817" y="7068034"/>
                  <a:pt x="5560404" y="7093621"/>
                  <a:pt x="5591967" y="7093621"/>
                </a:cubicBezTo>
                <a:cubicBezTo>
                  <a:pt x="5623530" y="7093621"/>
                  <a:pt x="5649117" y="7068034"/>
                  <a:pt x="5649117" y="7036471"/>
                </a:cubicBezTo>
                <a:close/>
                <a:moveTo>
                  <a:pt x="5649117" y="7627021"/>
                </a:moveTo>
                <a:cubicBezTo>
                  <a:pt x="5649117" y="7595458"/>
                  <a:pt x="5623530" y="7569871"/>
                  <a:pt x="5591967" y="7569871"/>
                </a:cubicBezTo>
                <a:cubicBezTo>
                  <a:pt x="5560404" y="7569871"/>
                  <a:pt x="5534817" y="7595458"/>
                  <a:pt x="5534817" y="7627021"/>
                </a:cubicBezTo>
                <a:cubicBezTo>
                  <a:pt x="5534817" y="7658584"/>
                  <a:pt x="5560404" y="7684171"/>
                  <a:pt x="5591967" y="7684171"/>
                </a:cubicBezTo>
                <a:cubicBezTo>
                  <a:pt x="5623530" y="7684171"/>
                  <a:pt x="5649117" y="7658584"/>
                  <a:pt x="5649117" y="7627021"/>
                </a:cubicBezTo>
                <a:close/>
                <a:moveTo>
                  <a:pt x="5649117" y="8817646"/>
                </a:moveTo>
                <a:cubicBezTo>
                  <a:pt x="5649117" y="8786083"/>
                  <a:pt x="5623530" y="8760496"/>
                  <a:pt x="5591967" y="8760496"/>
                </a:cubicBezTo>
                <a:cubicBezTo>
                  <a:pt x="5560404" y="8760496"/>
                  <a:pt x="5534817" y="8786083"/>
                  <a:pt x="5534817" y="8817646"/>
                </a:cubicBezTo>
                <a:cubicBezTo>
                  <a:pt x="5534817" y="8849209"/>
                  <a:pt x="5560404" y="8874796"/>
                  <a:pt x="5591967" y="8874796"/>
                </a:cubicBezTo>
                <a:cubicBezTo>
                  <a:pt x="5623530" y="8874796"/>
                  <a:pt x="5649117" y="8849209"/>
                  <a:pt x="5649117" y="8817646"/>
                </a:cubicBezTo>
                <a:close/>
                <a:moveTo>
                  <a:pt x="5649117" y="9408196"/>
                </a:moveTo>
                <a:cubicBezTo>
                  <a:pt x="5649117" y="9376633"/>
                  <a:pt x="5623530" y="9351046"/>
                  <a:pt x="5591967" y="9351046"/>
                </a:cubicBezTo>
                <a:cubicBezTo>
                  <a:pt x="5560404" y="9351046"/>
                  <a:pt x="5534817" y="9376633"/>
                  <a:pt x="5534817" y="9408196"/>
                </a:cubicBezTo>
                <a:cubicBezTo>
                  <a:pt x="5534817" y="9439759"/>
                  <a:pt x="5560404" y="9465346"/>
                  <a:pt x="5591967" y="9465346"/>
                </a:cubicBezTo>
                <a:cubicBezTo>
                  <a:pt x="5623530" y="9465346"/>
                  <a:pt x="5649117" y="9439759"/>
                  <a:pt x="5649117" y="9408196"/>
                </a:cubicBezTo>
                <a:close/>
                <a:moveTo>
                  <a:pt x="5649117" y="10610942"/>
                </a:moveTo>
                <a:cubicBezTo>
                  <a:pt x="5649117" y="10579379"/>
                  <a:pt x="5623530" y="10553792"/>
                  <a:pt x="5591967" y="10553792"/>
                </a:cubicBezTo>
                <a:cubicBezTo>
                  <a:pt x="5560404" y="10553792"/>
                  <a:pt x="5534817" y="10579379"/>
                  <a:pt x="5534817" y="10610942"/>
                </a:cubicBezTo>
                <a:cubicBezTo>
                  <a:pt x="5534817" y="10642505"/>
                  <a:pt x="5560404" y="10668092"/>
                  <a:pt x="5591967" y="10668092"/>
                </a:cubicBezTo>
                <a:cubicBezTo>
                  <a:pt x="5623530" y="10668092"/>
                  <a:pt x="5649117" y="10642505"/>
                  <a:pt x="5649117" y="10610942"/>
                </a:cubicBezTo>
                <a:close/>
                <a:moveTo>
                  <a:pt x="5649117" y="11201492"/>
                </a:moveTo>
                <a:cubicBezTo>
                  <a:pt x="5649117" y="11169929"/>
                  <a:pt x="5623530" y="11144342"/>
                  <a:pt x="5591967" y="11144342"/>
                </a:cubicBezTo>
                <a:cubicBezTo>
                  <a:pt x="5560404" y="11144342"/>
                  <a:pt x="5534817" y="11169929"/>
                  <a:pt x="5534817" y="11201492"/>
                </a:cubicBezTo>
                <a:cubicBezTo>
                  <a:pt x="5534817" y="11233055"/>
                  <a:pt x="5560404" y="11258642"/>
                  <a:pt x="5591967" y="11258642"/>
                </a:cubicBezTo>
                <a:cubicBezTo>
                  <a:pt x="5623530" y="11258642"/>
                  <a:pt x="5649117" y="11233055"/>
                  <a:pt x="5649117" y="11201492"/>
                </a:cubicBezTo>
                <a:close/>
                <a:moveTo>
                  <a:pt x="5649117" y="12392117"/>
                </a:moveTo>
                <a:cubicBezTo>
                  <a:pt x="5649117" y="12360554"/>
                  <a:pt x="5623530" y="12334967"/>
                  <a:pt x="5591967" y="12334967"/>
                </a:cubicBezTo>
                <a:cubicBezTo>
                  <a:pt x="5560404" y="12334967"/>
                  <a:pt x="5534817" y="12360554"/>
                  <a:pt x="5534817" y="12392117"/>
                </a:cubicBezTo>
                <a:cubicBezTo>
                  <a:pt x="5534817" y="12423680"/>
                  <a:pt x="5560404" y="12449267"/>
                  <a:pt x="5591967" y="12449267"/>
                </a:cubicBezTo>
                <a:cubicBezTo>
                  <a:pt x="5623530" y="12449267"/>
                  <a:pt x="5649117" y="12423680"/>
                  <a:pt x="5649117" y="12392117"/>
                </a:cubicBezTo>
                <a:close/>
                <a:moveTo>
                  <a:pt x="5668167" y="381002"/>
                </a:moveTo>
                <a:cubicBezTo>
                  <a:pt x="5668167" y="349438"/>
                  <a:pt x="5642580" y="323852"/>
                  <a:pt x="5611017" y="323852"/>
                </a:cubicBezTo>
                <a:cubicBezTo>
                  <a:pt x="5579454" y="323852"/>
                  <a:pt x="5553867" y="349438"/>
                  <a:pt x="5553867" y="381002"/>
                </a:cubicBezTo>
                <a:cubicBezTo>
                  <a:pt x="5553867" y="412564"/>
                  <a:pt x="5579454" y="438152"/>
                  <a:pt x="5611017" y="438152"/>
                </a:cubicBezTo>
                <a:cubicBezTo>
                  <a:pt x="5642580" y="438152"/>
                  <a:pt x="5668167" y="412564"/>
                  <a:pt x="5668167" y="381002"/>
                </a:cubicBezTo>
                <a:close/>
                <a:moveTo>
                  <a:pt x="5668167" y="2174297"/>
                </a:moveTo>
                <a:cubicBezTo>
                  <a:pt x="5668167" y="2142733"/>
                  <a:pt x="5642580" y="2117147"/>
                  <a:pt x="5611017" y="2117147"/>
                </a:cubicBezTo>
                <a:cubicBezTo>
                  <a:pt x="5579454" y="2117147"/>
                  <a:pt x="5553867" y="2142733"/>
                  <a:pt x="5553867" y="2174297"/>
                </a:cubicBezTo>
                <a:cubicBezTo>
                  <a:pt x="5553867" y="2205859"/>
                  <a:pt x="5579454" y="2231447"/>
                  <a:pt x="5611017" y="2231447"/>
                </a:cubicBezTo>
                <a:cubicBezTo>
                  <a:pt x="5642580" y="2231447"/>
                  <a:pt x="5668167" y="2205859"/>
                  <a:pt x="5668167" y="2174297"/>
                </a:cubicBezTo>
                <a:close/>
                <a:moveTo>
                  <a:pt x="5668167" y="2871874"/>
                </a:moveTo>
                <a:cubicBezTo>
                  <a:pt x="5668167" y="2840311"/>
                  <a:pt x="5642580" y="2814724"/>
                  <a:pt x="5611017" y="2814724"/>
                </a:cubicBezTo>
                <a:cubicBezTo>
                  <a:pt x="5579454" y="2814724"/>
                  <a:pt x="5553867" y="2840311"/>
                  <a:pt x="5553867" y="2871874"/>
                </a:cubicBezTo>
                <a:cubicBezTo>
                  <a:pt x="5553867" y="2903437"/>
                  <a:pt x="5579454" y="2929024"/>
                  <a:pt x="5611017" y="2929024"/>
                </a:cubicBezTo>
                <a:cubicBezTo>
                  <a:pt x="5642580" y="2929024"/>
                  <a:pt x="5668167" y="2903437"/>
                  <a:pt x="5668167" y="2871874"/>
                </a:cubicBezTo>
                <a:close/>
                <a:moveTo>
                  <a:pt x="5668167" y="4653048"/>
                </a:moveTo>
                <a:cubicBezTo>
                  <a:pt x="5668167" y="4621485"/>
                  <a:pt x="5642580" y="4595898"/>
                  <a:pt x="5611017" y="4595898"/>
                </a:cubicBezTo>
                <a:cubicBezTo>
                  <a:pt x="5579454" y="4595898"/>
                  <a:pt x="5553867" y="4621485"/>
                  <a:pt x="5553867" y="4653048"/>
                </a:cubicBezTo>
                <a:cubicBezTo>
                  <a:pt x="5553867" y="4684611"/>
                  <a:pt x="5579454" y="4710198"/>
                  <a:pt x="5611017" y="4710198"/>
                </a:cubicBezTo>
                <a:cubicBezTo>
                  <a:pt x="5642580" y="4710198"/>
                  <a:pt x="5668167" y="4684611"/>
                  <a:pt x="5668167" y="4653048"/>
                </a:cubicBezTo>
                <a:close/>
                <a:moveTo>
                  <a:pt x="5668167" y="6436396"/>
                </a:moveTo>
                <a:cubicBezTo>
                  <a:pt x="5668167" y="6404833"/>
                  <a:pt x="5642580" y="6379246"/>
                  <a:pt x="5611017" y="6379246"/>
                </a:cubicBezTo>
                <a:cubicBezTo>
                  <a:pt x="5579454" y="6379246"/>
                  <a:pt x="5553867" y="6404833"/>
                  <a:pt x="5553867" y="6436396"/>
                </a:cubicBezTo>
                <a:cubicBezTo>
                  <a:pt x="5553867" y="6467959"/>
                  <a:pt x="5579454" y="6493546"/>
                  <a:pt x="5611017" y="6493546"/>
                </a:cubicBezTo>
                <a:cubicBezTo>
                  <a:pt x="5642580" y="6493546"/>
                  <a:pt x="5668167" y="6467959"/>
                  <a:pt x="5668167" y="6436396"/>
                </a:cubicBezTo>
                <a:close/>
                <a:moveTo>
                  <a:pt x="5668167" y="8217571"/>
                </a:moveTo>
                <a:cubicBezTo>
                  <a:pt x="5668167" y="8186008"/>
                  <a:pt x="5642580" y="8160421"/>
                  <a:pt x="5611017" y="8160421"/>
                </a:cubicBezTo>
                <a:cubicBezTo>
                  <a:pt x="5579454" y="8160421"/>
                  <a:pt x="5553867" y="8186008"/>
                  <a:pt x="5553867" y="8217571"/>
                </a:cubicBezTo>
                <a:cubicBezTo>
                  <a:pt x="5553867" y="8249134"/>
                  <a:pt x="5579454" y="8274721"/>
                  <a:pt x="5611017" y="8274721"/>
                </a:cubicBezTo>
                <a:cubicBezTo>
                  <a:pt x="5642580" y="8274721"/>
                  <a:pt x="5668167" y="8249134"/>
                  <a:pt x="5668167" y="8217571"/>
                </a:cubicBezTo>
                <a:close/>
                <a:moveTo>
                  <a:pt x="5668167" y="10010867"/>
                </a:moveTo>
                <a:cubicBezTo>
                  <a:pt x="5668167" y="9979304"/>
                  <a:pt x="5642580" y="9953717"/>
                  <a:pt x="5611017" y="9953717"/>
                </a:cubicBezTo>
                <a:cubicBezTo>
                  <a:pt x="5579454" y="9953717"/>
                  <a:pt x="5553867" y="9979304"/>
                  <a:pt x="5553867" y="10010867"/>
                </a:cubicBezTo>
                <a:cubicBezTo>
                  <a:pt x="5553867" y="10042430"/>
                  <a:pt x="5579454" y="10068017"/>
                  <a:pt x="5611017" y="10068017"/>
                </a:cubicBezTo>
                <a:cubicBezTo>
                  <a:pt x="5642580" y="10068017"/>
                  <a:pt x="5668167" y="10042430"/>
                  <a:pt x="5668167" y="10010867"/>
                </a:cubicBezTo>
                <a:close/>
                <a:moveTo>
                  <a:pt x="5668167" y="11792042"/>
                </a:moveTo>
                <a:cubicBezTo>
                  <a:pt x="5668167" y="11760479"/>
                  <a:pt x="5642580" y="11734892"/>
                  <a:pt x="5611017" y="11734892"/>
                </a:cubicBezTo>
                <a:cubicBezTo>
                  <a:pt x="5579454" y="11734892"/>
                  <a:pt x="5553867" y="11760479"/>
                  <a:pt x="5553867" y="11792042"/>
                </a:cubicBezTo>
                <a:cubicBezTo>
                  <a:pt x="5553867" y="11823605"/>
                  <a:pt x="5579454" y="11849192"/>
                  <a:pt x="5611017" y="11849192"/>
                </a:cubicBezTo>
                <a:cubicBezTo>
                  <a:pt x="5642580" y="11849192"/>
                  <a:pt x="5668167" y="11823605"/>
                  <a:pt x="5668167" y="11792042"/>
                </a:cubicBezTo>
                <a:close/>
                <a:moveTo>
                  <a:pt x="5940422" y="57152"/>
                </a:moveTo>
                <a:cubicBezTo>
                  <a:pt x="5940422" y="25588"/>
                  <a:pt x="5914835" y="2"/>
                  <a:pt x="5883272" y="2"/>
                </a:cubicBezTo>
                <a:cubicBezTo>
                  <a:pt x="5851709" y="2"/>
                  <a:pt x="5826122" y="25588"/>
                  <a:pt x="5826122" y="57152"/>
                </a:cubicBezTo>
                <a:cubicBezTo>
                  <a:pt x="5826122" y="88714"/>
                  <a:pt x="5851709" y="114302"/>
                  <a:pt x="5883272" y="114302"/>
                </a:cubicBezTo>
                <a:cubicBezTo>
                  <a:pt x="5914835" y="114302"/>
                  <a:pt x="5940422" y="88714"/>
                  <a:pt x="5940422" y="57152"/>
                </a:cubicBezTo>
                <a:close/>
                <a:moveTo>
                  <a:pt x="5940422" y="714376"/>
                </a:moveTo>
                <a:cubicBezTo>
                  <a:pt x="5940422" y="682814"/>
                  <a:pt x="5914835" y="657226"/>
                  <a:pt x="5883272" y="657226"/>
                </a:cubicBezTo>
                <a:cubicBezTo>
                  <a:pt x="5851709" y="657226"/>
                  <a:pt x="5826122" y="682814"/>
                  <a:pt x="5826122" y="714376"/>
                </a:cubicBezTo>
                <a:cubicBezTo>
                  <a:pt x="5826122" y="745940"/>
                  <a:pt x="5851709" y="771526"/>
                  <a:pt x="5883272" y="771526"/>
                </a:cubicBezTo>
                <a:cubicBezTo>
                  <a:pt x="5914835" y="771526"/>
                  <a:pt x="5940422" y="745940"/>
                  <a:pt x="5940422" y="714376"/>
                </a:cubicBezTo>
                <a:close/>
                <a:moveTo>
                  <a:pt x="5940422" y="1304926"/>
                </a:moveTo>
                <a:cubicBezTo>
                  <a:pt x="5940422" y="1273364"/>
                  <a:pt x="5914835" y="1247776"/>
                  <a:pt x="5883272" y="1247776"/>
                </a:cubicBezTo>
                <a:cubicBezTo>
                  <a:pt x="5851709" y="1247776"/>
                  <a:pt x="5826122" y="1273364"/>
                  <a:pt x="5826122" y="1304926"/>
                </a:cubicBezTo>
                <a:cubicBezTo>
                  <a:pt x="5826122" y="1336490"/>
                  <a:pt x="5851709" y="1362076"/>
                  <a:pt x="5883272" y="1362076"/>
                </a:cubicBezTo>
                <a:cubicBezTo>
                  <a:pt x="5914835" y="1362076"/>
                  <a:pt x="5940422" y="1336490"/>
                  <a:pt x="5940422" y="1304926"/>
                </a:cubicBezTo>
                <a:close/>
                <a:moveTo>
                  <a:pt x="5940422" y="1838326"/>
                </a:moveTo>
                <a:cubicBezTo>
                  <a:pt x="5940422" y="1806764"/>
                  <a:pt x="5914835" y="1781176"/>
                  <a:pt x="5883272" y="1781176"/>
                </a:cubicBezTo>
                <a:cubicBezTo>
                  <a:pt x="5851709" y="1781176"/>
                  <a:pt x="5826122" y="1806764"/>
                  <a:pt x="5826122" y="1838326"/>
                </a:cubicBezTo>
                <a:cubicBezTo>
                  <a:pt x="5826122" y="1869890"/>
                  <a:pt x="5851709" y="1895476"/>
                  <a:pt x="5883272" y="1895476"/>
                </a:cubicBezTo>
                <a:cubicBezTo>
                  <a:pt x="5914835" y="1895476"/>
                  <a:pt x="5940422" y="1869890"/>
                  <a:pt x="5940422" y="1838326"/>
                </a:cubicBezTo>
                <a:close/>
                <a:moveTo>
                  <a:pt x="5940422" y="2507671"/>
                </a:moveTo>
                <a:cubicBezTo>
                  <a:pt x="5940422" y="2476107"/>
                  <a:pt x="5914835" y="2450521"/>
                  <a:pt x="5883272" y="2450521"/>
                </a:cubicBezTo>
                <a:cubicBezTo>
                  <a:pt x="5851709" y="2450521"/>
                  <a:pt x="5826122" y="2476107"/>
                  <a:pt x="5826122" y="2507671"/>
                </a:cubicBezTo>
                <a:cubicBezTo>
                  <a:pt x="5826122" y="2539233"/>
                  <a:pt x="5851709" y="2564821"/>
                  <a:pt x="5883272" y="2564821"/>
                </a:cubicBezTo>
                <a:cubicBezTo>
                  <a:pt x="5914835" y="2564821"/>
                  <a:pt x="5940422" y="2539233"/>
                  <a:pt x="5940422" y="2507671"/>
                </a:cubicBezTo>
                <a:close/>
                <a:moveTo>
                  <a:pt x="5940422" y="3205249"/>
                </a:moveTo>
                <a:cubicBezTo>
                  <a:pt x="5940422" y="3173686"/>
                  <a:pt x="5914835" y="3148099"/>
                  <a:pt x="5883272" y="3148099"/>
                </a:cubicBezTo>
                <a:cubicBezTo>
                  <a:pt x="5851709" y="3148099"/>
                  <a:pt x="5826122" y="3173686"/>
                  <a:pt x="5826122" y="3205249"/>
                </a:cubicBezTo>
                <a:cubicBezTo>
                  <a:pt x="5826122" y="3236812"/>
                  <a:pt x="5851709" y="3262399"/>
                  <a:pt x="5883272" y="3262399"/>
                </a:cubicBezTo>
                <a:cubicBezTo>
                  <a:pt x="5914835" y="3262399"/>
                  <a:pt x="5940422" y="3236812"/>
                  <a:pt x="5940422" y="3205249"/>
                </a:cubicBezTo>
                <a:close/>
                <a:moveTo>
                  <a:pt x="5940422" y="3795799"/>
                </a:moveTo>
                <a:cubicBezTo>
                  <a:pt x="5940422" y="3764236"/>
                  <a:pt x="5914835" y="3738649"/>
                  <a:pt x="5883272" y="3738649"/>
                </a:cubicBezTo>
                <a:cubicBezTo>
                  <a:pt x="5851709" y="3738649"/>
                  <a:pt x="5826122" y="3764236"/>
                  <a:pt x="5826122" y="3795799"/>
                </a:cubicBezTo>
                <a:cubicBezTo>
                  <a:pt x="5826122" y="3827362"/>
                  <a:pt x="5851709" y="3852949"/>
                  <a:pt x="5883272" y="3852949"/>
                </a:cubicBezTo>
                <a:cubicBezTo>
                  <a:pt x="5914835" y="3852949"/>
                  <a:pt x="5940422" y="3827362"/>
                  <a:pt x="5940422" y="3795799"/>
                </a:cubicBezTo>
                <a:close/>
                <a:moveTo>
                  <a:pt x="5940422" y="4329198"/>
                </a:moveTo>
                <a:cubicBezTo>
                  <a:pt x="5940422" y="4297635"/>
                  <a:pt x="5914835" y="4272048"/>
                  <a:pt x="5883272" y="4272048"/>
                </a:cubicBezTo>
                <a:cubicBezTo>
                  <a:pt x="5851709" y="4272048"/>
                  <a:pt x="5826122" y="4297635"/>
                  <a:pt x="5826122" y="4329198"/>
                </a:cubicBezTo>
                <a:cubicBezTo>
                  <a:pt x="5826122" y="4360761"/>
                  <a:pt x="5851709" y="4386348"/>
                  <a:pt x="5883272" y="4386348"/>
                </a:cubicBezTo>
                <a:cubicBezTo>
                  <a:pt x="5914835" y="4386348"/>
                  <a:pt x="5940422" y="4360761"/>
                  <a:pt x="5940422" y="4329198"/>
                </a:cubicBezTo>
                <a:close/>
                <a:moveTo>
                  <a:pt x="5940422" y="4986423"/>
                </a:moveTo>
                <a:cubicBezTo>
                  <a:pt x="5940422" y="4954860"/>
                  <a:pt x="5914835" y="4929273"/>
                  <a:pt x="5883272" y="4929273"/>
                </a:cubicBezTo>
                <a:cubicBezTo>
                  <a:pt x="5851709" y="4929273"/>
                  <a:pt x="5826122" y="4954860"/>
                  <a:pt x="5826122" y="4986423"/>
                </a:cubicBezTo>
                <a:cubicBezTo>
                  <a:pt x="5826122" y="5017986"/>
                  <a:pt x="5851709" y="5043573"/>
                  <a:pt x="5883272" y="5043573"/>
                </a:cubicBezTo>
                <a:cubicBezTo>
                  <a:pt x="5914835" y="5043573"/>
                  <a:pt x="5940422" y="5017986"/>
                  <a:pt x="5940422" y="4986423"/>
                </a:cubicBezTo>
                <a:close/>
                <a:moveTo>
                  <a:pt x="5940422" y="5576973"/>
                </a:moveTo>
                <a:cubicBezTo>
                  <a:pt x="5940422" y="5545410"/>
                  <a:pt x="5914835" y="5519823"/>
                  <a:pt x="5883272" y="5519823"/>
                </a:cubicBezTo>
                <a:cubicBezTo>
                  <a:pt x="5851709" y="5519823"/>
                  <a:pt x="5826122" y="5545410"/>
                  <a:pt x="5826122" y="5576973"/>
                </a:cubicBezTo>
                <a:cubicBezTo>
                  <a:pt x="5826122" y="5608536"/>
                  <a:pt x="5851709" y="5634123"/>
                  <a:pt x="5883272" y="5634123"/>
                </a:cubicBezTo>
                <a:cubicBezTo>
                  <a:pt x="5914835" y="5634123"/>
                  <a:pt x="5940422" y="5608536"/>
                  <a:pt x="5940422" y="5576973"/>
                </a:cubicBezTo>
                <a:close/>
                <a:moveTo>
                  <a:pt x="5940422" y="6110373"/>
                </a:moveTo>
                <a:cubicBezTo>
                  <a:pt x="5940422" y="6078810"/>
                  <a:pt x="5914835" y="6053223"/>
                  <a:pt x="5883272" y="6053223"/>
                </a:cubicBezTo>
                <a:cubicBezTo>
                  <a:pt x="5851709" y="6053223"/>
                  <a:pt x="5826122" y="6078810"/>
                  <a:pt x="5826122" y="6110373"/>
                </a:cubicBezTo>
                <a:cubicBezTo>
                  <a:pt x="5826122" y="6141936"/>
                  <a:pt x="5851709" y="6167523"/>
                  <a:pt x="5883272" y="6167523"/>
                </a:cubicBezTo>
                <a:cubicBezTo>
                  <a:pt x="5914835" y="6167523"/>
                  <a:pt x="5940422" y="6141936"/>
                  <a:pt x="5940422" y="6110373"/>
                </a:cubicBezTo>
                <a:close/>
                <a:moveTo>
                  <a:pt x="5940422" y="6769771"/>
                </a:moveTo>
                <a:cubicBezTo>
                  <a:pt x="5940422" y="6738208"/>
                  <a:pt x="5914835" y="6712621"/>
                  <a:pt x="5883272" y="6712621"/>
                </a:cubicBezTo>
                <a:cubicBezTo>
                  <a:pt x="5851709" y="6712621"/>
                  <a:pt x="5826122" y="6738208"/>
                  <a:pt x="5826122" y="6769771"/>
                </a:cubicBezTo>
                <a:cubicBezTo>
                  <a:pt x="5826122" y="6801334"/>
                  <a:pt x="5851709" y="6826921"/>
                  <a:pt x="5883272" y="6826921"/>
                </a:cubicBezTo>
                <a:cubicBezTo>
                  <a:pt x="5914835" y="6826921"/>
                  <a:pt x="5940422" y="6801334"/>
                  <a:pt x="5940422" y="6769771"/>
                </a:cubicBezTo>
                <a:close/>
                <a:moveTo>
                  <a:pt x="5940422" y="7360321"/>
                </a:moveTo>
                <a:cubicBezTo>
                  <a:pt x="5940422" y="7328758"/>
                  <a:pt x="5914835" y="7303171"/>
                  <a:pt x="5883272" y="7303171"/>
                </a:cubicBezTo>
                <a:cubicBezTo>
                  <a:pt x="5851709" y="7303171"/>
                  <a:pt x="5826122" y="7328758"/>
                  <a:pt x="5826122" y="7360321"/>
                </a:cubicBezTo>
                <a:cubicBezTo>
                  <a:pt x="5826122" y="7391884"/>
                  <a:pt x="5851709" y="7417471"/>
                  <a:pt x="5883272" y="7417471"/>
                </a:cubicBezTo>
                <a:cubicBezTo>
                  <a:pt x="5914835" y="7417471"/>
                  <a:pt x="5940422" y="7391884"/>
                  <a:pt x="5940422" y="7360321"/>
                </a:cubicBezTo>
                <a:close/>
                <a:moveTo>
                  <a:pt x="5940422" y="7893721"/>
                </a:moveTo>
                <a:cubicBezTo>
                  <a:pt x="5940422" y="7862158"/>
                  <a:pt x="5914835" y="7836571"/>
                  <a:pt x="5883272" y="7836571"/>
                </a:cubicBezTo>
                <a:cubicBezTo>
                  <a:pt x="5851709" y="7836571"/>
                  <a:pt x="5826122" y="7862158"/>
                  <a:pt x="5826122" y="7893721"/>
                </a:cubicBezTo>
                <a:cubicBezTo>
                  <a:pt x="5826122" y="7925284"/>
                  <a:pt x="5851709" y="7950871"/>
                  <a:pt x="5883272" y="7950871"/>
                </a:cubicBezTo>
                <a:cubicBezTo>
                  <a:pt x="5914835" y="7950871"/>
                  <a:pt x="5940422" y="7925284"/>
                  <a:pt x="5940422" y="7893721"/>
                </a:cubicBezTo>
                <a:close/>
                <a:moveTo>
                  <a:pt x="5940422" y="8550946"/>
                </a:moveTo>
                <a:cubicBezTo>
                  <a:pt x="5940422" y="8519383"/>
                  <a:pt x="5914835" y="8493796"/>
                  <a:pt x="5883272" y="8493796"/>
                </a:cubicBezTo>
                <a:cubicBezTo>
                  <a:pt x="5851709" y="8493796"/>
                  <a:pt x="5826122" y="8519383"/>
                  <a:pt x="5826122" y="8550946"/>
                </a:cubicBezTo>
                <a:cubicBezTo>
                  <a:pt x="5826122" y="8582509"/>
                  <a:pt x="5851709" y="8608096"/>
                  <a:pt x="5883272" y="8608096"/>
                </a:cubicBezTo>
                <a:cubicBezTo>
                  <a:pt x="5914835" y="8608096"/>
                  <a:pt x="5940422" y="8582509"/>
                  <a:pt x="5940422" y="8550946"/>
                </a:cubicBezTo>
                <a:close/>
                <a:moveTo>
                  <a:pt x="5940422" y="9141496"/>
                </a:moveTo>
                <a:cubicBezTo>
                  <a:pt x="5940422" y="9109933"/>
                  <a:pt x="5914835" y="9084346"/>
                  <a:pt x="5883272" y="9084346"/>
                </a:cubicBezTo>
                <a:cubicBezTo>
                  <a:pt x="5851709" y="9084346"/>
                  <a:pt x="5826122" y="9109933"/>
                  <a:pt x="5826122" y="9141496"/>
                </a:cubicBezTo>
                <a:cubicBezTo>
                  <a:pt x="5826122" y="9173059"/>
                  <a:pt x="5851709" y="9198646"/>
                  <a:pt x="5883272" y="9198646"/>
                </a:cubicBezTo>
                <a:cubicBezTo>
                  <a:pt x="5914835" y="9198646"/>
                  <a:pt x="5940422" y="9173059"/>
                  <a:pt x="5940422" y="9141496"/>
                </a:cubicBezTo>
                <a:close/>
                <a:moveTo>
                  <a:pt x="5940422" y="9674896"/>
                </a:moveTo>
                <a:cubicBezTo>
                  <a:pt x="5940422" y="9643333"/>
                  <a:pt x="5914835" y="9617746"/>
                  <a:pt x="5883272" y="9617746"/>
                </a:cubicBezTo>
                <a:cubicBezTo>
                  <a:pt x="5851709" y="9617746"/>
                  <a:pt x="5826122" y="9643333"/>
                  <a:pt x="5826122" y="9674896"/>
                </a:cubicBezTo>
                <a:cubicBezTo>
                  <a:pt x="5826122" y="9706459"/>
                  <a:pt x="5851709" y="9732046"/>
                  <a:pt x="5883272" y="9732046"/>
                </a:cubicBezTo>
                <a:cubicBezTo>
                  <a:pt x="5914835" y="9732046"/>
                  <a:pt x="5940422" y="9706459"/>
                  <a:pt x="5940422" y="9674896"/>
                </a:cubicBezTo>
                <a:close/>
                <a:moveTo>
                  <a:pt x="5940422" y="10344242"/>
                </a:moveTo>
                <a:cubicBezTo>
                  <a:pt x="5940422" y="10312679"/>
                  <a:pt x="5914835" y="10287092"/>
                  <a:pt x="5883272" y="10287092"/>
                </a:cubicBezTo>
                <a:cubicBezTo>
                  <a:pt x="5851709" y="10287092"/>
                  <a:pt x="5826122" y="10312679"/>
                  <a:pt x="5826122" y="10344242"/>
                </a:cubicBezTo>
                <a:cubicBezTo>
                  <a:pt x="5826122" y="10375805"/>
                  <a:pt x="5851709" y="10401392"/>
                  <a:pt x="5883272" y="10401392"/>
                </a:cubicBezTo>
                <a:cubicBezTo>
                  <a:pt x="5914835" y="10401392"/>
                  <a:pt x="5940422" y="10375805"/>
                  <a:pt x="5940422" y="10344242"/>
                </a:cubicBezTo>
                <a:close/>
                <a:moveTo>
                  <a:pt x="5940422" y="10934792"/>
                </a:moveTo>
                <a:cubicBezTo>
                  <a:pt x="5940422" y="10903229"/>
                  <a:pt x="5914835" y="10877642"/>
                  <a:pt x="5883272" y="10877642"/>
                </a:cubicBezTo>
                <a:cubicBezTo>
                  <a:pt x="5851709" y="10877642"/>
                  <a:pt x="5826122" y="10903229"/>
                  <a:pt x="5826122" y="10934792"/>
                </a:cubicBezTo>
                <a:cubicBezTo>
                  <a:pt x="5826122" y="10966355"/>
                  <a:pt x="5851709" y="10991942"/>
                  <a:pt x="5883272" y="10991942"/>
                </a:cubicBezTo>
                <a:cubicBezTo>
                  <a:pt x="5914835" y="10991942"/>
                  <a:pt x="5940422" y="10966355"/>
                  <a:pt x="5940422" y="10934792"/>
                </a:cubicBezTo>
                <a:close/>
                <a:moveTo>
                  <a:pt x="5940422" y="11468192"/>
                </a:moveTo>
                <a:cubicBezTo>
                  <a:pt x="5940422" y="11436629"/>
                  <a:pt x="5914835" y="11411042"/>
                  <a:pt x="5883272" y="11411042"/>
                </a:cubicBezTo>
                <a:cubicBezTo>
                  <a:pt x="5851709" y="11411042"/>
                  <a:pt x="5826122" y="11436629"/>
                  <a:pt x="5826122" y="11468192"/>
                </a:cubicBezTo>
                <a:cubicBezTo>
                  <a:pt x="5826122" y="11499755"/>
                  <a:pt x="5851709" y="11525342"/>
                  <a:pt x="5883272" y="11525342"/>
                </a:cubicBezTo>
                <a:cubicBezTo>
                  <a:pt x="5914835" y="11525342"/>
                  <a:pt x="5940422" y="11499755"/>
                  <a:pt x="5940422" y="11468192"/>
                </a:cubicBezTo>
                <a:close/>
                <a:moveTo>
                  <a:pt x="5940422" y="12125417"/>
                </a:moveTo>
                <a:cubicBezTo>
                  <a:pt x="5940422" y="12093854"/>
                  <a:pt x="5914835" y="12068267"/>
                  <a:pt x="5883272" y="12068267"/>
                </a:cubicBezTo>
                <a:cubicBezTo>
                  <a:pt x="5851709" y="12068267"/>
                  <a:pt x="5826122" y="12093854"/>
                  <a:pt x="5826122" y="12125417"/>
                </a:cubicBezTo>
                <a:cubicBezTo>
                  <a:pt x="5826122" y="12156980"/>
                  <a:pt x="5851709" y="12182567"/>
                  <a:pt x="5883272" y="12182567"/>
                </a:cubicBezTo>
                <a:cubicBezTo>
                  <a:pt x="5914835" y="12182567"/>
                  <a:pt x="5940422" y="12156980"/>
                  <a:pt x="5940422" y="12125417"/>
                </a:cubicBezTo>
                <a:close/>
                <a:moveTo>
                  <a:pt x="6231729" y="981076"/>
                </a:moveTo>
                <a:cubicBezTo>
                  <a:pt x="6231729" y="949514"/>
                  <a:pt x="6206142" y="923926"/>
                  <a:pt x="6174579" y="923926"/>
                </a:cubicBezTo>
                <a:cubicBezTo>
                  <a:pt x="6143016" y="923926"/>
                  <a:pt x="6117429" y="949514"/>
                  <a:pt x="6117429" y="981076"/>
                </a:cubicBezTo>
                <a:cubicBezTo>
                  <a:pt x="6117429" y="1012640"/>
                  <a:pt x="6143016" y="1038226"/>
                  <a:pt x="6174579" y="1038226"/>
                </a:cubicBezTo>
                <a:cubicBezTo>
                  <a:pt x="6206142" y="1038226"/>
                  <a:pt x="6231729" y="1012640"/>
                  <a:pt x="6231729" y="981076"/>
                </a:cubicBezTo>
                <a:close/>
                <a:moveTo>
                  <a:pt x="6231729" y="1571626"/>
                </a:moveTo>
                <a:cubicBezTo>
                  <a:pt x="6231729" y="1540064"/>
                  <a:pt x="6206142" y="1514476"/>
                  <a:pt x="6174579" y="1514476"/>
                </a:cubicBezTo>
                <a:cubicBezTo>
                  <a:pt x="6143016" y="1514476"/>
                  <a:pt x="6117429" y="1540064"/>
                  <a:pt x="6117429" y="1571626"/>
                </a:cubicBezTo>
                <a:cubicBezTo>
                  <a:pt x="6117429" y="1603190"/>
                  <a:pt x="6143016" y="1628776"/>
                  <a:pt x="6174579" y="1628776"/>
                </a:cubicBezTo>
                <a:cubicBezTo>
                  <a:pt x="6206142" y="1628776"/>
                  <a:pt x="6231729" y="1603190"/>
                  <a:pt x="6231729" y="1571626"/>
                </a:cubicBezTo>
                <a:close/>
                <a:moveTo>
                  <a:pt x="6231729" y="3471949"/>
                </a:moveTo>
                <a:cubicBezTo>
                  <a:pt x="6231729" y="3440386"/>
                  <a:pt x="6206142" y="3414799"/>
                  <a:pt x="6174579" y="3414799"/>
                </a:cubicBezTo>
                <a:cubicBezTo>
                  <a:pt x="6143016" y="3414799"/>
                  <a:pt x="6117429" y="3440386"/>
                  <a:pt x="6117429" y="3471949"/>
                </a:cubicBezTo>
                <a:cubicBezTo>
                  <a:pt x="6117429" y="3503512"/>
                  <a:pt x="6143016" y="3529099"/>
                  <a:pt x="6174579" y="3529099"/>
                </a:cubicBezTo>
                <a:cubicBezTo>
                  <a:pt x="6206142" y="3529099"/>
                  <a:pt x="6231729" y="3503512"/>
                  <a:pt x="6231729" y="3471949"/>
                </a:cubicBezTo>
                <a:close/>
                <a:moveTo>
                  <a:pt x="6231729" y="4062498"/>
                </a:moveTo>
                <a:cubicBezTo>
                  <a:pt x="6231729" y="4030936"/>
                  <a:pt x="6206142" y="4005349"/>
                  <a:pt x="6174579" y="4005349"/>
                </a:cubicBezTo>
                <a:cubicBezTo>
                  <a:pt x="6143016" y="4005349"/>
                  <a:pt x="6117429" y="4030936"/>
                  <a:pt x="6117429" y="4062498"/>
                </a:cubicBezTo>
                <a:cubicBezTo>
                  <a:pt x="6117429" y="4094061"/>
                  <a:pt x="6143016" y="4119648"/>
                  <a:pt x="6174579" y="4119648"/>
                </a:cubicBezTo>
                <a:cubicBezTo>
                  <a:pt x="6206142" y="4119648"/>
                  <a:pt x="6231729" y="4094061"/>
                  <a:pt x="6231729" y="4062498"/>
                </a:cubicBezTo>
                <a:close/>
                <a:moveTo>
                  <a:pt x="6231729" y="5253123"/>
                </a:moveTo>
                <a:cubicBezTo>
                  <a:pt x="6231729" y="5221560"/>
                  <a:pt x="6206142" y="5195973"/>
                  <a:pt x="6174579" y="5195973"/>
                </a:cubicBezTo>
                <a:cubicBezTo>
                  <a:pt x="6143016" y="5195973"/>
                  <a:pt x="6117429" y="5221560"/>
                  <a:pt x="6117429" y="5253123"/>
                </a:cubicBezTo>
                <a:cubicBezTo>
                  <a:pt x="6117429" y="5284686"/>
                  <a:pt x="6143016" y="5310273"/>
                  <a:pt x="6174579" y="5310273"/>
                </a:cubicBezTo>
                <a:cubicBezTo>
                  <a:pt x="6206142" y="5310273"/>
                  <a:pt x="6231729" y="5284686"/>
                  <a:pt x="6231729" y="5253123"/>
                </a:cubicBezTo>
                <a:close/>
                <a:moveTo>
                  <a:pt x="6231729" y="5843673"/>
                </a:moveTo>
                <a:cubicBezTo>
                  <a:pt x="6231729" y="5812110"/>
                  <a:pt x="6206142" y="5786523"/>
                  <a:pt x="6174579" y="5786523"/>
                </a:cubicBezTo>
                <a:cubicBezTo>
                  <a:pt x="6143016" y="5786523"/>
                  <a:pt x="6117429" y="5812110"/>
                  <a:pt x="6117429" y="5843673"/>
                </a:cubicBezTo>
                <a:cubicBezTo>
                  <a:pt x="6117429" y="5875236"/>
                  <a:pt x="6143016" y="5900823"/>
                  <a:pt x="6174579" y="5900823"/>
                </a:cubicBezTo>
                <a:cubicBezTo>
                  <a:pt x="6206142" y="5900823"/>
                  <a:pt x="6231729" y="5875236"/>
                  <a:pt x="6231729" y="5843673"/>
                </a:cubicBezTo>
                <a:close/>
                <a:moveTo>
                  <a:pt x="6231729" y="7036471"/>
                </a:moveTo>
                <a:cubicBezTo>
                  <a:pt x="6231729" y="7004908"/>
                  <a:pt x="6206142" y="6979321"/>
                  <a:pt x="6174579" y="6979321"/>
                </a:cubicBezTo>
                <a:cubicBezTo>
                  <a:pt x="6143016" y="6979321"/>
                  <a:pt x="6117429" y="7004908"/>
                  <a:pt x="6117429" y="7036471"/>
                </a:cubicBezTo>
                <a:cubicBezTo>
                  <a:pt x="6117429" y="7068034"/>
                  <a:pt x="6143016" y="7093621"/>
                  <a:pt x="6174579" y="7093621"/>
                </a:cubicBezTo>
                <a:cubicBezTo>
                  <a:pt x="6206142" y="7093621"/>
                  <a:pt x="6231729" y="7068034"/>
                  <a:pt x="6231729" y="7036471"/>
                </a:cubicBezTo>
                <a:close/>
                <a:moveTo>
                  <a:pt x="6231729" y="7627021"/>
                </a:moveTo>
                <a:cubicBezTo>
                  <a:pt x="6231729" y="7595458"/>
                  <a:pt x="6206142" y="7569871"/>
                  <a:pt x="6174579" y="7569871"/>
                </a:cubicBezTo>
                <a:cubicBezTo>
                  <a:pt x="6143016" y="7569871"/>
                  <a:pt x="6117429" y="7595458"/>
                  <a:pt x="6117429" y="7627021"/>
                </a:cubicBezTo>
                <a:cubicBezTo>
                  <a:pt x="6117429" y="7658584"/>
                  <a:pt x="6143016" y="7684171"/>
                  <a:pt x="6174579" y="7684171"/>
                </a:cubicBezTo>
                <a:cubicBezTo>
                  <a:pt x="6206142" y="7684171"/>
                  <a:pt x="6231729" y="7658584"/>
                  <a:pt x="6231729" y="7627021"/>
                </a:cubicBezTo>
                <a:close/>
                <a:moveTo>
                  <a:pt x="6231729" y="8817646"/>
                </a:moveTo>
                <a:cubicBezTo>
                  <a:pt x="6231729" y="8786083"/>
                  <a:pt x="6206142" y="8760496"/>
                  <a:pt x="6174579" y="8760496"/>
                </a:cubicBezTo>
                <a:cubicBezTo>
                  <a:pt x="6143016" y="8760496"/>
                  <a:pt x="6117429" y="8786083"/>
                  <a:pt x="6117429" y="8817646"/>
                </a:cubicBezTo>
                <a:cubicBezTo>
                  <a:pt x="6117429" y="8849209"/>
                  <a:pt x="6143016" y="8874796"/>
                  <a:pt x="6174579" y="8874796"/>
                </a:cubicBezTo>
                <a:cubicBezTo>
                  <a:pt x="6206142" y="8874796"/>
                  <a:pt x="6231729" y="8849209"/>
                  <a:pt x="6231729" y="8817646"/>
                </a:cubicBezTo>
                <a:close/>
                <a:moveTo>
                  <a:pt x="6231729" y="9408196"/>
                </a:moveTo>
                <a:cubicBezTo>
                  <a:pt x="6231729" y="9376633"/>
                  <a:pt x="6206142" y="9351046"/>
                  <a:pt x="6174579" y="9351046"/>
                </a:cubicBezTo>
                <a:cubicBezTo>
                  <a:pt x="6143016" y="9351046"/>
                  <a:pt x="6117429" y="9376633"/>
                  <a:pt x="6117429" y="9408196"/>
                </a:cubicBezTo>
                <a:cubicBezTo>
                  <a:pt x="6117429" y="9439759"/>
                  <a:pt x="6143016" y="9465346"/>
                  <a:pt x="6174579" y="9465346"/>
                </a:cubicBezTo>
                <a:cubicBezTo>
                  <a:pt x="6206142" y="9465346"/>
                  <a:pt x="6231729" y="9439759"/>
                  <a:pt x="6231729" y="9408196"/>
                </a:cubicBezTo>
                <a:close/>
                <a:moveTo>
                  <a:pt x="6231729" y="10610942"/>
                </a:moveTo>
                <a:cubicBezTo>
                  <a:pt x="6231729" y="10579379"/>
                  <a:pt x="6206142" y="10553792"/>
                  <a:pt x="6174579" y="10553792"/>
                </a:cubicBezTo>
                <a:cubicBezTo>
                  <a:pt x="6143016" y="10553792"/>
                  <a:pt x="6117429" y="10579379"/>
                  <a:pt x="6117429" y="10610942"/>
                </a:cubicBezTo>
                <a:cubicBezTo>
                  <a:pt x="6117429" y="10642505"/>
                  <a:pt x="6143016" y="10668092"/>
                  <a:pt x="6174579" y="10668092"/>
                </a:cubicBezTo>
                <a:cubicBezTo>
                  <a:pt x="6206142" y="10668092"/>
                  <a:pt x="6231729" y="10642505"/>
                  <a:pt x="6231729" y="10610942"/>
                </a:cubicBezTo>
                <a:close/>
                <a:moveTo>
                  <a:pt x="6231729" y="11201492"/>
                </a:moveTo>
                <a:cubicBezTo>
                  <a:pt x="6231729" y="11169929"/>
                  <a:pt x="6206142" y="11144342"/>
                  <a:pt x="6174579" y="11144342"/>
                </a:cubicBezTo>
                <a:cubicBezTo>
                  <a:pt x="6143016" y="11144342"/>
                  <a:pt x="6117429" y="11169929"/>
                  <a:pt x="6117429" y="11201492"/>
                </a:cubicBezTo>
                <a:cubicBezTo>
                  <a:pt x="6117429" y="11233055"/>
                  <a:pt x="6143016" y="11258642"/>
                  <a:pt x="6174579" y="11258642"/>
                </a:cubicBezTo>
                <a:cubicBezTo>
                  <a:pt x="6206142" y="11258642"/>
                  <a:pt x="6231729" y="11233055"/>
                  <a:pt x="6231729" y="11201492"/>
                </a:cubicBezTo>
                <a:close/>
                <a:moveTo>
                  <a:pt x="6231729" y="12392117"/>
                </a:moveTo>
                <a:cubicBezTo>
                  <a:pt x="6231729" y="12360554"/>
                  <a:pt x="6206142" y="12334967"/>
                  <a:pt x="6174579" y="12334967"/>
                </a:cubicBezTo>
                <a:cubicBezTo>
                  <a:pt x="6143016" y="12334967"/>
                  <a:pt x="6117429" y="12360554"/>
                  <a:pt x="6117429" y="12392117"/>
                </a:cubicBezTo>
                <a:cubicBezTo>
                  <a:pt x="6117429" y="12423680"/>
                  <a:pt x="6143016" y="12449267"/>
                  <a:pt x="6174579" y="12449267"/>
                </a:cubicBezTo>
                <a:cubicBezTo>
                  <a:pt x="6206142" y="12449267"/>
                  <a:pt x="6231729" y="12423680"/>
                  <a:pt x="6231729" y="12392117"/>
                </a:cubicBezTo>
                <a:close/>
                <a:moveTo>
                  <a:pt x="6250779" y="381002"/>
                </a:moveTo>
                <a:cubicBezTo>
                  <a:pt x="6250779" y="349438"/>
                  <a:pt x="6225192" y="323852"/>
                  <a:pt x="6193629" y="323852"/>
                </a:cubicBezTo>
                <a:cubicBezTo>
                  <a:pt x="6162066" y="323852"/>
                  <a:pt x="6136479" y="349438"/>
                  <a:pt x="6136479" y="381002"/>
                </a:cubicBezTo>
                <a:cubicBezTo>
                  <a:pt x="6136479" y="412564"/>
                  <a:pt x="6162066" y="438152"/>
                  <a:pt x="6193629" y="438152"/>
                </a:cubicBezTo>
                <a:cubicBezTo>
                  <a:pt x="6225192" y="438152"/>
                  <a:pt x="6250779" y="412564"/>
                  <a:pt x="6250779" y="381002"/>
                </a:cubicBezTo>
                <a:close/>
                <a:moveTo>
                  <a:pt x="6250779" y="2174297"/>
                </a:moveTo>
                <a:cubicBezTo>
                  <a:pt x="6250779" y="2142733"/>
                  <a:pt x="6225192" y="2117147"/>
                  <a:pt x="6193629" y="2117147"/>
                </a:cubicBezTo>
                <a:cubicBezTo>
                  <a:pt x="6162066" y="2117147"/>
                  <a:pt x="6136479" y="2142733"/>
                  <a:pt x="6136479" y="2174297"/>
                </a:cubicBezTo>
                <a:cubicBezTo>
                  <a:pt x="6136479" y="2205859"/>
                  <a:pt x="6162066" y="2231447"/>
                  <a:pt x="6193629" y="2231447"/>
                </a:cubicBezTo>
                <a:cubicBezTo>
                  <a:pt x="6225192" y="2231447"/>
                  <a:pt x="6250779" y="2205859"/>
                  <a:pt x="6250779" y="2174297"/>
                </a:cubicBezTo>
                <a:close/>
                <a:moveTo>
                  <a:pt x="6250779" y="2871874"/>
                </a:moveTo>
                <a:cubicBezTo>
                  <a:pt x="6250779" y="2840311"/>
                  <a:pt x="6225192" y="2814724"/>
                  <a:pt x="6193629" y="2814724"/>
                </a:cubicBezTo>
                <a:cubicBezTo>
                  <a:pt x="6162066" y="2814724"/>
                  <a:pt x="6136479" y="2840311"/>
                  <a:pt x="6136479" y="2871874"/>
                </a:cubicBezTo>
                <a:cubicBezTo>
                  <a:pt x="6136479" y="2903437"/>
                  <a:pt x="6162066" y="2929024"/>
                  <a:pt x="6193629" y="2929024"/>
                </a:cubicBezTo>
                <a:cubicBezTo>
                  <a:pt x="6225192" y="2929024"/>
                  <a:pt x="6250779" y="2903437"/>
                  <a:pt x="6250779" y="2871874"/>
                </a:cubicBezTo>
                <a:close/>
                <a:moveTo>
                  <a:pt x="6250779" y="4653048"/>
                </a:moveTo>
                <a:cubicBezTo>
                  <a:pt x="6250779" y="4621485"/>
                  <a:pt x="6225192" y="4595898"/>
                  <a:pt x="6193629" y="4595898"/>
                </a:cubicBezTo>
                <a:cubicBezTo>
                  <a:pt x="6162066" y="4595898"/>
                  <a:pt x="6136479" y="4621485"/>
                  <a:pt x="6136479" y="4653048"/>
                </a:cubicBezTo>
                <a:cubicBezTo>
                  <a:pt x="6136479" y="4684611"/>
                  <a:pt x="6162066" y="4710198"/>
                  <a:pt x="6193629" y="4710198"/>
                </a:cubicBezTo>
                <a:cubicBezTo>
                  <a:pt x="6225192" y="4710198"/>
                  <a:pt x="6250779" y="4684611"/>
                  <a:pt x="6250779" y="4653048"/>
                </a:cubicBezTo>
                <a:close/>
                <a:moveTo>
                  <a:pt x="6250779" y="6436396"/>
                </a:moveTo>
                <a:cubicBezTo>
                  <a:pt x="6250779" y="6404833"/>
                  <a:pt x="6225192" y="6379246"/>
                  <a:pt x="6193629" y="6379246"/>
                </a:cubicBezTo>
                <a:cubicBezTo>
                  <a:pt x="6162066" y="6379246"/>
                  <a:pt x="6136479" y="6404833"/>
                  <a:pt x="6136479" y="6436396"/>
                </a:cubicBezTo>
                <a:cubicBezTo>
                  <a:pt x="6136479" y="6467959"/>
                  <a:pt x="6162066" y="6493546"/>
                  <a:pt x="6193629" y="6493546"/>
                </a:cubicBezTo>
                <a:cubicBezTo>
                  <a:pt x="6225192" y="6493546"/>
                  <a:pt x="6250779" y="6467959"/>
                  <a:pt x="6250779" y="6436396"/>
                </a:cubicBezTo>
                <a:close/>
                <a:moveTo>
                  <a:pt x="6250779" y="8217571"/>
                </a:moveTo>
                <a:cubicBezTo>
                  <a:pt x="6250779" y="8186008"/>
                  <a:pt x="6225192" y="8160421"/>
                  <a:pt x="6193629" y="8160421"/>
                </a:cubicBezTo>
                <a:cubicBezTo>
                  <a:pt x="6162066" y="8160421"/>
                  <a:pt x="6136479" y="8186008"/>
                  <a:pt x="6136479" y="8217571"/>
                </a:cubicBezTo>
                <a:cubicBezTo>
                  <a:pt x="6136479" y="8249134"/>
                  <a:pt x="6162066" y="8274721"/>
                  <a:pt x="6193629" y="8274721"/>
                </a:cubicBezTo>
                <a:cubicBezTo>
                  <a:pt x="6225192" y="8274721"/>
                  <a:pt x="6250779" y="8249134"/>
                  <a:pt x="6250779" y="8217571"/>
                </a:cubicBezTo>
                <a:close/>
                <a:moveTo>
                  <a:pt x="6250779" y="10010867"/>
                </a:moveTo>
                <a:cubicBezTo>
                  <a:pt x="6250779" y="9979304"/>
                  <a:pt x="6225192" y="9953717"/>
                  <a:pt x="6193629" y="9953717"/>
                </a:cubicBezTo>
                <a:cubicBezTo>
                  <a:pt x="6162066" y="9953717"/>
                  <a:pt x="6136479" y="9979304"/>
                  <a:pt x="6136479" y="10010867"/>
                </a:cubicBezTo>
                <a:cubicBezTo>
                  <a:pt x="6136479" y="10042430"/>
                  <a:pt x="6162066" y="10068017"/>
                  <a:pt x="6193629" y="10068017"/>
                </a:cubicBezTo>
                <a:cubicBezTo>
                  <a:pt x="6225192" y="10068017"/>
                  <a:pt x="6250779" y="10042430"/>
                  <a:pt x="6250779" y="10010867"/>
                </a:cubicBezTo>
                <a:close/>
                <a:moveTo>
                  <a:pt x="6250779" y="11792042"/>
                </a:moveTo>
                <a:cubicBezTo>
                  <a:pt x="6250779" y="11760479"/>
                  <a:pt x="6225192" y="11734892"/>
                  <a:pt x="6193629" y="11734892"/>
                </a:cubicBezTo>
                <a:cubicBezTo>
                  <a:pt x="6162066" y="11734892"/>
                  <a:pt x="6136479" y="11760479"/>
                  <a:pt x="6136479" y="11792042"/>
                </a:cubicBezTo>
                <a:cubicBezTo>
                  <a:pt x="6136479" y="11823605"/>
                  <a:pt x="6162066" y="11849192"/>
                  <a:pt x="6193629" y="11849192"/>
                </a:cubicBezTo>
                <a:cubicBezTo>
                  <a:pt x="6225192" y="11849192"/>
                  <a:pt x="6250779" y="11823605"/>
                  <a:pt x="6250779" y="11792042"/>
                </a:cubicBezTo>
                <a:close/>
                <a:moveTo>
                  <a:pt x="6523034" y="57152"/>
                </a:moveTo>
                <a:cubicBezTo>
                  <a:pt x="6523034" y="25588"/>
                  <a:pt x="6497447" y="2"/>
                  <a:pt x="6465884" y="2"/>
                </a:cubicBezTo>
                <a:cubicBezTo>
                  <a:pt x="6434321" y="2"/>
                  <a:pt x="6408734" y="25588"/>
                  <a:pt x="6408734" y="57152"/>
                </a:cubicBezTo>
                <a:cubicBezTo>
                  <a:pt x="6408734" y="88714"/>
                  <a:pt x="6434321" y="114302"/>
                  <a:pt x="6465884" y="114302"/>
                </a:cubicBezTo>
                <a:cubicBezTo>
                  <a:pt x="6497447" y="114302"/>
                  <a:pt x="6523034" y="88714"/>
                  <a:pt x="6523034" y="57152"/>
                </a:cubicBezTo>
                <a:close/>
                <a:moveTo>
                  <a:pt x="6523034" y="714376"/>
                </a:moveTo>
                <a:cubicBezTo>
                  <a:pt x="6523034" y="682814"/>
                  <a:pt x="6497447" y="657226"/>
                  <a:pt x="6465884" y="657226"/>
                </a:cubicBezTo>
                <a:cubicBezTo>
                  <a:pt x="6434321" y="657226"/>
                  <a:pt x="6408734" y="682814"/>
                  <a:pt x="6408734" y="714376"/>
                </a:cubicBezTo>
                <a:cubicBezTo>
                  <a:pt x="6408734" y="745940"/>
                  <a:pt x="6434321" y="771526"/>
                  <a:pt x="6465884" y="771526"/>
                </a:cubicBezTo>
                <a:cubicBezTo>
                  <a:pt x="6497447" y="771526"/>
                  <a:pt x="6523034" y="745940"/>
                  <a:pt x="6523034" y="714376"/>
                </a:cubicBezTo>
                <a:close/>
                <a:moveTo>
                  <a:pt x="6523034" y="1304926"/>
                </a:moveTo>
                <a:cubicBezTo>
                  <a:pt x="6523034" y="1273364"/>
                  <a:pt x="6497447" y="1247776"/>
                  <a:pt x="6465884" y="1247776"/>
                </a:cubicBezTo>
                <a:cubicBezTo>
                  <a:pt x="6434321" y="1247776"/>
                  <a:pt x="6408734" y="1273364"/>
                  <a:pt x="6408734" y="1304926"/>
                </a:cubicBezTo>
                <a:cubicBezTo>
                  <a:pt x="6408734" y="1336490"/>
                  <a:pt x="6434321" y="1362076"/>
                  <a:pt x="6465884" y="1362076"/>
                </a:cubicBezTo>
                <a:cubicBezTo>
                  <a:pt x="6497447" y="1362076"/>
                  <a:pt x="6523034" y="1336490"/>
                  <a:pt x="6523034" y="1304926"/>
                </a:cubicBezTo>
                <a:close/>
                <a:moveTo>
                  <a:pt x="6523034" y="1838326"/>
                </a:moveTo>
                <a:cubicBezTo>
                  <a:pt x="6523034" y="1806764"/>
                  <a:pt x="6497447" y="1781176"/>
                  <a:pt x="6465884" y="1781176"/>
                </a:cubicBezTo>
                <a:cubicBezTo>
                  <a:pt x="6434321" y="1781176"/>
                  <a:pt x="6408734" y="1806764"/>
                  <a:pt x="6408734" y="1838326"/>
                </a:cubicBezTo>
                <a:cubicBezTo>
                  <a:pt x="6408734" y="1869890"/>
                  <a:pt x="6434321" y="1895476"/>
                  <a:pt x="6465884" y="1895476"/>
                </a:cubicBezTo>
                <a:cubicBezTo>
                  <a:pt x="6497447" y="1895476"/>
                  <a:pt x="6523034" y="1869890"/>
                  <a:pt x="6523034" y="1838326"/>
                </a:cubicBezTo>
                <a:close/>
                <a:moveTo>
                  <a:pt x="6523034" y="2507672"/>
                </a:moveTo>
                <a:cubicBezTo>
                  <a:pt x="6523034" y="2476109"/>
                  <a:pt x="6497447" y="2450522"/>
                  <a:pt x="6465884" y="2450522"/>
                </a:cubicBezTo>
                <a:cubicBezTo>
                  <a:pt x="6434321" y="2450522"/>
                  <a:pt x="6408734" y="2476109"/>
                  <a:pt x="6408734" y="2507672"/>
                </a:cubicBezTo>
                <a:cubicBezTo>
                  <a:pt x="6408734" y="2539235"/>
                  <a:pt x="6434321" y="2564822"/>
                  <a:pt x="6465884" y="2564822"/>
                </a:cubicBezTo>
                <a:cubicBezTo>
                  <a:pt x="6497447" y="2564822"/>
                  <a:pt x="6523034" y="2539235"/>
                  <a:pt x="6523034" y="2507672"/>
                </a:cubicBezTo>
                <a:close/>
                <a:moveTo>
                  <a:pt x="6523034" y="3205249"/>
                </a:moveTo>
                <a:cubicBezTo>
                  <a:pt x="6523034" y="3173686"/>
                  <a:pt x="6497447" y="3148099"/>
                  <a:pt x="6465884" y="3148099"/>
                </a:cubicBezTo>
                <a:cubicBezTo>
                  <a:pt x="6434321" y="3148099"/>
                  <a:pt x="6408734" y="3173686"/>
                  <a:pt x="6408734" y="3205249"/>
                </a:cubicBezTo>
                <a:cubicBezTo>
                  <a:pt x="6408734" y="3236812"/>
                  <a:pt x="6434321" y="3262399"/>
                  <a:pt x="6465884" y="3262399"/>
                </a:cubicBezTo>
                <a:cubicBezTo>
                  <a:pt x="6497447" y="3262399"/>
                  <a:pt x="6523034" y="3236812"/>
                  <a:pt x="6523034" y="3205249"/>
                </a:cubicBezTo>
                <a:close/>
                <a:moveTo>
                  <a:pt x="6523034" y="3795799"/>
                </a:moveTo>
                <a:cubicBezTo>
                  <a:pt x="6523034" y="3764236"/>
                  <a:pt x="6497447" y="3738649"/>
                  <a:pt x="6465884" y="3738649"/>
                </a:cubicBezTo>
                <a:cubicBezTo>
                  <a:pt x="6434321" y="3738649"/>
                  <a:pt x="6408734" y="3764236"/>
                  <a:pt x="6408734" y="3795799"/>
                </a:cubicBezTo>
                <a:cubicBezTo>
                  <a:pt x="6408734" y="3827362"/>
                  <a:pt x="6434321" y="3852949"/>
                  <a:pt x="6465884" y="3852949"/>
                </a:cubicBezTo>
                <a:cubicBezTo>
                  <a:pt x="6497447" y="3852949"/>
                  <a:pt x="6523034" y="3827362"/>
                  <a:pt x="6523034" y="3795799"/>
                </a:cubicBezTo>
                <a:close/>
                <a:moveTo>
                  <a:pt x="6523034" y="4329198"/>
                </a:moveTo>
                <a:cubicBezTo>
                  <a:pt x="6523034" y="4297635"/>
                  <a:pt x="6497447" y="4272048"/>
                  <a:pt x="6465884" y="4272048"/>
                </a:cubicBezTo>
                <a:cubicBezTo>
                  <a:pt x="6434321" y="4272048"/>
                  <a:pt x="6408734" y="4297635"/>
                  <a:pt x="6408734" y="4329198"/>
                </a:cubicBezTo>
                <a:cubicBezTo>
                  <a:pt x="6408734" y="4360761"/>
                  <a:pt x="6434321" y="4386348"/>
                  <a:pt x="6465884" y="4386348"/>
                </a:cubicBezTo>
                <a:cubicBezTo>
                  <a:pt x="6497447" y="4386348"/>
                  <a:pt x="6523034" y="4360761"/>
                  <a:pt x="6523034" y="4329198"/>
                </a:cubicBezTo>
                <a:close/>
                <a:moveTo>
                  <a:pt x="6523034" y="4986423"/>
                </a:moveTo>
                <a:cubicBezTo>
                  <a:pt x="6523034" y="4954860"/>
                  <a:pt x="6497447" y="4929273"/>
                  <a:pt x="6465884" y="4929273"/>
                </a:cubicBezTo>
                <a:cubicBezTo>
                  <a:pt x="6434321" y="4929273"/>
                  <a:pt x="6408734" y="4954860"/>
                  <a:pt x="6408734" y="4986423"/>
                </a:cubicBezTo>
                <a:cubicBezTo>
                  <a:pt x="6408734" y="5017986"/>
                  <a:pt x="6434321" y="5043573"/>
                  <a:pt x="6465884" y="5043573"/>
                </a:cubicBezTo>
                <a:cubicBezTo>
                  <a:pt x="6497447" y="5043573"/>
                  <a:pt x="6523034" y="5017986"/>
                  <a:pt x="6523034" y="4986423"/>
                </a:cubicBezTo>
                <a:close/>
                <a:moveTo>
                  <a:pt x="6523034" y="5576973"/>
                </a:moveTo>
                <a:cubicBezTo>
                  <a:pt x="6523034" y="5545410"/>
                  <a:pt x="6497447" y="5519823"/>
                  <a:pt x="6465884" y="5519823"/>
                </a:cubicBezTo>
                <a:cubicBezTo>
                  <a:pt x="6434321" y="5519823"/>
                  <a:pt x="6408734" y="5545410"/>
                  <a:pt x="6408734" y="5576973"/>
                </a:cubicBezTo>
                <a:cubicBezTo>
                  <a:pt x="6408734" y="5608536"/>
                  <a:pt x="6434321" y="5634123"/>
                  <a:pt x="6465884" y="5634123"/>
                </a:cubicBezTo>
                <a:cubicBezTo>
                  <a:pt x="6497447" y="5634123"/>
                  <a:pt x="6523034" y="5608536"/>
                  <a:pt x="6523034" y="5576973"/>
                </a:cubicBezTo>
                <a:close/>
                <a:moveTo>
                  <a:pt x="6523034" y="6110373"/>
                </a:moveTo>
                <a:cubicBezTo>
                  <a:pt x="6523034" y="6078810"/>
                  <a:pt x="6497447" y="6053223"/>
                  <a:pt x="6465884" y="6053223"/>
                </a:cubicBezTo>
                <a:cubicBezTo>
                  <a:pt x="6434321" y="6053223"/>
                  <a:pt x="6408734" y="6078810"/>
                  <a:pt x="6408734" y="6110373"/>
                </a:cubicBezTo>
                <a:cubicBezTo>
                  <a:pt x="6408734" y="6141936"/>
                  <a:pt x="6434321" y="6167523"/>
                  <a:pt x="6465884" y="6167523"/>
                </a:cubicBezTo>
                <a:cubicBezTo>
                  <a:pt x="6497447" y="6167523"/>
                  <a:pt x="6523034" y="6141936"/>
                  <a:pt x="6523034" y="6110373"/>
                </a:cubicBezTo>
                <a:close/>
                <a:moveTo>
                  <a:pt x="6523034" y="6769771"/>
                </a:moveTo>
                <a:cubicBezTo>
                  <a:pt x="6523034" y="6738208"/>
                  <a:pt x="6497447" y="6712621"/>
                  <a:pt x="6465884" y="6712621"/>
                </a:cubicBezTo>
                <a:cubicBezTo>
                  <a:pt x="6434321" y="6712621"/>
                  <a:pt x="6408734" y="6738208"/>
                  <a:pt x="6408734" y="6769771"/>
                </a:cubicBezTo>
                <a:cubicBezTo>
                  <a:pt x="6408734" y="6801334"/>
                  <a:pt x="6434321" y="6826921"/>
                  <a:pt x="6465884" y="6826921"/>
                </a:cubicBezTo>
                <a:cubicBezTo>
                  <a:pt x="6497447" y="6826921"/>
                  <a:pt x="6523034" y="6801334"/>
                  <a:pt x="6523034" y="6769771"/>
                </a:cubicBezTo>
                <a:close/>
                <a:moveTo>
                  <a:pt x="6523034" y="7360321"/>
                </a:moveTo>
                <a:cubicBezTo>
                  <a:pt x="6523034" y="7328758"/>
                  <a:pt x="6497447" y="7303171"/>
                  <a:pt x="6465884" y="7303171"/>
                </a:cubicBezTo>
                <a:cubicBezTo>
                  <a:pt x="6434321" y="7303171"/>
                  <a:pt x="6408734" y="7328758"/>
                  <a:pt x="6408734" y="7360321"/>
                </a:cubicBezTo>
                <a:cubicBezTo>
                  <a:pt x="6408734" y="7391884"/>
                  <a:pt x="6434321" y="7417471"/>
                  <a:pt x="6465884" y="7417471"/>
                </a:cubicBezTo>
                <a:cubicBezTo>
                  <a:pt x="6497447" y="7417471"/>
                  <a:pt x="6523034" y="7391884"/>
                  <a:pt x="6523034" y="7360321"/>
                </a:cubicBezTo>
                <a:close/>
                <a:moveTo>
                  <a:pt x="6523034" y="7893721"/>
                </a:moveTo>
                <a:cubicBezTo>
                  <a:pt x="6523034" y="7862158"/>
                  <a:pt x="6497447" y="7836571"/>
                  <a:pt x="6465884" y="7836571"/>
                </a:cubicBezTo>
                <a:cubicBezTo>
                  <a:pt x="6434321" y="7836571"/>
                  <a:pt x="6408734" y="7862158"/>
                  <a:pt x="6408734" y="7893721"/>
                </a:cubicBezTo>
                <a:cubicBezTo>
                  <a:pt x="6408734" y="7925284"/>
                  <a:pt x="6434321" y="7950871"/>
                  <a:pt x="6465884" y="7950871"/>
                </a:cubicBezTo>
                <a:cubicBezTo>
                  <a:pt x="6497447" y="7950871"/>
                  <a:pt x="6523034" y="7925284"/>
                  <a:pt x="6523034" y="7893721"/>
                </a:cubicBezTo>
                <a:close/>
                <a:moveTo>
                  <a:pt x="6523034" y="8550946"/>
                </a:moveTo>
                <a:cubicBezTo>
                  <a:pt x="6523034" y="8519383"/>
                  <a:pt x="6497447" y="8493796"/>
                  <a:pt x="6465884" y="8493796"/>
                </a:cubicBezTo>
                <a:cubicBezTo>
                  <a:pt x="6434321" y="8493796"/>
                  <a:pt x="6408734" y="8519383"/>
                  <a:pt x="6408734" y="8550946"/>
                </a:cubicBezTo>
                <a:cubicBezTo>
                  <a:pt x="6408734" y="8582509"/>
                  <a:pt x="6434321" y="8608096"/>
                  <a:pt x="6465884" y="8608096"/>
                </a:cubicBezTo>
                <a:cubicBezTo>
                  <a:pt x="6497447" y="8608096"/>
                  <a:pt x="6523034" y="8582509"/>
                  <a:pt x="6523034" y="8550946"/>
                </a:cubicBezTo>
                <a:close/>
                <a:moveTo>
                  <a:pt x="6523034" y="9141496"/>
                </a:moveTo>
                <a:cubicBezTo>
                  <a:pt x="6523034" y="9109933"/>
                  <a:pt x="6497447" y="9084346"/>
                  <a:pt x="6465884" y="9084346"/>
                </a:cubicBezTo>
                <a:cubicBezTo>
                  <a:pt x="6434321" y="9084346"/>
                  <a:pt x="6408734" y="9109933"/>
                  <a:pt x="6408734" y="9141496"/>
                </a:cubicBezTo>
                <a:cubicBezTo>
                  <a:pt x="6408734" y="9173059"/>
                  <a:pt x="6434321" y="9198646"/>
                  <a:pt x="6465884" y="9198646"/>
                </a:cubicBezTo>
                <a:cubicBezTo>
                  <a:pt x="6497447" y="9198646"/>
                  <a:pt x="6523034" y="9173059"/>
                  <a:pt x="6523034" y="9141496"/>
                </a:cubicBezTo>
                <a:close/>
                <a:moveTo>
                  <a:pt x="6523034" y="9674896"/>
                </a:moveTo>
                <a:cubicBezTo>
                  <a:pt x="6523034" y="9643333"/>
                  <a:pt x="6497447" y="9617746"/>
                  <a:pt x="6465884" y="9617746"/>
                </a:cubicBezTo>
                <a:cubicBezTo>
                  <a:pt x="6434321" y="9617746"/>
                  <a:pt x="6408734" y="9643333"/>
                  <a:pt x="6408734" y="9674896"/>
                </a:cubicBezTo>
                <a:cubicBezTo>
                  <a:pt x="6408734" y="9706459"/>
                  <a:pt x="6434321" y="9732046"/>
                  <a:pt x="6465884" y="9732046"/>
                </a:cubicBezTo>
                <a:cubicBezTo>
                  <a:pt x="6497447" y="9732046"/>
                  <a:pt x="6523034" y="9706459"/>
                  <a:pt x="6523034" y="9674896"/>
                </a:cubicBezTo>
                <a:close/>
                <a:moveTo>
                  <a:pt x="6523034" y="10344242"/>
                </a:moveTo>
                <a:cubicBezTo>
                  <a:pt x="6523034" y="10312679"/>
                  <a:pt x="6497447" y="10287092"/>
                  <a:pt x="6465884" y="10287092"/>
                </a:cubicBezTo>
                <a:cubicBezTo>
                  <a:pt x="6434321" y="10287092"/>
                  <a:pt x="6408734" y="10312679"/>
                  <a:pt x="6408734" y="10344242"/>
                </a:cubicBezTo>
                <a:cubicBezTo>
                  <a:pt x="6408734" y="10375805"/>
                  <a:pt x="6434321" y="10401392"/>
                  <a:pt x="6465884" y="10401392"/>
                </a:cubicBezTo>
                <a:cubicBezTo>
                  <a:pt x="6497447" y="10401392"/>
                  <a:pt x="6523034" y="10375805"/>
                  <a:pt x="6523034" y="10344242"/>
                </a:cubicBezTo>
                <a:close/>
                <a:moveTo>
                  <a:pt x="6523034" y="10934792"/>
                </a:moveTo>
                <a:cubicBezTo>
                  <a:pt x="6523034" y="10903229"/>
                  <a:pt x="6497447" y="10877642"/>
                  <a:pt x="6465884" y="10877642"/>
                </a:cubicBezTo>
                <a:cubicBezTo>
                  <a:pt x="6434321" y="10877642"/>
                  <a:pt x="6408734" y="10903229"/>
                  <a:pt x="6408734" y="10934792"/>
                </a:cubicBezTo>
                <a:cubicBezTo>
                  <a:pt x="6408734" y="10966355"/>
                  <a:pt x="6434321" y="10991942"/>
                  <a:pt x="6465884" y="10991942"/>
                </a:cubicBezTo>
                <a:cubicBezTo>
                  <a:pt x="6497447" y="10991942"/>
                  <a:pt x="6523034" y="10966355"/>
                  <a:pt x="6523034" y="10934792"/>
                </a:cubicBezTo>
                <a:close/>
                <a:moveTo>
                  <a:pt x="6523034" y="11468192"/>
                </a:moveTo>
                <a:cubicBezTo>
                  <a:pt x="6523034" y="11436629"/>
                  <a:pt x="6497447" y="11411042"/>
                  <a:pt x="6465884" y="11411042"/>
                </a:cubicBezTo>
                <a:cubicBezTo>
                  <a:pt x="6434321" y="11411042"/>
                  <a:pt x="6408734" y="11436629"/>
                  <a:pt x="6408734" y="11468192"/>
                </a:cubicBezTo>
                <a:cubicBezTo>
                  <a:pt x="6408734" y="11499755"/>
                  <a:pt x="6434321" y="11525342"/>
                  <a:pt x="6465884" y="11525342"/>
                </a:cubicBezTo>
                <a:cubicBezTo>
                  <a:pt x="6497447" y="11525342"/>
                  <a:pt x="6523034" y="11499755"/>
                  <a:pt x="6523034" y="11468192"/>
                </a:cubicBezTo>
                <a:close/>
                <a:moveTo>
                  <a:pt x="6523034" y="12125417"/>
                </a:moveTo>
                <a:cubicBezTo>
                  <a:pt x="6523034" y="12093854"/>
                  <a:pt x="6497447" y="12068267"/>
                  <a:pt x="6465884" y="12068267"/>
                </a:cubicBezTo>
                <a:cubicBezTo>
                  <a:pt x="6434321" y="12068267"/>
                  <a:pt x="6408734" y="12093854"/>
                  <a:pt x="6408734" y="12125417"/>
                </a:cubicBezTo>
                <a:cubicBezTo>
                  <a:pt x="6408734" y="12156980"/>
                  <a:pt x="6434321" y="12182567"/>
                  <a:pt x="6465884" y="12182567"/>
                </a:cubicBezTo>
                <a:cubicBezTo>
                  <a:pt x="6497447" y="12182567"/>
                  <a:pt x="6523034" y="12156980"/>
                  <a:pt x="6523034" y="12125417"/>
                </a:cubicBezTo>
                <a:close/>
                <a:moveTo>
                  <a:pt x="6814341" y="981076"/>
                </a:moveTo>
                <a:cubicBezTo>
                  <a:pt x="6814341" y="949514"/>
                  <a:pt x="6788754" y="923926"/>
                  <a:pt x="6757191" y="923926"/>
                </a:cubicBezTo>
                <a:cubicBezTo>
                  <a:pt x="6725628" y="923926"/>
                  <a:pt x="6700041" y="949514"/>
                  <a:pt x="6700041" y="981076"/>
                </a:cubicBezTo>
                <a:cubicBezTo>
                  <a:pt x="6700041" y="1012640"/>
                  <a:pt x="6725628" y="1038226"/>
                  <a:pt x="6757191" y="1038226"/>
                </a:cubicBezTo>
                <a:cubicBezTo>
                  <a:pt x="6788754" y="1038226"/>
                  <a:pt x="6814341" y="1012640"/>
                  <a:pt x="6814341" y="981076"/>
                </a:cubicBezTo>
                <a:close/>
                <a:moveTo>
                  <a:pt x="6814341" y="1571626"/>
                </a:moveTo>
                <a:cubicBezTo>
                  <a:pt x="6814341" y="1540064"/>
                  <a:pt x="6788754" y="1514476"/>
                  <a:pt x="6757191" y="1514476"/>
                </a:cubicBezTo>
                <a:cubicBezTo>
                  <a:pt x="6725628" y="1514476"/>
                  <a:pt x="6700041" y="1540064"/>
                  <a:pt x="6700041" y="1571626"/>
                </a:cubicBezTo>
                <a:cubicBezTo>
                  <a:pt x="6700041" y="1603190"/>
                  <a:pt x="6725628" y="1628776"/>
                  <a:pt x="6757191" y="1628776"/>
                </a:cubicBezTo>
                <a:cubicBezTo>
                  <a:pt x="6788754" y="1628776"/>
                  <a:pt x="6814341" y="1603190"/>
                  <a:pt x="6814341" y="1571626"/>
                </a:cubicBezTo>
                <a:close/>
                <a:moveTo>
                  <a:pt x="6814341" y="3471949"/>
                </a:moveTo>
                <a:cubicBezTo>
                  <a:pt x="6814341" y="3440386"/>
                  <a:pt x="6788754" y="3414799"/>
                  <a:pt x="6757191" y="3414799"/>
                </a:cubicBezTo>
                <a:cubicBezTo>
                  <a:pt x="6725628" y="3414799"/>
                  <a:pt x="6700041" y="3440386"/>
                  <a:pt x="6700041" y="3471949"/>
                </a:cubicBezTo>
                <a:cubicBezTo>
                  <a:pt x="6700041" y="3503512"/>
                  <a:pt x="6725628" y="3529099"/>
                  <a:pt x="6757191" y="3529099"/>
                </a:cubicBezTo>
                <a:cubicBezTo>
                  <a:pt x="6788754" y="3529099"/>
                  <a:pt x="6814341" y="3503512"/>
                  <a:pt x="6814341" y="3471949"/>
                </a:cubicBezTo>
                <a:close/>
                <a:moveTo>
                  <a:pt x="6814341" y="4062498"/>
                </a:moveTo>
                <a:cubicBezTo>
                  <a:pt x="6814341" y="4030936"/>
                  <a:pt x="6788754" y="4005349"/>
                  <a:pt x="6757191" y="4005349"/>
                </a:cubicBezTo>
                <a:cubicBezTo>
                  <a:pt x="6725628" y="4005349"/>
                  <a:pt x="6700041" y="4030936"/>
                  <a:pt x="6700041" y="4062498"/>
                </a:cubicBezTo>
                <a:cubicBezTo>
                  <a:pt x="6700041" y="4094061"/>
                  <a:pt x="6725628" y="4119648"/>
                  <a:pt x="6757191" y="4119648"/>
                </a:cubicBezTo>
                <a:cubicBezTo>
                  <a:pt x="6788754" y="4119648"/>
                  <a:pt x="6814341" y="4094061"/>
                  <a:pt x="6814341" y="4062498"/>
                </a:cubicBezTo>
                <a:close/>
                <a:moveTo>
                  <a:pt x="6814341" y="5253123"/>
                </a:moveTo>
                <a:cubicBezTo>
                  <a:pt x="6814341" y="5221560"/>
                  <a:pt x="6788754" y="5195973"/>
                  <a:pt x="6757191" y="5195973"/>
                </a:cubicBezTo>
                <a:cubicBezTo>
                  <a:pt x="6725628" y="5195973"/>
                  <a:pt x="6700041" y="5221560"/>
                  <a:pt x="6700041" y="5253123"/>
                </a:cubicBezTo>
                <a:cubicBezTo>
                  <a:pt x="6700041" y="5284686"/>
                  <a:pt x="6725628" y="5310273"/>
                  <a:pt x="6757191" y="5310273"/>
                </a:cubicBezTo>
                <a:cubicBezTo>
                  <a:pt x="6788754" y="5310273"/>
                  <a:pt x="6814341" y="5284686"/>
                  <a:pt x="6814341" y="5253123"/>
                </a:cubicBezTo>
                <a:close/>
                <a:moveTo>
                  <a:pt x="6814341" y="5843673"/>
                </a:moveTo>
                <a:cubicBezTo>
                  <a:pt x="6814341" y="5812110"/>
                  <a:pt x="6788754" y="5786523"/>
                  <a:pt x="6757191" y="5786523"/>
                </a:cubicBezTo>
                <a:cubicBezTo>
                  <a:pt x="6725628" y="5786523"/>
                  <a:pt x="6700041" y="5812110"/>
                  <a:pt x="6700041" y="5843673"/>
                </a:cubicBezTo>
                <a:cubicBezTo>
                  <a:pt x="6700041" y="5875236"/>
                  <a:pt x="6725628" y="5900823"/>
                  <a:pt x="6757191" y="5900823"/>
                </a:cubicBezTo>
                <a:cubicBezTo>
                  <a:pt x="6788754" y="5900823"/>
                  <a:pt x="6814341" y="5875236"/>
                  <a:pt x="6814341" y="5843673"/>
                </a:cubicBezTo>
                <a:close/>
                <a:moveTo>
                  <a:pt x="6814341" y="7036471"/>
                </a:moveTo>
                <a:cubicBezTo>
                  <a:pt x="6814341" y="7004908"/>
                  <a:pt x="6788754" y="6979321"/>
                  <a:pt x="6757191" y="6979321"/>
                </a:cubicBezTo>
                <a:cubicBezTo>
                  <a:pt x="6725628" y="6979321"/>
                  <a:pt x="6700041" y="7004908"/>
                  <a:pt x="6700041" y="7036471"/>
                </a:cubicBezTo>
                <a:cubicBezTo>
                  <a:pt x="6700041" y="7068034"/>
                  <a:pt x="6725628" y="7093621"/>
                  <a:pt x="6757191" y="7093621"/>
                </a:cubicBezTo>
                <a:cubicBezTo>
                  <a:pt x="6788754" y="7093621"/>
                  <a:pt x="6814341" y="7068034"/>
                  <a:pt x="6814341" y="7036471"/>
                </a:cubicBezTo>
                <a:close/>
                <a:moveTo>
                  <a:pt x="6814341" y="7627021"/>
                </a:moveTo>
                <a:cubicBezTo>
                  <a:pt x="6814341" y="7595458"/>
                  <a:pt x="6788754" y="7569871"/>
                  <a:pt x="6757191" y="7569871"/>
                </a:cubicBezTo>
                <a:cubicBezTo>
                  <a:pt x="6725628" y="7569871"/>
                  <a:pt x="6700041" y="7595458"/>
                  <a:pt x="6700041" y="7627021"/>
                </a:cubicBezTo>
                <a:cubicBezTo>
                  <a:pt x="6700041" y="7658584"/>
                  <a:pt x="6725628" y="7684171"/>
                  <a:pt x="6757191" y="7684171"/>
                </a:cubicBezTo>
                <a:cubicBezTo>
                  <a:pt x="6788754" y="7684171"/>
                  <a:pt x="6814341" y="7658584"/>
                  <a:pt x="6814341" y="7627021"/>
                </a:cubicBezTo>
                <a:close/>
                <a:moveTo>
                  <a:pt x="6814341" y="8817646"/>
                </a:moveTo>
                <a:cubicBezTo>
                  <a:pt x="6814341" y="8786083"/>
                  <a:pt x="6788754" y="8760496"/>
                  <a:pt x="6757191" y="8760496"/>
                </a:cubicBezTo>
                <a:cubicBezTo>
                  <a:pt x="6725628" y="8760496"/>
                  <a:pt x="6700041" y="8786083"/>
                  <a:pt x="6700041" y="8817646"/>
                </a:cubicBezTo>
                <a:cubicBezTo>
                  <a:pt x="6700041" y="8849209"/>
                  <a:pt x="6725628" y="8874796"/>
                  <a:pt x="6757191" y="8874796"/>
                </a:cubicBezTo>
                <a:cubicBezTo>
                  <a:pt x="6788754" y="8874796"/>
                  <a:pt x="6814341" y="8849209"/>
                  <a:pt x="6814341" y="8817646"/>
                </a:cubicBezTo>
                <a:close/>
                <a:moveTo>
                  <a:pt x="6814341" y="9408196"/>
                </a:moveTo>
                <a:cubicBezTo>
                  <a:pt x="6814341" y="9376633"/>
                  <a:pt x="6788754" y="9351046"/>
                  <a:pt x="6757191" y="9351046"/>
                </a:cubicBezTo>
                <a:cubicBezTo>
                  <a:pt x="6725628" y="9351046"/>
                  <a:pt x="6700041" y="9376633"/>
                  <a:pt x="6700041" y="9408196"/>
                </a:cubicBezTo>
                <a:cubicBezTo>
                  <a:pt x="6700041" y="9439759"/>
                  <a:pt x="6725628" y="9465346"/>
                  <a:pt x="6757191" y="9465346"/>
                </a:cubicBezTo>
                <a:cubicBezTo>
                  <a:pt x="6788754" y="9465346"/>
                  <a:pt x="6814341" y="9439759"/>
                  <a:pt x="6814341" y="9408196"/>
                </a:cubicBezTo>
                <a:close/>
                <a:moveTo>
                  <a:pt x="6814341" y="10610942"/>
                </a:moveTo>
                <a:cubicBezTo>
                  <a:pt x="6814341" y="10579379"/>
                  <a:pt x="6788754" y="10553792"/>
                  <a:pt x="6757191" y="10553792"/>
                </a:cubicBezTo>
                <a:cubicBezTo>
                  <a:pt x="6725628" y="10553792"/>
                  <a:pt x="6700041" y="10579379"/>
                  <a:pt x="6700041" y="10610942"/>
                </a:cubicBezTo>
                <a:cubicBezTo>
                  <a:pt x="6700041" y="10642505"/>
                  <a:pt x="6725628" y="10668092"/>
                  <a:pt x="6757191" y="10668092"/>
                </a:cubicBezTo>
                <a:cubicBezTo>
                  <a:pt x="6788754" y="10668092"/>
                  <a:pt x="6814341" y="10642505"/>
                  <a:pt x="6814341" y="10610942"/>
                </a:cubicBezTo>
                <a:close/>
                <a:moveTo>
                  <a:pt x="6814341" y="11201492"/>
                </a:moveTo>
                <a:cubicBezTo>
                  <a:pt x="6814341" y="11169929"/>
                  <a:pt x="6788754" y="11144342"/>
                  <a:pt x="6757191" y="11144342"/>
                </a:cubicBezTo>
                <a:cubicBezTo>
                  <a:pt x="6725628" y="11144342"/>
                  <a:pt x="6700041" y="11169929"/>
                  <a:pt x="6700041" y="11201492"/>
                </a:cubicBezTo>
                <a:cubicBezTo>
                  <a:pt x="6700041" y="11233055"/>
                  <a:pt x="6725628" y="11258642"/>
                  <a:pt x="6757191" y="11258642"/>
                </a:cubicBezTo>
                <a:cubicBezTo>
                  <a:pt x="6788754" y="11258642"/>
                  <a:pt x="6814341" y="11233055"/>
                  <a:pt x="6814341" y="11201492"/>
                </a:cubicBezTo>
                <a:close/>
                <a:moveTo>
                  <a:pt x="6814341" y="12392117"/>
                </a:moveTo>
                <a:cubicBezTo>
                  <a:pt x="6814341" y="12360554"/>
                  <a:pt x="6788754" y="12334967"/>
                  <a:pt x="6757191" y="12334967"/>
                </a:cubicBezTo>
                <a:cubicBezTo>
                  <a:pt x="6725628" y="12334967"/>
                  <a:pt x="6700041" y="12360554"/>
                  <a:pt x="6700041" y="12392117"/>
                </a:cubicBezTo>
                <a:cubicBezTo>
                  <a:pt x="6700041" y="12423680"/>
                  <a:pt x="6725628" y="12449267"/>
                  <a:pt x="6757191" y="12449267"/>
                </a:cubicBezTo>
                <a:cubicBezTo>
                  <a:pt x="6788754" y="12449267"/>
                  <a:pt x="6814341" y="12423680"/>
                  <a:pt x="6814341" y="12392117"/>
                </a:cubicBezTo>
                <a:close/>
                <a:moveTo>
                  <a:pt x="6833391" y="381002"/>
                </a:moveTo>
                <a:cubicBezTo>
                  <a:pt x="6833391" y="349438"/>
                  <a:pt x="6807804" y="323852"/>
                  <a:pt x="6776241" y="323852"/>
                </a:cubicBezTo>
                <a:cubicBezTo>
                  <a:pt x="6744678" y="323852"/>
                  <a:pt x="6719091" y="349438"/>
                  <a:pt x="6719091" y="381002"/>
                </a:cubicBezTo>
                <a:cubicBezTo>
                  <a:pt x="6719091" y="412564"/>
                  <a:pt x="6744678" y="438152"/>
                  <a:pt x="6776241" y="438152"/>
                </a:cubicBezTo>
                <a:cubicBezTo>
                  <a:pt x="6807804" y="438152"/>
                  <a:pt x="6833391" y="412564"/>
                  <a:pt x="6833391" y="381002"/>
                </a:cubicBezTo>
                <a:close/>
                <a:moveTo>
                  <a:pt x="6833391" y="2174298"/>
                </a:moveTo>
                <a:cubicBezTo>
                  <a:pt x="6833391" y="2142734"/>
                  <a:pt x="6807804" y="2117148"/>
                  <a:pt x="6776241" y="2117148"/>
                </a:cubicBezTo>
                <a:cubicBezTo>
                  <a:pt x="6744678" y="2117148"/>
                  <a:pt x="6719091" y="2142734"/>
                  <a:pt x="6719091" y="2174298"/>
                </a:cubicBezTo>
                <a:cubicBezTo>
                  <a:pt x="6719091" y="2205860"/>
                  <a:pt x="6744678" y="2231448"/>
                  <a:pt x="6776241" y="2231448"/>
                </a:cubicBezTo>
                <a:cubicBezTo>
                  <a:pt x="6807804" y="2231448"/>
                  <a:pt x="6833391" y="2205860"/>
                  <a:pt x="6833391" y="2174298"/>
                </a:cubicBezTo>
                <a:close/>
                <a:moveTo>
                  <a:pt x="6833391" y="2871874"/>
                </a:moveTo>
                <a:cubicBezTo>
                  <a:pt x="6833391" y="2840311"/>
                  <a:pt x="6807804" y="2814724"/>
                  <a:pt x="6776241" y="2814724"/>
                </a:cubicBezTo>
                <a:cubicBezTo>
                  <a:pt x="6744678" y="2814724"/>
                  <a:pt x="6719091" y="2840311"/>
                  <a:pt x="6719091" y="2871874"/>
                </a:cubicBezTo>
                <a:cubicBezTo>
                  <a:pt x="6719091" y="2903437"/>
                  <a:pt x="6744678" y="2929024"/>
                  <a:pt x="6776241" y="2929024"/>
                </a:cubicBezTo>
                <a:cubicBezTo>
                  <a:pt x="6807804" y="2929024"/>
                  <a:pt x="6833391" y="2903437"/>
                  <a:pt x="6833391" y="2871874"/>
                </a:cubicBezTo>
                <a:close/>
                <a:moveTo>
                  <a:pt x="6833391" y="4653048"/>
                </a:moveTo>
                <a:cubicBezTo>
                  <a:pt x="6833391" y="4621485"/>
                  <a:pt x="6807804" y="4595898"/>
                  <a:pt x="6776241" y="4595898"/>
                </a:cubicBezTo>
                <a:cubicBezTo>
                  <a:pt x="6744678" y="4595898"/>
                  <a:pt x="6719091" y="4621485"/>
                  <a:pt x="6719091" y="4653048"/>
                </a:cubicBezTo>
                <a:cubicBezTo>
                  <a:pt x="6719091" y="4684611"/>
                  <a:pt x="6744678" y="4710198"/>
                  <a:pt x="6776241" y="4710198"/>
                </a:cubicBezTo>
                <a:cubicBezTo>
                  <a:pt x="6807804" y="4710198"/>
                  <a:pt x="6833391" y="4684611"/>
                  <a:pt x="6833391" y="4653048"/>
                </a:cubicBezTo>
                <a:close/>
                <a:moveTo>
                  <a:pt x="6833391" y="6436396"/>
                </a:moveTo>
                <a:cubicBezTo>
                  <a:pt x="6833391" y="6404833"/>
                  <a:pt x="6807804" y="6379246"/>
                  <a:pt x="6776241" y="6379246"/>
                </a:cubicBezTo>
                <a:cubicBezTo>
                  <a:pt x="6744678" y="6379246"/>
                  <a:pt x="6719091" y="6404833"/>
                  <a:pt x="6719091" y="6436396"/>
                </a:cubicBezTo>
                <a:cubicBezTo>
                  <a:pt x="6719091" y="6467959"/>
                  <a:pt x="6744678" y="6493546"/>
                  <a:pt x="6776241" y="6493546"/>
                </a:cubicBezTo>
                <a:cubicBezTo>
                  <a:pt x="6807804" y="6493546"/>
                  <a:pt x="6833391" y="6467959"/>
                  <a:pt x="6833391" y="6436396"/>
                </a:cubicBezTo>
                <a:close/>
                <a:moveTo>
                  <a:pt x="6833391" y="8217571"/>
                </a:moveTo>
                <a:cubicBezTo>
                  <a:pt x="6833391" y="8186008"/>
                  <a:pt x="6807804" y="8160421"/>
                  <a:pt x="6776241" y="8160421"/>
                </a:cubicBezTo>
                <a:cubicBezTo>
                  <a:pt x="6744678" y="8160421"/>
                  <a:pt x="6719091" y="8186008"/>
                  <a:pt x="6719091" y="8217571"/>
                </a:cubicBezTo>
                <a:cubicBezTo>
                  <a:pt x="6719091" y="8249134"/>
                  <a:pt x="6744678" y="8274721"/>
                  <a:pt x="6776241" y="8274721"/>
                </a:cubicBezTo>
                <a:cubicBezTo>
                  <a:pt x="6807804" y="8274721"/>
                  <a:pt x="6833391" y="8249134"/>
                  <a:pt x="6833391" y="8217571"/>
                </a:cubicBezTo>
                <a:close/>
                <a:moveTo>
                  <a:pt x="6833391" y="10010867"/>
                </a:moveTo>
                <a:cubicBezTo>
                  <a:pt x="6833391" y="9979304"/>
                  <a:pt x="6807804" y="9953717"/>
                  <a:pt x="6776241" y="9953717"/>
                </a:cubicBezTo>
                <a:cubicBezTo>
                  <a:pt x="6744678" y="9953717"/>
                  <a:pt x="6719091" y="9979304"/>
                  <a:pt x="6719091" y="10010867"/>
                </a:cubicBezTo>
                <a:cubicBezTo>
                  <a:pt x="6719091" y="10042430"/>
                  <a:pt x="6744678" y="10068017"/>
                  <a:pt x="6776241" y="10068017"/>
                </a:cubicBezTo>
                <a:cubicBezTo>
                  <a:pt x="6807804" y="10068017"/>
                  <a:pt x="6833391" y="10042430"/>
                  <a:pt x="6833391" y="10010867"/>
                </a:cubicBezTo>
                <a:close/>
                <a:moveTo>
                  <a:pt x="6833391" y="11792042"/>
                </a:moveTo>
                <a:cubicBezTo>
                  <a:pt x="6833391" y="11760479"/>
                  <a:pt x="6807804" y="11734892"/>
                  <a:pt x="6776241" y="11734892"/>
                </a:cubicBezTo>
                <a:cubicBezTo>
                  <a:pt x="6744678" y="11734892"/>
                  <a:pt x="6719091" y="11760479"/>
                  <a:pt x="6719091" y="11792042"/>
                </a:cubicBezTo>
                <a:cubicBezTo>
                  <a:pt x="6719091" y="11823605"/>
                  <a:pt x="6744678" y="11849192"/>
                  <a:pt x="6776241" y="11849192"/>
                </a:cubicBezTo>
                <a:cubicBezTo>
                  <a:pt x="6807804" y="11849192"/>
                  <a:pt x="6833391" y="11823605"/>
                  <a:pt x="6833391" y="11792042"/>
                </a:cubicBezTo>
                <a:close/>
                <a:moveTo>
                  <a:pt x="7105649" y="57152"/>
                </a:moveTo>
                <a:cubicBezTo>
                  <a:pt x="7105649" y="25588"/>
                  <a:pt x="7080062" y="2"/>
                  <a:pt x="7048499" y="2"/>
                </a:cubicBezTo>
                <a:cubicBezTo>
                  <a:pt x="7016936" y="2"/>
                  <a:pt x="6991349" y="25588"/>
                  <a:pt x="6991349" y="57152"/>
                </a:cubicBezTo>
                <a:cubicBezTo>
                  <a:pt x="6991349" y="88714"/>
                  <a:pt x="7016936" y="114302"/>
                  <a:pt x="7048499" y="114302"/>
                </a:cubicBezTo>
                <a:cubicBezTo>
                  <a:pt x="7080062" y="114302"/>
                  <a:pt x="7105649" y="88714"/>
                  <a:pt x="7105649" y="57152"/>
                </a:cubicBezTo>
                <a:close/>
                <a:moveTo>
                  <a:pt x="7105649" y="714376"/>
                </a:moveTo>
                <a:cubicBezTo>
                  <a:pt x="7105649" y="682814"/>
                  <a:pt x="7080062" y="657226"/>
                  <a:pt x="7048499" y="657226"/>
                </a:cubicBezTo>
                <a:cubicBezTo>
                  <a:pt x="7016936" y="657226"/>
                  <a:pt x="6991349" y="682814"/>
                  <a:pt x="6991349" y="714376"/>
                </a:cubicBezTo>
                <a:cubicBezTo>
                  <a:pt x="6991349" y="745940"/>
                  <a:pt x="7016936" y="771526"/>
                  <a:pt x="7048499" y="771526"/>
                </a:cubicBezTo>
                <a:cubicBezTo>
                  <a:pt x="7080062" y="771526"/>
                  <a:pt x="7105649" y="745940"/>
                  <a:pt x="7105649" y="714376"/>
                </a:cubicBezTo>
                <a:close/>
                <a:moveTo>
                  <a:pt x="7105649" y="1304926"/>
                </a:moveTo>
                <a:cubicBezTo>
                  <a:pt x="7105649" y="1273364"/>
                  <a:pt x="7080062" y="1247776"/>
                  <a:pt x="7048499" y="1247776"/>
                </a:cubicBezTo>
                <a:cubicBezTo>
                  <a:pt x="7016936" y="1247776"/>
                  <a:pt x="6991349" y="1273364"/>
                  <a:pt x="6991349" y="1304926"/>
                </a:cubicBezTo>
                <a:cubicBezTo>
                  <a:pt x="6991349" y="1336490"/>
                  <a:pt x="7016936" y="1362076"/>
                  <a:pt x="7048499" y="1362076"/>
                </a:cubicBezTo>
                <a:cubicBezTo>
                  <a:pt x="7080062" y="1362076"/>
                  <a:pt x="7105649" y="1336490"/>
                  <a:pt x="7105649" y="1304926"/>
                </a:cubicBezTo>
                <a:close/>
                <a:moveTo>
                  <a:pt x="7105649" y="1838326"/>
                </a:moveTo>
                <a:cubicBezTo>
                  <a:pt x="7105649" y="1806764"/>
                  <a:pt x="7080062" y="1781176"/>
                  <a:pt x="7048499" y="1781176"/>
                </a:cubicBezTo>
                <a:cubicBezTo>
                  <a:pt x="7016936" y="1781176"/>
                  <a:pt x="6991349" y="1806764"/>
                  <a:pt x="6991349" y="1838326"/>
                </a:cubicBezTo>
                <a:cubicBezTo>
                  <a:pt x="6991349" y="1869890"/>
                  <a:pt x="7016936" y="1895476"/>
                  <a:pt x="7048499" y="1895476"/>
                </a:cubicBezTo>
                <a:cubicBezTo>
                  <a:pt x="7080062" y="1895476"/>
                  <a:pt x="7105649" y="1869890"/>
                  <a:pt x="7105649" y="1838326"/>
                </a:cubicBezTo>
                <a:close/>
                <a:moveTo>
                  <a:pt x="7105649" y="2507672"/>
                </a:moveTo>
                <a:cubicBezTo>
                  <a:pt x="7105649" y="2476109"/>
                  <a:pt x="7080062" y="2450522"/>
                  <a:pt x="7048499" y="2450522"/>
                </a:cubicBezTo>
                <a:cubicBezTo>
                  <a:pt x="7016936" y="2450522"/>
                  <a:pt x="6991349" y="2476109"/>
                  <a:pt x="6991349" y="2507672"/>
                </a:cubicBezTo>
                <a:cubicBezTo>
                  <a:pt x="6991349" y="2539235"/>
                  <a:pt x="7016936" y="2564822"/>
                  <a:pt x="7048499" y="2564822"/>
                </a:cubicBezTo>
                <a:cubicBezTo>
                  <a:pt x="7080062" y="2564822"/>
                  <a:pt x="7105649" y="2539235"/>
                  <a:pt x="7105649" y="2507672"/>
                </a:cubicBezTo>
                <a:close/>
                <a:moveTo>
                  <a:pt x="7105649" y="3205249"/>
                </a:moveTo>
                <a:cubicBezTo>
                  <a:pt x="7105649" y="3173686"/>
                  <a:pt x="7080062" y="3148099"/>
                  <a:pt x="7048499" y="3148099"/>
                </a:cubicBezTo>
                <a:cubicBezTo>
                  <a:pt x="7016936" y="3148099"/>
                  <a:pt x="6991349" y="3173686"/>
                  <a:pt x="6991349" y="3205249"/>
                </a:cubicBezTo>
                <a:cubicBezTo>
                  <a:pt x="6991349" y="3236812"/>
                  <a:pt x="7016936" y="3262399"/>
                  <a:pt x="7048499" y="3262399"/>
                </a:cubicBezTo>
                <a:cubicBezTo>
                  <a:pt x="7080062" y="3262399"/>
                  <a:pt x="7105649" y="3236812"/>
                  <a:pt x="7105649" y="3205249"/>
                </a:cubicBezTo>
                <a:close/>
                <a:moveTo>
                  <a:pt x="7105649" y="3795799"/>
                </a:moveTo>
                <a:cubicBezTo>
                  <a:pt x="7105649" y="3764236"/>
                  <a:pt x="7080062" y="3738649"/>
                  <a:pt x="7048499" y="3738649"/>
                </a:cubicBezTo>
                <a:cubicBezTo>
                  <a:pt x="7016936" y="3738649"/>
                  <a:pt x="6991349" y="3764236"/>
                  <a:pt x="6991349" y="3795799"/>
                </a:cubicBezTo>
                <a:cubicBezTo>
                  <a:pt x="6991349" y="3827362"/>
                  <a:pt x="7016936" y="3852949"/>
                  <a:pt x="7048499" y="3852949"/>
                </a:cubicBezTo>
                <a:cubicBezTo>
                  <a:pt x="7080062" y="3852949"/>
                  <a:pt x="7105649" y="3827362"/>
                  <a:pt x="7105649" y="3795799"/>
                </a:cubicBezTo>
                <a:close/>
                <a:moveTo>
                  <a:pt x="7105649" y="4329198"/>
                </a:moveTo>
                <a:cubicBezTo>
                  <a:pt x="7105649" y="4297635"/>
                  <a:pt x="7080062" y="4272048"/>
                  <a:pt x="7048499" y="4272048"/>
                </a:cubicBezTo>
                <a:cubicBezTo>
                  <a:pt x="7016936" y="4272048"/>
                  <a:pt x="6991349" y="4297635"/>
                  <a:pt x="6991349" y="4329198"/>
                </a:cubicBezTo>
                <a:cubicBezTo>
                  <a:pt x="6991349" y="4360761"/>
                  <a:pt x="7016936" y="4386348"/>
                  <a:pt x="7048499" y="4386348"/>
                </a:cubicBezTo>
                <a:cubicBezTo>
                  <a:pt x="7080062" y="4386348"/>
                  <a:pt x="7105649" y="4360761"/>
                  <a:pt x="7105649" y="4329198"/>
                </a:cubicBezTo>
                <a:close/>
                <a:moveTo>
                  <a:pt x="7105649" y="4986423"/>
                </a:moveTo>
                <a:cubicBezTo>
                  <a:pt x="7105649" y="4954860"/>
                  <a:pt x="7080062" y="4929273"/>
                  <a:pt x="7048499" y="4929273"/>
                </a:cubicBezTo>
                <a:cubicBezTo>
                  <a:pt x="7016936" y="4929273"/>
                  <a:pt x="6991349" y="4954860"/>
                  <a:pt x="6991349" y="4986423"/>
                </a:cubicBezTo>
                <a:cubicBezTo>
                  <a:pt x="6991349" y="5017986"/>
                  <a:pt x="7016936" y="5043573"/>
                  <a:pt x="7048499" y="5043573"/>
                </a:cubicBezTo>
                <a:cubicBezTo>
                  <a:pt x="7080062" y="5043573"/>
                  <a:pt x="7105649" y="5017986"/>
                  <a:pt x="7105649" y="4986423"/>
                </a:cubicBezTo>
                <a:close/>
                <a:moveTo>
                  <a:pt x="7105649" y="5576973"/>
                </a:moveTo>
                <a:cubicBezTo>
                  <a:pt x="7105649" y="5545410"/>
                  <a:pt x="7080062" y="5519823"/>
                  <a:pt x="7048499" y="5519823"/>
                </a:cubicBezTo>
                <a:cubicBezTo>
                  <a:pt x="7016936" y="5519823"/>
                  <a:pt x="6991349" y="5545410"/>
                  <a:pt x="6991349" y="5576973"/>
                </a:cubicBezTo>
                <a:cubicBezTo>
                  <a:pt x="6991349" y="5608536"/>
                  <a:pt x="7016936" y="5634123"/>
                  <a:pt x="7048499" y="5634123"/>
                </a:cubicBezTo>
                <a:cubicBezTo>
                  <a:pt x="7080062" y="5634123"/>
                  <a:pt x="7105649" y="5608536"/>
                  <a:pt x="7105649" y="5576973"/>
                </a:cubicBezTo>
                <a:close/>
                <a:moveTo>
                  <a:pt x="7105649" y="6110373"/>
                </a:moveTo>
                <a:cubicBezTo>
                  <a:pt x="7105649" y="6078810"/>
                  <a:pt x="7080062" y="6053223"/>
                  <a:pt x="7048499" y="6053223"/>
                </a:cubicBezTo>
                <a:cubicBezTo>
                  <a:pt x="7016936" y="6053223"/>
                  <a:pt x="6991349" y="6078810"/>
                  <a:pt x="6991349" y="6110373"/>
                </a:cubicBezTo>
                <a:cubicBezTo>
                  <a:pt x="6991349" y="6141936"/>
                  <a:pt x="7016936" y="6167523"/>
                  <a:pt x="7048499" y="6167523"/>
                </a:cubicBezTo>
                <a:cubicBezTo>
                  <a:pt x="7080062" y="6167523"/>
                  <a:pt x="7105649" y="6141936"/>
                  <a:pt x="7105649" y="6110373"/>
                </a:cubicBezTo>
                <a:close/>
                <a:moveTo>
                  <a:pt x="7105649" y="6769771"/>
                </a:moveTo>
                <a:cubicBezTo>
                  <a:pt x="7105649" y="6738208"/>
                  <a:pt x="7080062" y="6712621"/>
                  <a:pt x="7048499" y="6712621"/>
                </a:cubicBezTo>
                <a:cubicBezTo>
                  <a:pt x="7016936" y="6712621"/>
                  <a:pt x="6991349" y="6738208"/>
                  <a:pt x="6991349" y="6769771"/>
                </a:cubicBezTo>
                <a:cubicBezTo>
                  <a:pt x="6991349" y="6801334"/>
                  <a:pt x="7016936" y="6826921"/>
                  <a:pt x="7048499" y="6826921"/>
                </a:cubicBezTo>
                <a:cubicBezTo>
                  <a:pt x="7080062" y="6826921"/>
                  <a:pt x="7105649" y="6801334"/>
                  <a:pt x="7105649" y="6769771"/>
                </a:cubicBezTo>
                <a:close/>
                <a:moveTo>
                  <a:pt x="7105649" y="7360321"/>
                </a:moveTo>
                <a:cubicBezTo>
                  <a:pt x="7105649" y="7328758"/>
                  <a:pt x="7080062" y="7303171"/>
                  <a:pt x="7048499" y="7303171"/>
                </a:cubicBezTo>
                <a:cubicBezTo>
                  <a:pt x="7016936" y="7303171"/>
                  <a:pt x="6991349" y="7328758"/>
                  <a:pt x="6991349" y="7360321"/>
                </a:cubicBezTo>
                <a:cubicBezTo>
                  <a:pt x="6991349" y="7391884"/>
                  <a:pt x="7016936" y="7417471"/>
                  <a:pt x="7048499" y="7417471"/>
                </a:cubicBezTo>
                <a:cubicBezTo>
                  <a:pt x="7080062" y="7417471"/>
                  <a:pt x="7105649" y="7391884"/>
                  <a:pt x="7105649" y="7360321"/>
                </a:cubicBezTo>
                <a:close/>
                <a:moveTo>
                  <a:pt x="7105649" y="7893721"/>
                </a:moveTo>
                <a:cubicBezTo>
                  <a:pt x="7105649" y="7862158"/>
                  <a:pt x="7080062" y="7836571"/>
                  <a:pt x="7048499" y="7836571"/>
                </a:cubicBezTo>
                <a:cubicBezTo>
                  <a:pt x="7016936" y="7836571"/>
                  <a:pt x="6991349" y="7862158"/>
                  <a:pt x="6991349" y="7893721"/>
                </a:cubicBezTo>
                <a:cubicBezTo>
                  <a:pt x="6991349" y="7925284"/>
                  <a:pt x="7016936" y="7950871"/>
                  <a:pt x="7048499" y="7950871"/>
                </a:cubicBezTo>
                <a:cubicBezTo>
                  <a:pt x="7080062" y="7950871"/>
                  <a:pt x="7105649" y="7925284"/>
                  <a:pt x="7105649" y="7893721"/>
                </a:cubicBezTo>
                <a:close/>
                <a:moveTo>
                  <a:pt x="7105649" y="8550946"/>
                </a:moveTo>
                <a:cubicBezTo>
                  <a:pt x="7105649" y="8519383"/>
                  <a:pt x="7080062" y="8493796"/>
                  <a:pt x="7048499" y="8493796"/>
                </a:cubicBezTo>
                <a:cubicBezTo>
                  <a:pt x="7016936" y="8493796"/>
                  <a:pt x="6991349" y="8519383"/>
                  <a:pt x="6991349" y="8550946"/>
                </a:cubicBezTo>
                <a:cubicBezTo>
                  <a:pt x="6991349" y="8582509"/>
                  <a:pt x="7016936" y="8608096"/>
                  <a:pt x="7048499" y="8608096"/>
                </a:cubicBezTo>
                <a:cubicBezTo>
                  <a:pt x="7080062" y="8608096"/>
                  <a:pt x="7105649" y="8582509"/>
                  <a:pt x="7105649" y="8550946"/>
                </a:cubicBezTo>
                <a:close/>
                <a:moveTo>
                  <a:pt x="7105649" y="9141496"/>
                </a:moveTo>
                <a:cubicBezTo>
                  <a:pt x="7105649" y="9109933"/>
                  <a:pt x="7080062" y="9084346"/>
                  <a:pt x="7048499" y="9084346"/>
                </a:cubicBezTo>
                <a:cubicBezTo>
                  <a:pt x="7016936" y="9084346"/>
                  <a:pt x="6991349" y="9109933"/>
                  <a:pt x="6991349" y="9141496"/>
                </a:cubicBezTo>
                <a:cubicBezTo>
                  <a:pt x="6991349" y="9173059"/>
                  <a:pt x="7016936" y="9198646"/>
                  <a:pt x="7048499" y="9198646"/>
                </a:cubicBezTo>
                <a:cubicBezTo>
                  <a:pt x="7080062" y="9198646"/>
                  <a:pt x="7105649" y="9173059"/>
                  <a:pt x="7105649" y="9141496"/>
                </a:cubicBezTo>
                <a:close/>
                <a:moveTo>
                  <a:pt x="7105649" y="9674896"/>
                </a:moveTo>
                <a:cubicBezTo>
                  <a:pt x="7105649" y="9643333"/>
                  <a:pt x="7080062" y="9617746"/>
                  <a:pt x="7048499" y="9617746"/>
                </a:cubicBezTo>
                <a:cubicBezTo>
                  <a:pt x="7016936" y="9617746"/>
                  <a:pt x="6991349" y="9643333"/>
                  <a:pt x="6991349" y="9674896"/>
                </a:cubicBezTo>
                <a:cubicBezTo>
                  <a:pt x="6991349" y="9706459"/>
                  <a:pt x="7016936" y="9732046"/>
                  <a:pt x="7048499" y="9732046"/>
                </a:cubicBezTo>
                <a:cubicBezTo>
                  <a:pt x="7080062" y="9732046"/>
                  <a:pt x="7105649" y="9706459"/>
                  <a:pt x="7105649" y="9674896"/>
                </a:cubicBezTo>
                <a:close/>
                <a:moveTo>
                  <a:pt x="7105649" y="10344242"/>
                </a:moveTo>
                <a:cubicBezTo>
                  <a:pt x="7105649" y="10312679"/>
                  <a:pt x="7080062" y="10287092"/>
                  <a:pt x="7048499" y="10287092"/>
                </a:cubicBezTo>
                <a:cubicBezTo>
                  <a:pt x="7016936" y="10287092"/>
                  <a:pt x="6991349" y="10312679"/>
                  <a:pt x="6991349" y="10344242"/>
                </a:cubicBezTo>
                <a:cubicBezTo>
                  <a:pt x="6991349" y="10375805"/>
                  <a:pt x="7016936" y="10401392"/>
                  <a:pt x="7048499" y="10401392"/>
                </a:cubicBezTo>
                <a:cubicBezTo>
                  <a:pt x="7080062" y="10401392"/>
                  <a:pt x="7105649" y="10375805"/>
                  <a:pt x="7105649" y="10344242"/>
                </a:cubicBezTo>
                <a:close/>
                <a:moveTo>
                  <a:pt x="7105649" y="10934792"/>
                </a:moveTo>
                <a:cubicBezTo>
                  <a:pt x="7105649" y="10903229"/>
                  <a:pt x="7080062" y="10877642"/>
                  <a:pt x="7048499" y="10877642"/>
                </a:cubicBezTo>
                <a:cubicBezTo>
                  <a:pt x="7016936" y="10877642"/>
                  <a:pt x="6991349" y="10903229"/>
                  <a:pt x="6991349" y="10934792"/>
                </a:cubicBezTo>
                <a:cubicBezTo>
                  <a:pt x="6991349" y="10966355"/>
                  <a:pt x="7016936" y="10991942"/>
                  <a:pt x="7048499" y="10991942"/>
                </a:cubicBezTo>
                <a:cubicBezTo>
                  <a:pt x="7080062" y="10991942"/>
                  <a:pt x="7105649" y="10966355"/>
                  <a:pt x="7105649" y="10934792"/>
                </a:cubicBezTo>
                <a:close/>
                <a:moveTo>
                  <a:pt x="7105649" y="11468192"/>
                </a:moveTo>
                <a:cubicBezTo>
                  <a:pt x="7105649" y="11436629"/>
                  <a:pt x="7080062" y="11411042"/>
                  <a:pt x="7048499" y="11411042"/>
                </a:cubicBezTo>
                <a:cubicBezTo>
                  <a:pt x="7016936" y="11411042"/>
                  <a:pt x="6991349" y="11436629"/>
                  <a:pt x="6991349" y="11468192"/>
                </a:cubicBezTo>
                <a:cubicBezTo>
                  <a:pt x="6991349" y="11499755"/>
                  <a:pt x="7016936" y="11525342"/>
                  <a:pt x="7048499" y="11525342"/>
                </a:cubicBezTo>
                <a:cubicBezTo>
                  <a:pt x="7080062" y="11525342"/>
                  <a:pt x="7105649" y="11499755"/>
                  <a:pt x="7105649" y="11468192"/>
                </a:cubicBezTo>
                <a:close/>
                <a:moveTo>
                  <a:pt x="7105649" y="12125417"/>
                </a:moveTo>
                <a:cubicBezTo>
                  <a:pt x="7105649" y="12093854"/>
                  <a:pt x="7080062" y="12068267"/>
                  <a:pt x="7048499" y="12068267"/>
                </a:cubicBezTo>
                <a:cubicBezTo>
                  <a:pt x="7016936" y="12068267"/>
                  <a:pt x="6991349" y="12093854"/>
                  <a:pt x="6991349" y="12125417"/>
                </a:cubicBezTo>
                <a:cubicBezTo>
                  <a:pt x="6991349" y="12156980"/>
                  <a:pt x="7016936" y="12182567"/>
                  <a:pt x="7048499" y="12182567"/>
                </a:cubicBezTo>
                <a:cubicBezTo>
                  <a:pt x="7080062" y="12182567"/>
                  <a:pt x="7105649" y="12156980"/>
                  <a:pt x="7105649" y="12125417"/>
                </a:cubicBezTo>
                <a:close/>
              </a:path>
            </a:pathLst>
          </a:custGeom>
          <a:solidFill>
            <a:srgbClr val="E3D6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D61EE-A532-4B37-AD7F-84E417CEA1D6}" type="datetimeFigureOut">
              <a:rPr lang="zh-CN" altLang="en-US" smtClean="0"/>
              <a:pPr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85B3B-A540-4317-B433-66CCB84885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/>
          <p:cNvSpPr/>
          <p:nvPr/>
        </p:nvSpPr>
        <p:spPr>
          <a:xfrm>
            <a:off x="3073291" y="3870022"/>
            <a:ext cx="51568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常州市新北区新港</a:t>
            </a:r>
            <a:r>
              <a:rPr lang="zh-CN" altLang="en-US" sz="2400" dirty="0" smtClean="0"/>
              <a:t>幼儿园  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扬扬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/>
              <a:t>班  </a:t>
            </a:r>
            <a:endParaRPr lang="zh-CN" altLang="en-US" sz="2400" dirty="0"/>
          </a:p>
        </p:txBody>
      </p:sp>
      <p:grpSp>
        <p:nvGrpSpPr>
          <p:cNvPr id="155" name="组合 154"/>
          <p:cNvGrpSpPr/>
          <p:nvPr/>
        </p:nvGrpSpPr>
        <p:grpSpPr>
          <a:xfrm>
            <a:off x="-278806" y="4650125"/>
            <a:ext cx="12470806" cy="2468127"/>
            <a:chOff x="-278806" y="4664192"/>
            <a:chExt cx="12470806" cy="2468127"/>
          </a:xfrm>
        </p:grpSpPr>
        <p:sp>
          <p:nvSpPr>
            <p:cNvPr id="156" name="矩形 155"/>
            <p:cNvSpPr/>
            <p:nvPr/>
          </p:nvSpPr>
          <p:spPr>
            <a:xfrm>
              <a:off x="-225083" y="6541476"/>
              <a:ext cx="12417083" cy="590843"/>
            </a:xfrm>
            <a:prstGeom prst="rect">
              <a:avLst/>
            </a:prstGeom>
            <a:solidFill>
              <a:srgbClr val="F3EE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Group 173"/>
            <p:cNvGrpSpPr>
              <a:grpSpLocks noChangeAspect="1"/>
            </p:cNvGrpSpPr>
            <p:nvPr/>
          </p:nvGrpSpPr>
          <p:grpSpPr bwMode="auto">
            <a:xfrm>
              <a:off x="-278806" y="4664192"/>
              <a:ext cx="12470806" cy="2196075"/>
              <a:chOff x="-360" y="5876"/>
              <a:chExt cx="5514" cy="971"/>
            </a:xfrm>
          </p:grpSpPr>
          <p:sp>
            <p:nvSpPr>
              <p:cNvPr id="158" name="AutoShape 172"/>
              <p:cNvSpPr>
                <a:spLocks noChangeAspect="1" noChangeArrowheads="1" noTextEdit="1"/>
              </p:cNvSpPr>
              <p:nvPr/>
            </p:nvSpPr>
            <p:spPr bwMode="auto">
              <a:xfrm>
                <a:off x="-360" y="5880"/>
                <a:ext cx="5514" cy="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74"/>
              <p:cNvSpPr/>
              <p:nvPr/>
            </p:nvSpPr>
            <p:spPr bwMode="auto">
              <a:xfrm>
                <a:off x="745" y="6097"/>
                <a:ext cx="220" cy="193"/>
              </a:xfrm>
              <a:custGeom>
                <a:avLst/>
                <a:gdLst>
                  <a:gd name="T0" fmla="*/ 17 w 164"/>
                  <a:gd name="T1" fmla="*/ 38 h 143"/>
                  <a:gd name="T2" fmla="*/ 43 w 164"/>
                  <a:gd name="T3" fmla="*/ 11 h 143"/>
                  <a:gd name="T4" fmla="*/ 106 w 164"/>
                  <a:gd name="T5" fmla="*/ 8 h 143"/>
                  <a:gd name="T6" fmla="*/ 156 w 164"/>
                  <a:gd name="T7" fmla="*/ 49 h 143"/>
                  <a:gd name="T8" fmla="*/ 152 w 164"/>
                  <a:gd name="T9" fmla="*/ 98 h 143"/>
                  <a:gd name="T10" fmla="*/ 111 w 164"/>
                  <a:gd name="T11" fmla="*/ 131 h 143"/>
                  <a:gd name="T12" fmla="*/ 30 w 164"/>
                  <a:gd name="T13" fmla="*/ 133 h 143"/>
                  <a:gd name="T14" fmla="*/ 2 w 164"/>
                  <a:gd name="T15" fmla="*/ 100 h 143"/>
                  <a:gd name="T16" fmla="*/ 17 w 164"/>
                  <a:gd name="T17" fmla="*/ 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43">
                    <a:moveTo>
                      <a:pt x="17" y="38"/>
                    </a:moveTo>
                    <a:cubicBezTo>
                      <a:pt x="24" y="27"/>
                      <a:pt x="33" y="17"/>
                      <a:pt x="43" y="11"/>
                    </a:cubicBezTo>
                    <a:cubicBezTo>
                      <a:pt x="60" y="0"/>
                      <a:pt x="88" y="1"/>
                      <a:pt x="106" y="8"/>
                    </a:cubicBezTo>
                    <a:cubicBezTo>
                      <a:pt x="128" y="17"/>
                      <a:pt x="144" y="27"/>
                      <a:pt x="156" y="49"/>
                    </a:cubicBezTo>
                    <a:cubicBezTo>
                      <a:pt x="164" y="62"/>
                      <a:pt x="160" y="86"/>
                      <a:pt x="152" y="98"/>
                    </a:cubicBezTo>
                    <a:cubicBezTo>
                      <a:pt x="141" y="112"/>
                      <a:pt x="126" y="125"/>
                      <a:pt x="111" y="131"/>
                    </a:cubicBezTo>
                    <a:cubicBezTo>
                      <a:pt x="87" y="139"/>
                      <a:pt x="55" y="143"/>
                      <a:pt x="30" y="133"/>
                    </a:cubicBezTo>
                    <a:cubicBezTo>
                      <a:pt x="17" y="128"/>
                      <a:pt x="3" y="115"/>
                      <a:pt x="2" y="100"/>
                    </a:cubicBezTo>
                    <a:cubicBezTo>
                      <a:pt x="0" y="80"/>
                      <a:pt x="6" y="57"/>
                      <a:pt x="17" y="38"/>
                    </a:cubicBezTo>
                    <a:close/>
                  </a:path>
                </a:pathLst>
              </a:custGeom>
              <a:solidFill>
                <a:srgbClr val="FAB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75"/>
              <p:cNvSpPr/>
              <p:nvPr/>
            </p:nvSpPr>
            <p:spPr bwMode="auto">
              <a:xfrm>
                <a:off x="3097" y="6291"/>
                <a:ext cx="198" cy="175"/>
              </a:xfrm>
              <a:custGeom>
                <a:avLst/>
                <a:gdLst>
                  <a:gd name="T0" fmla="*/ 15 w 147"/>
                  <a:gd name="T1" fmla="*/ 35 h 130"/>
                  <a:gd name="T2" fmla="*/ 38 w 147"/>
                  <a:gd name="T3" fmla="*/ 10 h 130"/>
                  <a:gd name="T4" fmla="*/ 95 w 147"/>
                  <a:gd name="T5" fmla="*/ 8 h 130"/>
                  <a:gd name="T6" fmla="*/ 141 w 147"/>
                  <a:gd name="T7" fmla="*/ 45 h 130"/>
                  <a:gd name="T8" fmla="*/ 136 w 147"/>
                  <a:gd name="T9" fmla="*/ 89 h 130"/>
                  <a:gd name="T10" fmla="*/ 100 w 147"/>
                  <a:gd name="T11" fmla="*/ 119 h 130"/>
                  <a:gd name="T12" fmla="*/ 26 w 147"/>
                  <a:gd name="T13" fmla="*/ 121 h 130"/>
                  <a:gd name="T14" fmla="*/ 1 w 147"/>
                  <a:gd name="T15" fmla="*/ 92 h 130"/>
                  <a:gd name="T16" fmla="*/ 15 w 147"/>
                  <a:gd name="T17" fmla="*/ 3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30">
                    <a:moveTo>
                      <a:pt x="15" y="35"/>
                    </a:moveTo>
                    <a:cubicBezTo>
                      <a:pt x="21" y="25"/>
                      <a:pt x="29" y="16"/>
                      <a:pt x="38" y="10"/>
                    </a:cubicBezTo>
                    <a:cubicBezTo>
                      <a:pt x="53" y="0"/>
                      <a:pt x="79" y="1"/>
                      <a:pt x="95" y="8"/>
                    </a:cubicBezTo>
                    <a:cubicBezTo>
                      <a:pt x="115" y="16"/>
                      <a:pt x="130" y="25"/>
                      <a:pt x="141" y="45"/>
                    </a:cubicBezTo>
                    <a:cubicBezTo>
                      <a:pt x="147" y="57"/>
                      <a:pt x="144" y="78"/>
                      <a:pt x="136" y="89"/>
                    </a:cubicBezTo>
                    <a:cubicBezTo>
                      <a:pt x="127" y="102"/>
                      <a:pt x="114" y="114"/>
                      <a:pt x="100" y="119"/>
                    </a:cubicBezTo>
                    <a:cubicBezTo>
                      <a:pt x="78" y="127"/>
                      <a:pt x="49" y="130"/>
                      <a:pt x="26" y="121"/>
                    </a:cubicBezTo>
                    <a:cubicBezTo>
                      <a:pt x="15" y="117"/>
                      <a:pt x="2" y="105"/>
                      <a:pt x="1" y="92"/>
                    </a:cubicBezTo>
                    <a:cubicBezTo>
                      <a:pt x="0" y="73"/>
                      <a:pt x="5" y="52"/>
                      <a:pt x="15" y="35"/>
                    </a:cubicBezTo>
                    <a:close/>
                  </a:path>
                </a:pathLst>
              </a:custGeom>
              <a:solidFill>
                <a:srgbClr val="BFD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76"/>
              <p:cNvSpPr/>
              <p:nvPr/>
            </p:nvSpPr>
            <p:spPr bwMode="auto">
              <a:xfrm>
                <a:off x="3339" y="6210"/>
                <a:ext cx="199" cy="175"/>
              </a:xfrm>
              <a:custGeom>
                <a:avLst/>
                <a:gdLst>
                  <a:gd name="T0" fmla="*/ 15 w 148"/>
                  <a:gd name="T1" fmla="*/ 35 h 130"/>
                  <a:gd name="T2" fmla="*/ 39 w 148"/>
                  <a:gd name="T3" fmla="*/ 10 h 130"/>
                  <a:gd name="T4" fmla="*/ 96 w 148"/>
                  <a:gd name="T5" fmla="*/ 8 h 130"/>
                  <a:gd name="T6" fmla="*/ 141 w 148"/>
                  <a:gd name="T7" fmla="*/ 44 h 130"/>
                  <a:gd name="T8" fmla="*/ 137 w 148"/>
                  <a:gd name="T9" fmla="*/ 89 h 130"/>
                  <a:gd name="T10" fmla="*/ 100 w 148"/>
                  <a:gd name="T11" fmla="*/ 118 h 130"/>
                  <a:gd name="T12" fmla="*/ 27 w 148"/>
                  <a:gd name="T13" fmla="*/ 121 h 130"/>
                  <a:gd name="T14" fmla="*/ 2 w 148"/>
                  <a:gd name="T15" fmla="*/ 91 h 130"/>
                  <a:gd name="T16" fmla="*/ 15 w 148"/>
                  <a:gd name="T17" fmla="*/ 3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30">
                    <a:moveTo>
                      <a:pt x="15" y="35"/>
                    </a:moveTo>
                    <a:cubicBezTo>
                      <a:pt x="21" y="25"/>
                      <a:pt x="29" y="16"/>
                      <a:pt x="39" y="10"/>
                    </a:cubicBezTo>
                    <a:cubicBezTo>
                      <a:pt x="54" y="0"/>
                      <a:pt x="79" y="1"/>
                      <a:pt x="96" y="8"/>
                    </a:cubicBezTo>
                    <a:cubicBezTo>
                      <a:pt x="115" y="16"/>
                      <a:pt x="130" y="25"/>
                      <a:pt x="141" y="44"/>
                    </a:cubicBezTo>
                    <a:cubicBezTo>
                      <a:pt x="148" y="56"/>
                      <a:pt x="144" y="78"/>
                      <a:pt x="137" y="89"/>
                    </a:cubicBezTo>
                    <a:cubicBezTo>
                      <a:pt x="128" y="101"/>
                      <a:pt x="114" y="114"/>
                      <a:pt x="100" y="118"/>
                    </a:cubicBezTo>
                    <a:cubicBezTo>
                      <a:pt x="78" y="126"/>
                      <a:pt x="50" y="130"/>
                      <a:pt x="27" y="121"/>
                    </a:cubicBezTo>
                    <a:cubicBezTo>
                      <a:pt x="15" y="116"/>
                      <a:pt x="3" y="104"/>
                      <a:pt x="2" y="91"/>
                    </a:cubicBezTo>
                    <a:cubicBezTo>
                      <a:pt x="0" y="72"/>
                      <a:pt x="5" y="52"/>
                      <a:pt x="15" y="35"/>
                    </a:cubicBezTo>
                    <a:close/>
                  </a:path>
                </a:pathLst>
              </a:custGeom>
              <a:solidFill>
                <a:srgbClr val="FF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77"/>
              <p:cNvSpPr/>
              <p:nvPr/>
            </p:nvSpPr>
            <p:spPr bwMode="auto">
              <a:xfrm>
                <a:off x="3619" y="6327"/>
                <a:ext cx="140" cy="123"/>
              </a:xfrm>
              <a:custGeom>
                <a:avLst/>
                <a:gdLst>
                  <a:gd name="T0" fmla="*/ 11 w 104"/>
                  <a:gd name="T1" fmla="*/ 25 h 91"/>
                  <a:gd name="T2" fmla="*/ 27 w 104"/>
                  <a:gd name="T3" fmla="*/ 7 h 91"/>
                  <a:gd name="T4" fmla="*/ 67 w 104"/>
                  <a:gd name="T5" fmla="*/ 6 h 91"/>
                  <a:gd name="T6" fmla="*/ 99 w 104"/>
                  <a:gd name="T7" fmla="*/ 31 h 91"/>
                  <a:gd name="T8" fmla="*/ 96 w 104"/>
                  <a:gd name="T9" fmla="*/ 62 h 91"/>
                  <a:gd name="T10" fmla="*/ 70 w 104"/>
                  <a:gd name="T11" fmla="*/ 83 h 91"/>
                  <a:gd name="T12" fmla="*/ 19 w 104"/>
                  <a:gd name="T13" fmla="*/ 85 h 91"/>
                  <a:gd name="T14" fmla="*/ 1 w 104"/>
                  <a:gd name="T15" fmla="*/ 64 h 91"/>
                  <a:gd name="T16" fmla="*/ 11 w 104"/>
                  <a:gd name="T17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91">
                    <a:moveTo>
                      <a:pt x="11" y="25"/>
                    </a:moveTo>
                    <a:cubicBezTo>
                      <a:pt x="15" y="18"/>
                      <a:pt x="21" y="12"/>
                      <a:pt x="27" y="7"/>
                    </a:cubicBezTo>
                    <a:cubicBezTo>
                      <a:pt x="38" y="0"/>
                      <a:pt x="56" y="1"/>
                      <a:pt x="67" y="6"/>
                    </a:cubicBezTo>
                    <a:cubicBezTo>
                      <a:pt x="81" y="11"/>
                      <a:pt x="91" y="18"/>
                      <a:pt x="99" y="31"/>
                    </a:cubicBezTo>
                    <a:cubicBezTo>
                      <a:pt x="104" y="40"/>
                      <a:pt x="101" y="55"/>
                      <a:pt x="96" y="62"/>
                    </a:cubicBezTo>
                    <a:cubicBezTo>
                      <a:pt x="90" y="71"/>
                      <a:pt x="80" y="80"/>
                      <a:pt x="70" y="83"/>
                    </a:cubicBezTo>
                    <a:cubicBezTo>
                      <a:pt x="55" y="89"/>
                      <a:pt x="35" y="91"/>
                      <a:pt x="19" y="85"/>
                    </a:cubicBezTo>
                    <a:cubicBezTo>
                      <a:pt x="11" y="82"/>
                      <a:pt x="2" y="73"/>
                      <a:pt x="1" y="64"/>
                    </a:cubicBezTo>
                    <a:cubicBezTo>
                      <a:pt x="0" y="51"/>
                      <a:pt x="4" y="37"/>
                      <a:pt x="11" y="25"/>
                    </a:cubicBezTo>
                    <a:close/>
                  </a:path>
                </a:pathLst>
              </a:custGeom>
              <a:solidFill>
                <a:srgbClr val="FFE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78"/>
              <p:cNvSpPr/>
              <p:nvPr/>
            </p:nvSpPr>
            <p:spPr bwMode="auto">
              <a:xfrm>
                <a:off x="90" y="6049"/>
                <a:ext cx="211" cy="222"/>
              </a:xfrm>
              <a:custGeom>
                <a:avLst/>
                <a:gdLst>
                  <a:gd name="T0" fmla="*/ 3 w 157"/>
                  <a:gd name="T1" fmla="*/ 163 h 165"/>
                  <a:gd name="T2" fmla="*/ 64 w 157"/>
                  <a:gd name="T3" fmla="*/ 9 h 165"/>
                  <a:gd name="T4" fmla="*/ 64 w 157"/>
                  <a:gd name="T5" fmla="*/ 5 h 165"/>
                  <a:gd name="T6" fmla="*/ 66 w 157"/>
                  <a:gd name="T7" fmla="*/ 12 h 165"/>
                  <a:gd name="T8" fmla="*/ 76 w 157"/>
                  <a:gd name="T9" fmla="*/ 35 h 165"/>
                  <a:gd name="T10" fmla="*/ 115 w 157"/>
                  <a:gd name="T11" fmla="*/ 113 h 165"/>
                  <a:gd name="T12" fmla="*/ 138 w 157"/>
                  <a:gd name="T13" fmla="*/ 147 h 165"/>
                  <a:gd name="T14" fmla="*/ 147 w 157"/>
                  <a:gd name="T15" fmla="*/ 158 h 165"/>
                  <a:gd name="T16" fmla="*/ 152 w 157"/>
                  <a:gd name="T17" fmla="*/ 162 h 165"/>
                  <a:gd name="T18" fmla="*/ 105 w 157"/>
                  <a:gd name="T19" fmla="*/ 162 h 165"/>
                  <a:gd name="T20" fmla="*/ 2 w 157"/>
                  <a:gd name="T21" fmla="*/ 161 h 165"/>
                  <a:gd name="T22" fmla="*/ 2 w 157"/>
                  <a:gd name="T23" fmla="*/ 164 h 165"/>
                  <a:gd name="T24" fmla="*/ 154 w 157"/>
                  <a:gd name="T25" fmla="*/ 165 h 165"/>
                  <a:gd name="T26" fmla="*/ 155 w 157"/>
                  <a:gd name="T27" fmla="*/ 163 h 165"/>
                  <a:gd name="T28" fmla="*/ 66 w 157"/>
                  <a:gd name="T29" fmla="*/ 2 h 165"/>
                  <a:gd name="T30" fmla="*/ 63 w 157"/>
                  <a:gd name="T31" fmla="*/ 2 h 165"/>
                  <a:gd name="T32" fmla="*/ 1 w 157"/>
                  <a:gd name="T33" fmla="*/ 162 h 165"/>
                  <a:gd name="T34" fmla="*/ 3 w 157"/>
                  <a:gd name="T35" fmla="*/ 16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65">
                    <a:moveTo>
                      <a:pt x="3" y="163"/>
                    </a:moveTo>
                    <a:cubicBezTo>
                      <a:pt x="27" y="114"/>
                      <a:pt x="48" y="62"/>
                      <a:pt x="64" y="9"/>
                    </a:cubicBezTo>
                    <a:cubicBezTo>
                      <a:pt x="65" y="5"/>
                      <a:pt x="62" y="0"/>
                      <a:pt x="64" y="5"/>
                    </a:cubicBezTo>
                    <a:cubicBezTo>
                      <a:pt x="64" y="7"/>
                      <a:pt x="65" y="9"/>
                      <a:pt x="66" y="12"/>
                    </a:cubicBezTo>
                    <a:cubicBezTo>
                      <a:pt x="69" y="20"/>
                      <a:pt x="73" y="28"/>
                      <a:pt x="76" y="35"/>
                    </a:cubicBezTo>
                    <a:cubicBezTo>
                      <a:pt x="88" y="62"/>
                      <a:pt x="100" y="88"/>
                      <a:pt x="115" y="113"/>
                    </a:cubicBezTo>
                    <a:cubicBezTo>
                      <a:pt x="122" y="125"/>
                      <a:pt x="130" y="136"/>
                      <a:pt x="138" y="147"/>
                    </a:cubicBezTo>
                    <a:cubicBezTo>
                      <a:pt x="141" y="151"/>
                      <a:pt x="144" y="155"/>
                      <a:pt x="147" y="158"/>
                    </a:cubicBezTo>
                    <a:cubicBezTo>
                      <a:pt x="149" y="161"/>
                      <a:pt x="157" y="162"/>
                      <a:pt x="152" y="162"/>
                    </a:cubicBezTo>
                    <a:cubicBezTo>
                      <a:pt x="137" y="162"/>
                      <a:pt x="121" y="162"/>
                      <a:pt x="105" y="162"/>
                    </a:cubicBezTo>
                    <a:cubicBezTo>
                      <a:pt x="71" y="162"/>
                      <a:pt x="36" y="161"/>
                      <a:pt x="2" y="161"/>
                    </a:cubicBezTo>
                    <a:cubicBezTo>
                      <a:pt x="0" y="161"/>
                      <a:pt x="0" y="164"/>
                      <a:pt x="2" y="164"/>
                    </a:cubicBezTo>
                    <a:cubicBezTo>
                      <a:pt x="53" y="164"/>
                      <a:pt x="104" y="165"/>
                      <a:pt x="154" y="165"/>
                    </a:cubicBezTo>
                    <a:cubicBezTo>
                      <a:pt x="156" y="165"/>
                      <a:pt x="156" y="164"/>
                      <a:pt x="155" y="163"/>
                    </a:cubicBezTo>
                    <a:cubicBezTo>
                      <a:pt x="113" y="119"/>
                      <a:pt x="86" y="58"/>
                      <a:pt x="66" y="2"/>
                    </a:cubicBezTo>
                    <a:cubicBezTo>
                      <a:pt x="65" y="1"/>
                      <a:pt x="63" y="0"/>
                      <a:pt x="63" y="2"/>
                    </a:cubicBezTo>
                    <a:cubicBezTo>
                      <a:pt x="47" y="57"/>
                      <a:pt x="26" y="110"/>
                      <a:pt x="1" y="162"/>
                    </a:cubicBezTo>
                    <a:cubicBezTo>
                      <a:pt x="0" y="163"/>
                      <a:pt x="2" y="165"/>
                      <a:pt x="3" y="16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79"/>
              <p:cNvSpPr/>
              <p:nvPr/>
            </p:nvSpPr>
            <p:spPr bwMode="auto">
              <a:xfrm>
                <a:off x="90" y="6264"/>
                <a:ext cx="209" cy="294"/>
              </a:xfrm>
              <a:custGeom>
                <a:avLst/>
                <a:gdLst>
                  <a:gd name="T0" fmla="*/ 0 w 156"/>
                  <a:gd name="T1" fmla="*/ 2 h 218"/>
                  <a:gd name="T2" fmla="*/ 18 w 156"/>
                  <a:gd name="T3" fmla="*/ 217 h 218"/>
                  <a:gd name="T4" fmla="*/ 19 w 156"/>
                  <a:gd name="T5" fmla="*/ 218 h 218"/>
                  <a:gd name="T6" fmla="*/ 126 w 156"/>
                  <a:gd name="T7" fmla="*/ 218 h 218"/>
                  <a:gd name="T8" fmla="*/ 128 w 156"/>
                  <a:gd name="T9" fmla="*/ 217 h 218"/>
                  <a:gd name="T10" fmla="*/ 156 w 156"/>
                  <a:gd name="T11" fmla="*/ 4 h 218"/>
                  <a:gd name="T12" fmla="*/ 153 w 156"/>
                  <a:gd name="T13" fmla="*/ 4 h 218"/>
                  <a:gd name="T14" fmla="*/ 130 w 156"/>
                  <a:gd name="T15" fmla="*/ 168 h 218"/>
                  <a:gd name="T16" fmla="*/ 125 w 156"/>
                  <a:gd name="T17" fmla="*/ 216 h 218"/>
                  <a:gd name="T18" fmla="*/ 123 w 156"/>
                  <a:gd name="T19" fmla="*/ 215 h 218"/>
                  <a:gd name="T20" fmla="*/ 113 w 156"/>
                  <a:gd name="T21" fmla="*/ 215 h 218"/>
                  <a:gd name="T22" fmla="*/ 79 w 156"/>
                  <a:gd name="T23" fmla="*/ 215 h 218"/>
                  <a:gd name="T24" fmla="*/ 21 w 156"/>
                  <a:gd name="T25" fmla="*/ 215 h 218"/>
                  <a:gd name="T26" fmla="*/ 15 w 156"/>
                  <a:gd name="T27" fmla="*/ 140 h 218"/>
                  <a:gd name="T28" fmla="*/ 3 w 156"/>
                  <a:gd name="T29" fmla="*/ 2 h 218"/>
                  <a:gd name="T30" fmla="*/ 0 w 156"/>
                  <a:gd name="T31" fmla="*/ 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18">
                    <a:moveTo>
                      <a:pt x="0" y="2"/>
                    </a:moveTo>
                    <a:cubicBezTo>
                      <a:pt x="7" y="74"/>
                      <a:pt x="14" y="145"/>
                      <a:pt x="18" y="217"/>
                    </a:cubicBezTo>
                    <a:cubicBezTo>
                      <a:pt x="18" y="218"/>
                      <a:pt x="18" y="218"/>
                      <a:pt x="19" y="218"/>
                    </a:cubicBezTo>
                    <a:cubicBezTo>
                      <a:pt x="55" y="218"/>
                      <a:pt x="91" y="218"/>
                      <a:pt x="126" y="218"/>
                    </a:cubicBezTo>
                    <a:cubicBezTo>
                      <a:pt x="127" y="218"/>
                      <a:pt x="128" y="218"/>
                      <a:pt x="128" y="217"/>
                    </a:cubicBezTo>
                    <a:cubicBezTo>
                      <a:pt x="134" y="146"/>
                      <a:pt x="140" y="74"/>
                      <a:pt x="156" y="4"/>
                    </a:cubicBezTo>
                    <a:cubicBezTo>
                      <a:pt x="156" y="2"/>
                      <a:pt x="153" y="2"/>
                      <a:pt x="153" y="4"/>
                    </a:cubicBezTo>
                    <a:cubicBezTo>
                      <a:pt x="140" y="57"/>
                      <a:pt x="135" y="113"/>
                      <a:pt x="130" y="168"/>
                    </a:cubicBezTo>
                    <a:cubicBezTo>
                      <a:pt x="128" y="184"/>
                      <a:pt x="126" y="200"/>
                      <a:pt x="125" y="216"/>
                    </a:cubicBezTo>
                    <a:cubicBezTo>
                      <a:pt x="125" y="215"/>
                      <a:pt x="127" y="215"/>
                      <a:pt x="123" y="215"/>
                    </a:cubicBezTo>
                    <a:cubicBezTo>
                      <a:pt x="120" y="215"/>
                      <a:pt x="117" y="215"/>
                      <a:pt x="113" y="215"/>
                    </a:cubicBezTo>
                    <a:cubicBezTo>
                      <a:pt x="102" y="215"/>
                      <a:pt x="90" y="215"/>
                      <a:pt x="79" y="215"/>
                    </a:cubicBezTo>
                    <a:cubicBezTo>
                      <a:pt x="59" y="215"/>
                      <a:pt x="40" y="215"/>
                      <a:pt x="21" y="215"/>
                    </a:cubicBezTo>
                    <a:cubicBezTo>
                      <a:pt x="20" y="215"/>
                      <a:pt x="16" y="148"/>
                      <a:pt x="15" y="140"/>
                    </a:cubicBezTo>
                    <a:cubicBezTo>
                      <a:pt x="12" y="94"/>
                      <a:pt x="8" y="48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80"/>
              <p:cNvSpPr/>
              <p:nvPr/>
            </p:nvSpPr>
            <p:spPr bwMode="auto">
              <a:xfrm>
                <a:off x="113" y="6232"/>
                <a:ext cx="157" cy="4"/>
              </a:xfrm>
              <a:custGeom>
                <a:avLst/>
                <a:gdLst>
                  <a:gd name="T0" fmla="*/ 2 w 117"/>
                  <a:gd name="T1" fmla="*/ 3 h 3"/>
                  <a:gd name="T2" fmla="*/ 116 w 117"/>
                  <a:gd name="T3" fmla="*/ 3 h 3"/>
                  <a:gd name="T4" fmla="*/ 116 w 117"/>
                  <a:gd name="T5" fmla="*/ 0 h 3"/>
                  <a:gd name="T6" fmla="*/ 2 w 117"/>
                  <a:gd name="T7" fmla="*/ 0 h 3"/>
                  <a:gd name="T8" fmla="*/ 2 w 11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3">
                    <a:moveTo>
                      <a:pt x="2" y="3"/>
                    </a:moveTo>
                    <a:cubicBezTo>
                      <a:pt x="40" y="3"/>
                      <a:pt x="78" y="3"/>
                      <a:pt x="116" y="3"/>
                    </a:cubicBezTo>
                    <a:cubicBezTo>
                      <a:pt x="117" y="3"/>
                      <a:pt x="117" y="0"/>
                      <a:pt x="116" y="0"/>
                    </a:cubicBezTo>
                    <a:cubicBezTo>
                      <a:pt x="78" y="0"/>
                      <a:pt x="40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81"/>
              <p:cNvSpPr/>
              <p:nvPr/>
            </p:nvSpPr>
            <p:spPr bwMode="auto">
              <a:xfrm>
                <a:off x="125" y="6187"/>
                <a:ext cx="112" cy="7"/>
              </a:xfrm>
              <a:custGeom>
                <a:avLst/>
                <a:gdLst>
                  <a:gd name="T0" fmla="*/ 2 w 84"/>
                  <a:gd name="T1" fmla="*/ 5 h 5"/>
                  <a:gd name="T2" fmla="*/ 82 w 84"/>
                  <a:gd name="T3" fmla="*/ 3 h 5"/>
                  <a:gd name="T4" fmla="*/ 82 w 84"/>
                  <a:gd name="T5" fmla="*/ 0 h 5"/>
                  <a:gd name="T6" fmla="*/ 2 w 84"/>
                  <a:gd name="T7" fmla="*/ 2 h 5"/>
                  <a:gd name="T8" fmla="*/ 2 w 8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">
                    <a:moveTo>
                      <a:pt x="2" y="5"/>
                    </a:moveTo>
                    <a:cubicBezTo>
                      <a:pt x="29" y="4"/>
                      <a:pt x="55" y="4"/>
                      <a:pt x="82" y="3"/>
                    </a:cubicBezTo>
                    <a:cubicBezTo>
                      <a:pt x="84" y="3"/>
                      <a:pt x="84" y="0"/>
                      <a:pt x="82" y="0"/>
                    </a:cubicBezTo>
                    <a:cubicBezTo>
                      <a:pt x="55" y="1"/>
                      <a:pt x="29" y="1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82"/>
              <p:cNvSpPr/>
              <p:nvPr/>
            </p:nvSpPr>
            <p:spPr bwMode="auto">
              <a:xfrm>
                <a:off x="143" y="6148"/>
                <a:ext cx="73" cy="4"/>
              </a:xfrm>
              <a:custGeom>
                <a:avLst/>
                <a:gdLst>
                  <a:gd name="T0" fmla="*/ 2 w 54"/>
                  <a:gd name="T1" fmla="*/ 3 h 3"/>
                  <a:gd name="T2" fmla="*/ 52 w 54"/>
                  <a:gd name="T3" fmla="*/ 3 h 3"/>
                  <a:gd name="T4" fmla="*/ 52 w 54"/>
                  <a:gd name="T5" fmla="*/ 0 h 3"/>
                  <a:gd name="T6" fmla="*/ 2 w 54"/>
                  <a:gd name="T7" fmla="*/ 0 h 3"/>
                  <a:gd name="T8" fmla="*/ 2 w 5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">
                    <a:moveTo>
                      <a:pt x="2" y="3"/>
                    </a:moveTo>
                    <a:cubicBezTo>
                      <a:pt x="19" y="3"/>
                      <a:pt x="36" y="3"/>
                      <a:pt x="52" y="3"/>
                    </a:cubicBezTo>
                    <a:cubicBezTo>
                      <a:pt x="54" y="3"/>
                      <a:pt x="54" y="0"/>
                      <a:pt x="52" y="0"/>
                    </a:cubicBezTo>
                    <a:cubicBezTo>
                      <a:pt x="36" y="0"/>
                      <a:pt x="19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83"/>
              <p:cNvSpPr/>
              <p:nvPr/>
            </p:nvSpPr>
            <p:spPr bwMode="auto">
              <a:xfrm>
                <a:off x="158" y="6110"/>
                <a:ext cx="43" cy="5"/>
              </a:xfrm>
              <a:custGeom>
                <a:avLst/>
                <a:gdLst>
                  <a:gd name="T0" fmla="*/ 2 w 32"/>
                  <a:gd name="T1" fmla="*/ 3 h 3"/>
                  <a:gd name="T2" fmla="*/ 30 w 32"/>
                  <a:gd name="T3" fmla="*/ 3 h 3"/>
                  <a:gd name="T4" fmla="*/ 30 w 32"/>
                  <a:gd name="T5" fmla="*/ 0 h 3"/>
                  <a:gd name="T6" fmla="*/ 2 w 32"/>
                  <a:gd name="T7" fmla="*/ 0 h 3"/>
                  <a:gd name="T8" fmla="*/ 2 w 3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">
                    <a:moveTo>
                      <a:pt x="2" y="3"/>
                    </a:moveTo>
                    <a:cubicBezTo>
                      <a:pt x="12" y="3"/>
                      <a:pt x="21" y="3"/>
                      <a:pt x="30" y="3"/>
                    </a:cubicBezTo>
                    <a:cubicBezTo>
                      <a:pt x="32" y="3"/>
                      <a:pt x="32" y="0"/>
                      <a:pt x="30" y="0"/>
                    </a:cubicBezTo>
                    <a:cubicBezTo>
                      <a:pt x="21" y="0"/>
                      <a:pt x="12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84"/>
              <p:cNvSpPr/>
              <p:nvPr/>
            </p:nvSpPr>
            <p:spPr bwMode="auto">
              <a:xfrm>
                <a:off x="117" y="6304"/>
                <a:ext cx="36" cy="41"/>
              </a:xfrm>
              <a:custGeom>
                <a:avLst/>
                <a:gdLst>
                  <a:gd name="T0" fmla="*/ 1 w 27"/>
                  <a:gd name="T1" fmla="*/ 2 h 30"/>
                  <a:gd name="T2" fmla="*/ 4 w 27"/>
                  <a:gd name="T3" fmla="*/ 28 h 30"/>
                  <a:gd name="T4" fmla="*/ 5 w 27"/>
                  <a:gd name="T5" fmla="*/ 30 h 30"/>
                  <a:gd name="T6" fmla="*/ 26 w 27"/>
                  <a:gd name="T7" fmla="*/ 30 h 30"/>
                  <a:gd name="T8" fmla="*/ 27 w 27"/>
                  <a:gd name="T9" fmla="*/ 28 h 30"/>
                  <a:gd name="T10" fmla="*/ 27 w 27"/>
                  <a:gd name="T11" fmla="*/ 2 h 30"/>
                  <a:gd name="T12" fmla="*/ 26 w 27"/>
                  <a:gd name="T13" fmla="*/ 0 h 30"/>
                  <a:gd name="T14" fmla="*/ 2 w 27"/>
                  <a:gd name="T15" fmla="*/ 0 h 30"/>
                  <a:gd name="T16" fmla="*/ 2 w 27"/>
                  <a:gd name="T17" fmla="*/ 3 h 30"/>
                  <a:gd name="T18" fmla="*/ 26 w 27"/>
                  <a:gd name="T19" fmla="*/ 3 h 30"/>
                  <a:gd name="T20" fmla="*/ 24 w 27"/>
                  <a:gd name="T21" fmla="*/ 2 h 30"/>
                  <a:gd name="T22" fmla="*/ 24 w 27"/>
                  <a:gd name="T23" fmla="*/ 28 h 30"/>
                  <a:gd name="T24" fmla="*/ 26 w 27"/>
                  <a:gd name="T25" fmla="*/ 27 h 30"/>
                  <a:gd name="T26" fmla="*/ 5 w 27"/>
                  <a:gd name="T27" fmla="*/ 27 h 30"/>
                  <a:gd name="T28" fmla="*/ 7 w 27"/>
                  <a:gd name="T29" fmla="*/ 28 h 30"/>
                  <a:gd name="T30" fmla="*/ 4 w 27"/>
                  <a:gd name="T31" fmla="*/ 2 h 30"/>
                  <a:gd name="T32" fmla="*/ 1 w 27"/>
                  <a:gd name="T33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0">
                    <a:moveTo>
                      <a:pt x="1" y="2"/>
                    </a:moveTo>
                    <a:cubicBezTo>
                      <a:pt x="2" y="11"/>
                      <a:pt x="3" y="19"/>
                      <a:pt x="4" y="28"/>
                    </a:cubicBezTo>
                    <a:cubicBezTo>
                      <a:pt x="4" y="29"/>
                      <a:pt x="4" y="30"/>
                      <a:pt x="5" y="30"/>
                    </a:cubicBezTo>
                    <a:cubicBezTo>
                      <a:pt x="12" y="30"/>
                      <a:pt x="19" y="30"/>
                      <a:pt x="26" y="30"/>
                    </a:cubicBezTo>
                    <a:cubicBezTo>
                      <a:pt x="26" y="30"/>
                      <a:pt x="27" y="29"/>
                      <a:pt x="27" y="28"/>
                    </a:cubicBezTo>
                    <a:cubicBezTo>
                      <a:pt x="27" y="19"/>
                      <a:pt x="27" y="11"/>
                      <a:pt x="27" y="2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18" y="0"/>
                      <a:pt x="10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10" y="3"/>
                      <a:pt x="18" y="3"/>
                      <a:pt x="26" y="3"/>
                    </a:cubicBezTo>
                    <a:cubicBezTo>
                      <a:pt x="25" y="3"/>
                      <a:pt x="25" y="2"/>
                      <a:pt x="24" y="2"/>
                    </a:cubicBezTo>
                    <a:cubicBezTo>
                      <a:pt x="24" y="11"/>
                      <a:pt x="24" y="19"/>
                      <a:pt x="24" y="28"/>
                    </a:cubicBezTo>
                    <a:cubicBezTo>
                      <a:pt x="25" y="28"/>
                      <a:pt x="25" y="27"/>
                      <a:pt x="26" y="27"/>
                    </a:cubicBezTo>
                    <a:cubicBezTo>
                      <a:pt x="19" y="27"/>
                      <a:pt x="12" y="27"/>
                      <a:pt x="5" y="27"/>
                    </a:cubicBezTo>
                    <a:cubicBezTo>
                      <a:pt x="6" y="27"/>
                      <a:pt x="6" y="28"/>
                      <a:pt x="7" y="28"/>
                    </a:cubicBezTo>
                    <a:cubicBezTo>
                      <a:pt x="6" y="19"/>
                      <a:pt x="5" y="11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85"/>
              <p:cNvSpPr/>
              <p:nvPr/>
            </p:nvSpPr>
            <p:spPr bwMode="auto">
              <a:xfrm>
                <a:off x="106" y="6372"/>
                <a:ext cx="174" cy="11"/>
              </a:xfrm>
              <a:custGeom>
                <a:avLst/>
                <a:gdLst>
                  <a:gd name="T0" fmla="*/ 128 w 130"/>
                  <a:gd name="T1" fmla="*/ 0 h 8"/>
                  <a:gd name="T2" fmla="*/ 2 w 130"/>
                  <a:gd name="T3" fmla="*/ 5 h 8"/>
                  <a:gd name="T4" fmla="*/ 2 w 130"/>
                  <a:gd name="T5" fmla="*/ 8 h 8"/>
                  <a:gd name="T6" fmla="*/ 128 w 130"/>
                  <a:gd name="T7" fmla="*/ 3 h 8"/>
                  <a:gd name="T8" fmla="*/ 128 w 13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8">
                    <a:moveTo>
                      <a:pt x="128" y="0"/>
                    </a:moveTo>
                    <a:cubicBezTo>
                      <a:pt x="86" y="0"/>
                      <a:pt x="44" y="3"/>
                      <a:pt x="2" y="5"/>
                    </a:cubicBezTo>
                    <a:cubicBezTo>
                      <a:pt x="0" y="5"/>
                      <a:pt x="0" y="8"/>
                      <a:pt x="2" y="8"/>
                    </a:cubicBezTo>
                    <a:cubicBezTo>
                      <a:pt x="44" y="6"/>
                      <a:pt x="86" y="3"/>
                      <a:pt x="128" y="3"/>
                    </a:cubicBezTo>
                    <a:cubicBezTo>
                      <a:pt x="130" y="3"/>
                      <a:pt x="130" y="0"/>
                      <a:pt x="128" y="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86"/>
              <p:cNvSpPr/>
              <p:nvPr/>
            </p:nvSpPr>
            <p:spPr bwMode="auto">
              <a:xfrm>
                <a:off x="141" y="6445"/>
                <a:ext cx="92" cy="113"/>
              </a:xfrm>
              <a:custGeom>
                <a:avLst/>
                <a:gdLst>
                  <a:gd name="T0" fmla="*/ 18 w 69"/>
                  <a:gd name="T1" fmla="*/ 81 h 84"/>
                  <a:gd name="T2" fmla="*/ 39 w 69"/>
                  <a:gd name="T3" fmla="*/ 9 h 84"/>
                  <a:gd name="T4" fmla="*/ 50 w 69"/>
                  <a:gd name="T5" fmla="*/ 81 h 84"/>
                  <a:gd name="T6" fmla="*/ 53 w 69"/>
                  <a:gd name="T7" fmla="*/ 82 h 84"/>
                  <a:gd name="T8" fmla="*/ 37 w 69"/>
                  <a:gd name="T9" fmla="*/ 5 h 84"/>
                  <a:gd name="T10" fmla="*/ 15 w 69"/>
                  <a:gd name="T11" fmla="*/ 82 h 84"/>
                  <a:gd name="T12" fmla="*/ 18 w 69"/>
                  <a:gd name="T13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4">
                    <a:moveTo>
                      <a:pt x="18" y="81"/>
                    </a:moveTo>
                    <a:cubicBezTo>
                      <a:pt x="15" y="63"/>
                      <a:pt x="4" y="0"/>
                      <a:pt x="39" y="9"/>
                    </a:cubicBezTo>
                    <a:cubicBezTo>
                      <a:pt x="65" y="15"/>
                      <a:pt x="54" y="63"/>
                      <a:pt x="50" y="81"/>
                    </a:cubicBezTo>
                    <a:cubicBezTo>
                      <a:pt x="49" y="83"/>
                      <a:pt x="52" y="84"/>
                      <a:pt x="53" y="82"/>
                    </a:cubicBezTo>
                    <a:cubicBezTo>
                      <a:pt x="57" y="62"/>
                      <a:pt x="69" y="8"/>
                      <a:pt x="37" y="5"/>
                    </a:cubicBezTo>
                    <a:cubicBezTo>
                      <a:pt x="0" y="2"/>
                      <a:pt x="12" y="61"/>
                      <a:pt x="15" y="82"/>
                    </a:cubicBezTo>
                    <a:cubicBezTo>
                      <a:pt x="15" y="84"/>
                      <a:pt x="18" y="83"/>
                      <a:pt x="18" y="8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87"/>
              <p:cNvSpPr/>
              <p:nvPr/>
            </p:nvSpPr>
            <p:spPr bwMode="auto">
              <a:xfrm>
                <a:off x="173" y="6303"/>
                <a:ext cx="39" cy="38"/>
              </a:xfrm>
              <a:custGeom>
                <a:avLst/>
                <a:gdLst>
                  <a:gd name="T0" fmla="*/ 1 w 29"/>
                  <a:gd name="T1" fmla="*/ 3 h 28"/>
                  <a:gd name="T2" fmla="*/ 2 w 29"/>
                  <a:gd name="T3" fmla="*/ 26 h 28"/>
                  <a:gd name="T4" fmla="*/ 4 w 29"/>
                  <a:gd name="T5" fmla="*/ 28 h 28"/>
                  <a:gd name="T6" fmla="*/ 27 w 29"/>
                  <a:gd name="T7" fmla="*/ 26 h 28"/>
                  <a:gd name="T8" fmla="*/ 29 w 29"/>
                  <a:gd name="T9" fmla="*/ 25 h 28"/>
                  <a:gd name="T10" fmla="*/ 29 w 29"/>
                  <a:gd name="T11" fmla="*/ 1 h 28"/>
                  <a:gd name="T12" fmla="*/ 27 w 29"/>
                  <a:gd name="T13" fmla="*/ 0 h 28"/>
                  <a:gd name="T14" fmla="*/ 2 w 29"/>
                  <a:gd name="T15" fmla="*/ 1 h 28"/>
                  <a:gd name="T16" fmla="*/ 2 w 29"/>
                  <a:gd name="T17" fmla="*/ 4 h 28"/>
                  <a:gd name="T18" fmla="*/ 27 w 29"/>
                  <a:gd name="T19" fmla="*/ 3 h 28"/>
                  <a:gd name="T20" fmla="*/ 26 w 29"/>
                  <a:gd name="T21" fmla="*/ 1 h 28"/>
                  <a:gd name="T22" fmla="*/ 26 w 29"/>
                  <a:gd name="T23" fmla="*/ 25 h 28"/>
                  <a:gd name="T24" fmla="*/ 27 w 29"/>
                  <a:gd name="T25" fmla="*/ 23 h 28"/>
                  <a:gd name="T26" fmla="*/ 4 w 29"/>
                  <a:gd name="T27" fmla="*/ 25 h 28"/>
                  <a:gd name="T28" fmla="*/ 5 w 29"/>
                  <a:gd name="T29" fmla="*/ 26 h 28"/>
                  <a:gd name="T30" fmla="*/ 4 w 29"/>
                  <a:gd name="T31" fmla="*/ 3 h 28"/>
                  <a:gd name="T32" fmla="*/ 1 w 29"/>
                  <a:gd name="T3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8">
                    <a:moveTo>
                      <a:pt x="1" y="3"/>
                    </a:moveTo>
                    <a:cubicBezTo>
                      <a:pt x="1" y="11"/>
                      <a:pt x="2" y="18"/>
                      <a:pt x="2" y="26"/>
                    </a:cubicBezTo>
                    <a:cubicBezTo>
                      <a:pt x="2" y="27"/>
                      <a:pt x="3" y="28"/>
                      <a:pt x="4" y="28"/>
                    </a:cubicBezTo>
                    <a:cubicBezTo>
                      <a:pt x="11" y="27"/>
                      <a:pt x="19" y="27"/>
                      <a:pt x="27" y="26"/>
                    </a:cubicBezTo>
                    <a:cubicBezTo>
                      <a:pt x="28" y="26"/>
                      <a:pt x="29" y="25"/>
                      <a:pt x="29" y="25"/>
                    </a:cubicBezTo>
                    <a:cubicBezTo>
                      <a:pt x="29" y="17"/>
                      <a:pt x="29" y="9"/>
                      <a:pt x="29" y="1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19" y="0"/>
                      <a:pt x="10" y="1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  <a:cubicBezTo>
                      <a:pt x="10" y="4"/>
                      <a:pt x="19" y="3"/>
                      <a:pt x="27" y="3"/>
                    </a:cubicBezTo>
                    <a:cubicBezTo>
                      <a:pt x="27" y="2"/>
                      <a:pt x="26" y="2"/>
                      <a:pt x="26" y="1"/>
                    </a:cubicBezTo>
                    <a:cubicBezTo>
                      <a:pt x="26" y="9"/>
                      <a:pt x="26" y="17"/>
                      <a:pt x="26" y="25"/>
                    </a:cubicBezTo>
                    <a:cubicBezTo>
                      <a:pt x="26" y="24"/>
                      <a:pt x="27" y="24"/>
                      <a:pt x="27" y="23"/>
                    </a:cubicBezTo>
                    <a:cubicBezTo>
                      <a:pt x="19" y="24"/>
                      <a:pt x="11" y="24"/>
                      <a:pt x="4" y="25"/>
                    </a:cubicBezTo>
                    <a:cubicBezTo>
                      <a:pt x="4" y="25"/>
                      <a:pt x="5" y="26"/>
                      <a:pt x="5" y="26"/>
                    </a:cubicBezTo>
                    <a:cubicBezTo>
                      <a:pt x="5" y="18"/>
                      <a:pt x="4" y="11"/>
                      <a:pt x="4" y="3"/>
                    </a:cubicBezTo>
                    <a:cubicBezTo>
                      <a:pt x="4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88"/>
              <p:cNvSpPr/>
              <p:nvPr/>
            </p:nvSpPr>
            <p:spPr bwMode="auto">
              <a:xfrm>
                <a:off x="228" y="6304"/>
                <a:ext cx="35" cy="37"/>
              </a:xfrm>
              <a:custGeom>
                <a:avLst/>
                <a:gdLst>
                  <a:gd name="T0" fmla="*/ 0 w 26"/>
                  <a:gd name="T1" fmla="*/ 2 h 27"/>
                  <a:gd name="T2" fmla="*/ 0 w 26"/>
                  <a:gd name="T3" fmla="*/ 25 h 27"/>
                  <a:gd name="T4" fmla="*/ 2 w 26"/>
                  <a:gd name="T5" fmla="*/ 27 h 27"/>
                  <a:gd name="T6" fmla="*/ 23 w 26"/>
                  <a:gd name="T7" fmla="*/ 27 h 27"/>
                  <a:gd name="T8" fmla="*/ 25 w 26"/>
                  <a:gd name="T9" fmla="*/ 25 h 27"/>
                  <a:gd name="T10" fmla="*/ 26 w 26"/>
                  <a:gd name="T11" fmla="*/ 2 h 27"/>
                  <a:gd name="T12" fmla="*/ 25 w 26"/>
                  <a:gd name="T13" fmla="*/ 0 h 27"/>
                  <a:gd name="T14" fmla="*/ 2 w 26"/>
                  <a:gd name="T15" fmla="*/ 0 h 27"/>
                  <a:gd name="T16" fmla="*/ 2 w 26"/>
                  <a:gd name="T17" fmla="*/ 3 h 27"/>
                  <a:gd name="T18" fmla="*/ 25 w 26"/>
                  <a:gd name="T19" fmla="*/ 3 h 27"/>
                  <a:gd name="T20" fmla="*/ 23 w 26"/>
                  <a:gd name="T21" fmla="*/ 2 h 27"/>
                  <a:gd name="T22" fmla="*/ 22 w 26"/>
                  <a:gd name="T23" fmla="*/ 25 h 27"/>
                  <a:gd name="T24" fmla="*/ 23 w 26"/>
                  <a:gd name="T25" fmla="*/ 24 h 27"/>
                  <a:gd name="T26" fmla="*/ 2 w 26"/>
                  <a:gd name="T27" fmla="*/ 24 h 27"/>
                  <a:gd name="T28" fmla="*/ 3 w 26"/>
                  <a:gd name="T29" fmla="*/ 25 h 27"/>
                  <a:gd name="T30" fmla="*/ 3 w 26"/>
                  <a:gd name="T31" fmla="*/ 2 h 27"/>
                  <a:gd name="T32" fmla="*/ 0 w 26"/>
                  <a:gd name="T3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7">
                    <a:moveTo>
                      <a:pt x="0" y="2"/>
                    </a:moveTo>
                    <a:cubicBezTo>
                      <a:pt x="0" y="10"/>
                      <a:pt x="0" y="17"/>
                      <a:pt x="0" y="25"/>
                    </a:cubicBezTo>
                    <a:cubicBezTo>
                      <a:pt x="0" y="26"/>
                      <a:pt x="1" y="27"/>
                      <a:pt x="2" y="27"/>
                    </a:cubicBezTo>
                    <a:cubicBezTo>
                      <a:pt x="9" y="27"/>
                      <a:pt x="16" y="27"/>
                      <a:pt x="23" y="27"/>
                    </a:cubicBezTo>
                    <a:cubicBezTo>
                      <a:pt x="24" y="27"/>
                      <a:pt x="25" y="26"/>
                      <a:pt x="25" y="25"/>
                    </a:cubicBezTo>
                    <a:cubicBezTo>
                      <a:pt x="25" y="17"/>
                      <a:pt x="26" y="10"/>
                      <a:pt x="26" y="2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17" y="0"/>
                      <a:pt x="9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9" y="3"/>
                      <a:pt x="17" y="3"/>
                      <a:pt x="25" y="3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23" y="10"/>
                      <a:pt x="22" y="17"/>
                      <a:pt x="22" y="25"/>
                    </a:cubicBezTo>
                    <a:cubicBezTo>
                      <a:pt x="22" y="25"/>
                      <a:pt x="23" y="24"/>
                      <a:pt x="23" y="24"/>
                    </a:cubicBezTo>
                    <a:cubicBezTo>
                      <a:pt x="16" y="24"/>
                      <a:pt x="9" y="24"/>
                      <a:pt x="2" y="24"/>
                    </a:cubicBezTo>
                    <a:cubicBezTo>
                      <a:pt x="2" y="24"/>
                      <a:pt x="3" y="25"/>
                      <a:pt x="3" y="25"/>
                    </a:cubicBezTo>
                    <a:cubicBezTo>
                      <a:pt x="3" y="17"/>
                      <a:pt x="3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89"/>
              <p:cNvSpPr/>
              <p:nvPr/>
            </p:nvSpPr>
            <p:spPr bwMode="auto">
              <a:xfrm>
                <a:off x="123" y="6403"/>
                <a:ext cx="37" cy="36"/>
              </a:xfrm>
              <a:custGeom>
                <a:avLst/>
                <a:gdLst>
                  <a:gd name="T0" fmla="*/ 0 w 27"/>
                  <a:gd name="T1" fmla="*/ 2 h 27"/>
                  <a:gd name="T2" fmla="*/ 2 w 27"/>
                  <a:gd name="T3" fmla="*/ 25 h 27"/>
                  <a:gd name="T4" fmla="*/ 3 w 27"/>
                  <a:gd name="T5" fmla="*/ 27 h 27"/>
                  <a:gd name="T6" fmla="*/ 24 w 27"/>
                  <a:gd name="T7" fmla="*/ 27 h 27"/>
                  <a:gd name="T8" fmla="*/ 25 w 27"/>
                  <a:gd name="T9" fmla="*/ 25 h 27"/>
                  <a:gd name="T10" fmla="*/ 27 w 27"/>
                  <a:gd name="T11" fmla="*/ 2 h 27"/>
                  <a:gd name="T12" fmla="*/ 25 w 27"/>
                  <a:gd name="T13" fmla="*/ 0 h 27"/>
                  <a:gd name="T14" fmla="*/ 2 w 27"/>
                  <a:gd name="T15" fmla="*/ 0 h 27"/>
                  <a:gd name="T16" fmla="*/ 2 w 27"/>
                  <a:gd name="T17" fmla="*/ 3 h 27"/>
                  <a:gd name="T18" fmla="*/ 25 w 27"/>
                  <a:gd name="T19" fmla="*/ 3 h 27"/>
                  <a:gd name="T20" fmla="*/ 24 w 27"/>
                  <a:gd name="T21" fmla="*/ 2 h 27"/>
                  <a:gd name="T22" fmla="*/ 22 w 27"/>
                  <a:gd name="T23" fmla="*/ 25 h 27"/>
                  <a:gd name="T24" fmla="*/ 24 w 27"/>
                  <a:gd name="T25" fmla="*/ 24 h 27"/>
                  <a:gd name="T26" fmla="*/ 3 w 27"/>
                  <a:gd name="T27" fmla="*/ 24 h 27"/>
                  <a:gd name="T28" fmla="*/ 5 w 27"/>
                  <a:gd name="T29" fmla="*/ 25 h 27"/>
                  <a:gd name="T30" fmla="*/ 3 w 27"/>
                  <a:gd name="T31" fmla="*/ 2 h 27"/>
                  <a:gd name="T32" fmla="*/ 0 w 27"/>
                  <a:gd name="T3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7">
                    <a:moveTo>
                      <a:pt x="0" y="2"/>
                    </a:moveTo>
                    <a:cubicBezTo>
                      <a:pt x="1" y="10"/>
                      <a:pt x="1" y="17"/>
                      <a:pt x="2" y="25"/>
                    </a:cubicBezTo>
                    <a:cubicBezTo>
                      <a:pt x="2" y="26"/>
                      <a:pt x="3" y="27"/>
                      <a:pt x="3" y="27"/>
                    </a:cubicBezTo>
                    <a:cubicBezTo>
                      <a:pt x="10" y="27"/>
                      <a:pt x="17" y="27"/>
                      <a:pt x="24" y="27"/>
                    </a:cubicBezTo>
                    <a:cubicBezTo>
                      <a:pt x="24" y="27"/>
                      <a:pt x="25" y="26"/>
                      <a:pt x="25" y="25"/>
                    </a:cubicBezTo>
                    <a:cubicBezTo>
                      <a:pt x="26" y="17"/>
                      <a:pt x="26" y="10"/>
                      <a:pt x="27" y="2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7" y="0"/>
                      <a:pt x="10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10" y="3"/>
                      <a:pt x="17" y="3"/>
                      <a:pt x="25" y="3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3" y="10"/>
                      <a:pt x="23" y="17"/>
                      <a:pt x="22" y="25"/>
                    </a:cubicBezTo>
                    <a:cubicBezTo>
                      <a:pt x="23" y="25"/>
                      <a:pt x="23" y="24"/>
                      <a:pt x="24" y="24"/>
                    </a:cubicBezTo>
                    <a:cubicBezTo>
                      <a:pt x="17" y="24"/>
                      <a:pt x="10" y="24"/>
                      <a:pt x="3" y="24"/>
                    </a:cubicBezTo>
                    <a:cubicBezTo>
                      <a:pt x="4" y="24"/>
                      <a:pt x="4" y="25"/>
                      <a:pt x="5" y="25"/>
                    </a:cubicBezTo>
                    <a:cubicBezTo>
                      <a:pt x="4" y="17"/>
                      <a:pt x="4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90"/>
              <p:cNvSpPr/>
              <p:nvPr/>
            </p:nvSpPr>
            <p:spPr bwMode="auto">
              <a:xfrm>
                <a:off x="217" y="6400"/>
                <a:ext cx="37" cy="37"/>
              </a:xfrm>
              <a:custGeom>
                <a:avLst/>
                <a:gdLst>
                  <a:gd name="T0" fmla="*/ 0 w 27"/>
                  <a:gd name="T1" fmla="*/ 2 h 27"/>
                  <a:gd name="T2" fmla="*/ 0 w 27"/>
                  <a:gd name="T3" fmla="*/ 26 h 27"/>
                  <a:gd name="T4" fmla="*/ 2 w 27"/>
                  <a:gd name="T5" fmla="*/ 27 h 27"/>
                  <a:gd name="T6" fmla="*/ 24 w 27"/>
                  <a:gd name="T7" fmla="*/ 27 h 27"/>
                  <a:gd name="T8" fmla="*/ 25 w 27"/>
                  <a:gd name="T9" fmla="*/ 26 h 27"/>
                  <a:gd name="T10" fmla="*/ 27 w 27"/>
                  <a:gd name="T11" fmla="*/ 2 h 27"/>
                  <a:gd name="T12" fmla="*/ 25 w 27"/>
                  <a:gd name="T13" fmla="*/ 1 h 27"/>
                  <a:gd name="T14" fmla="*/ 2 w 27"/>
                  <a:gd name="T15" fmla="*/ 1 h 27"/>
                  <a:gd name="T16" fmla="*/ 2 w 27"/>
                  <a:gd name="T17" fmla="*/ 4 h 27"/>
                  <a:gd name="T18" fmla="*/ 25 w 27"/>
                  <a:gd name="T19" fmla="*/ 4 h 27"/>
                  <a:gd name="T20" fmla="*/ 24 w 27"/>
                  <a:gd name="T21" fmla="*/ 2 h 27"/>
                  <a:gd name="T22" fmla="*/ 22 w 27"/>
                  <a:gd name="T23" fmla="*/ 26 h 27"/>
                  <a:gd name="T24" fmla="*/ 24 w 27"/>
                  <a:gd name="T25" fmla="*/ 24 h 27"/>
                  <a:gd name="T26" fmla="*/ 2 w 27"/>
                  <a:gd name="T27" fmla="*/ 24 h 27"/>
                  <a:gd name="T28" fmla="*/ 3 w 27"/>
                  <a:gd name="T29" fmla="*/ 26 h 27"/>
                  <a:gd name="T30" fmla="*/ 3 w 27"/>
                  <a:gd name="T31" fmla="*/ 2 h 27"/>
                  <a:gd name="T32" fmla="*/ 0 w 27"/>
                  <a:gd name="T3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7">
                    <a:moveTo>
                      <a:pt x="0" y="2"/>
                    </a:moveTo>
                    <a:cubicBezTo>
                      <a:pt x="0" y="10"/>
                      <a:pt x="0" y="18"/>
                      <a:pt x="0" y="26"/>
                    </a:cubicBezTo>
                    <a:cubicBezTo>
                      <a:pt x="0" y="26"/>
                      <a:pt x="1" y="27"/>
                      <a:pt x="2" y="27"/>
                    </a:cubicBezTo>
                    <a:cubicBezTo>
                      <a:pt x="9" y="27"/>
                      <a:pt x="16" y="27"/>
                      <a:pt x="24" y="27"/>
                    </a:cubicBezTo>
                    <a:cubicBezTo>
                      <a:pt x="24" y="27"/>
                      <a:pt x="25" y="26"/>
                      <a:pt x="25" y="26"/>
                    </a:cubicBezTo>
                    <a:cubicBezTo>
                      <a:pt x="26" y="18"/>
                      <a:pt x="26" y="10"/>
                      <a:pt x="27" y="2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17" y="1"/>
                      <a:pt x="10" y="1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  <a:cubicBezTo>
                      <a:pt x="10" y="4"/>
                      <a:pt x="17" y="4"/>
                      <a:pt x="25" y="4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3" y="10"/>
                      <a:pt x="23" y="18"/>
                      <a:pt x="22" y="26"/>
                    </a:cubicBezTo>
                    <a:cubicBezTo>
                      <a:pt x="23" y="25"/>
                      <a:pt x="23" y="25"/>
                      <a:pt x="24" y="24"/>
                    </a:cubicBezTo>
                    <a:cubicBezTo>
                      <a:pt x="16" y="24"/>
                      <a:pt x="9" y="24"/>
                      <a:pt x="2" y="24"/>
                    </a:cubicBezTo>
                    <a:cubicBezTo>
                      <a:pt x="2" y="25"/>
                      <a:pt x="3" y="25"/>
                      <a:pt x="3" y="26"/>
                    </a:cubicBezTo>
                    <a:cubicBezTo>
                      <a:pt x="3" y="18"/>
                      <a:pt x="3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91"/>
              <p:cNvSpPr/>
              <p:nvPr/>
            </p:nvSpPr>
            <p:spPr bwMode="auto">
              <a:xfrm>
                <a:off x="47" y="6430"/>
                <a:ext cx="254" cy="74"/>
              </a:xfrm>
              <a:custGeom>
                <a:avLst/>
                <a:gdLst>
                  <a:gd name="T0" fmla="*/ 33 w 189"/>
                  <a:gd name="T1" fmla="*/ 25 h 55"/>
                  <a:gd name="T2" fmla="*/ 13 w 189"/>
                  <a:gd name="T3" fmla="*/ 36 h 55"/>
                  <a:gd name="T4" fmla="*/ 81 w 189"/>
                  <a:gd name="T5" fmla="*/ 28 h 55"/>
                  <a:gd name="T6" fmla="*/ 100 w 189"/>
                  <a:gd name="T7" fmla="*/ 8 h 55"/>
                  <a:gd name="T8" fmla="*/ 105 w 189"/>
                  <a:gd name="T9" fmla="*/ 9 h 55"/>
                  <a:gd name="T10" fmla="*/ 155 w 189"/>
                  <a:gd name="T11" fmla="*/ 36 h 55"/>
                  <a:gd name="T12" fmla="*/ 185 w 189"/>
                  <a:gd name="T13" fmla="*/ 24 h 55"/>
                  <a:gd name="T14" fmla="*/ 171 w 189"/>
                  <a:gd name="T15" fmla="*/ 12 h 55"/>
                  <a:gd name="T16" fmla="*/ 172 w 189"/>
                  <a:gd name="T17" fmla="*/ 15 h 55"/>
                  <a:gd name="T18" fmla="*/ 172 w 189"/>
                  <a:gd name="T19" fmla="*/ 33 h 55"/>
                  <a:gd name="T20" fmla="*/ 149 w 189"/>
                  <a:gd name="T21" fmla="*/ 32 h 55"/>
                  <a:gd name="T22" fmla="*/ 121 w 189"/>
                  <a:gd name="T23" fmla="*/ 20 h 55"/>
                  <a:gd name="T24" fmla="*/ 103 w 189"/>
                  <a:gd name="T25" fmla="*/ 2 h 55"/>
                  <a:gd name="T26" fmla="*/ 101 w 189"/>
                  <a:gd name="T27" fmla="*/ 1 h 55"/>
                  <a:gd name="T28" fmla="*/ 52 w 189"/>
                  <a:gd name="T29" fmla="*/ 39 h 55"/>
                  <a:gd name="T30" fmla="*/ 32 w 189"/>
                  <a:gd name="T31" fmla="*/ 42 h 55"/>
                  <a:gd name="T32" fmla="*/ 30 w 189"/>
                  <a:gd name="T33" fmla="*/ 26 h 55"/>
                  <a:gd name="T34" fmla="*/ 33 w 189"/>
                  <a:gd name="T3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9" h="55">
                    <a:moveTo>
                      <a:pt x="33" y="25"/>
                    </a:moveTo>
                    <a:cubicBezTo>
                      <a:pt x="29" y="8"/>
                      <a:pt x="0" y="21"/>
                      <a:pt x="13" y="36"/>
                    </a:cubicBezTo>
                    <a:cubicBezTo>
                      <a:pt x="30" y="55"/>
                      <a:pt x="65" y="42"/>
                      <a:pt x="81" y="28"/>
                    </a:cubicBezTo>
                    <a:cubicBezTo>
                      <a:pt x="89" y="22"/>
                      <a:pt x="95" y="16"/>
                      <a:pt x="100" y="8"/>
                    </a:cubicBezTo>
                    <a:cubicBezTo>
                      <a:pt x="104" y="3"/>
                      <a:pt x="99" y="2"/>
                      <a:pt x="105" y="9"/>
                    </a:cubicBezTo>
                    <a:cubicBezTo>
                      <a:pt x="117" y="25"/>
                      <a:pt x="136" y="33"/>
                      <a:pt x="155" y="36"/>
                    </a:cubicBezTo>
                    <a:cubicBezTo>
                      <a:pt x="167" y="38"/>
                      <a:pt x="181" y="37"/>
                      <a:pt x="185" y="24"/>
                    </a:cubicBezTo>
                    <a:cubicBezTo>
                      <a:pt x="189" y="15"/>
                      <a:pt x="178" y="9"/>
                      <a:pt x="171" y="12"/>
                    </a:cubicBezTo>
                    <a:cubicBezTo>
                      <a:pt x="169" y="12"/>
                      <a:pt x="170" y="15"/>
                      <a:pt x="172" y="15"/>
                    </a:cubicBezTo>
                    <a:cubicBezTo>
                      <a:pt x="172" y="21"/>
                      <a:pt x="172" y="27"/>
                      <a:pt x="172" y="33"/>
                    </a:cubicBezTo>
                    <a:cubicBezTo>
                      <a:pt x="164" y="34"/>
                      <a:pt x="157" y="34"/>
                      <a:pt x="149" y="32"/>
                    </a:cubicBezTo>
                    <a:cubicBezTo>
                      <a:pt x="139" y="30"/>
                      <a:pt x="130" y="26"/>
                      <a:pt x="121" y="20"/>
                    </a:cubicBezTo>
                    <a:cubicBezTo>
                      <a:pt x="114" y="16"/>
                      <a:pt x="106" y="9"/>
                      <a:pt x="103" y="2"/>
                    </a:cubicBezTo>
                    <a:cubicBezTo>
                      <a:pt x="103" y="1"/>
                      <a:pt x="101" y="0"/>
                      <a:pt x="101" y="1"/>
                    </a:cubicBezTo>
                    <a:cubicBezTo>
                      <a:pt x="89" y="20"/>
                      <a:pt x="73" y="33"/>
                      <a:pt x="52" y="39"/>
                    </a:cubicBezTo>
                    <a:cubicBezTo>
                      <a:pt x="46" y="41"/>
                      <a:pt x="39" y="42"/>
                      <a:pt x="32" y="42"/>
                    </a:cubicBezTo>
                    <a:cubicBezTo>
                      <a:pt x="16" y="41"/>
                      <a:pt x="32" y="37"/>
                      <a:pt x="30" y="26"/>
                    </a:cubicBezTo>
                    <a:cubicBezTo>
                      <a:pt x="30" y="28"/>
                      <a:pt x="33" y="27"/>
                      <a:pt x="33" y="2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92"/>
              <p:cNvSpPr/>
              <p:nvPr/>
            </p:nvSpPr>
            <p:spPr bwMode="auto">
              <a:xfrm>
                <a:off x="331" y="6300"/>
                <a:ext cx="442" cy="120"/>
              </a:xfrm>
              <a:custGeom>
                <a:avLst/>
                <a:gdLst>
                  <a:gd name="T0" fmla="*/ 3 w 329"/>
                  <a:gd name="T1" fmla="*/ 88 h 89"/>
                  <a:gd name="T2" fmla="*/ 63 w 329"/>
                  <a:gd name="T3" fmla="*/ 27 h 89"/>
                  <a:gd name="T4" fmla="*/ 80 w 329"/>
                  <a:gd name="T5" fmla="*/ 3 h 89"/>
                  <a:gd name="T6" fmla="*/ 111 w 329"/>
                  <a:gd name="T7" fmla="*/ 5 h 89"/>
                  <a:gd name="T8" fmla="*/ 206 w 329"/>
                  <a:gd name="T9" fmla="*/ 12 h 89"/>
                  <a:gd name="T10" fmla="*/ 243 w 329"/>
                  <a:gd name="T11" fmla="*/ 14 h 89"/>
                  <a:gd name="T12" fmla="*/ 259 w 329"/>
                  <a:gd name="T13" fmla="*/ 15 h 89"/>
                  <a:gd name="T14" fmla="*/ 322 w 329"/>
                  <a:gd name="T15" fmla="*/ 82 h 89"/>
                  <a:gd name="T16" fmla="*/ 324 w 329"/>
                  <a:gd name="T17" fmla="*/ 81 h 89"/>
                  <a:gd name="T18" fmla="*/ 318 w 329"/>
                  <a:gd name="T19" fmla="*/ 81 h 89"/>
                  <a:gd name="T20" fmla="*/ 291 w 329"/>
                  <a:gd name="T21" fmla="*/ 82 h 89"/>
                  <a:gd name="T22" fmla="*/ 109 w 329"/>
                  <a:gd name="T23" fmla="*/ 84 h 89"/>
                  <a:gd name="T24" fmla="*/ 2 w 329"/>
                  <a:gd name="T25" fmla="*/ 85 h 89"/>
                  <a:gd name="T26" fmla="*/ 2 w 329"/>
                  <a:gd name="T27" fmla="*/ 88 h 89"/>
                  <a:gd name="T28" fmla="*/ 326 w 329"/>
                  <a:gd name="T29" fmla="*/ 84 h 89"/>
                  <a:gd name="T30" fmla="*/ 327 w 329"/>
                  <a:gd name="T31" fmla="*/ 81 h 89"/>
                  <a:gd name="T32" fmla="*/ 281 w 329"/>
                  <a:gd name="T33" fmla="*/ 40 h 89"/>
                  <a:gd name="T34" fmla="*/ 261 w 329"/>
                  <a:gd name="T35" fmla="*/ 13 h 89"/>
                  <a:gd name="T36" fmla="*/ 251 w 329"/>
                  <a:gd name="T37" fmla="*/ 12 h 89"/>
                  <a:gd name="T38" fmla="*/ 220 w 329"/>
                  <a:gd name="T39" fmla="*/ 10 h 89"/>
                  <a:gd name="T40" fmla="*/ 75 w 329"/>
                  <a:gd name="T41" fmla="*/ 0 h 89"/>
                  <a:gd name="T42" fmla="*/ 73 w 329"/>
                  <a:gd name="T43" fmla="*/ 1 h 89"/>
                  <a:gd name="T44" fmla="*/ 1 w 329"/>
                  <a:gd name="T45" fmla="*/ 85 h 89"/>
                  <a:gd name="T46" fmla="*/ 3 w 329"/>
                  <a:gd name="T47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9" h="89">
                    <a:moveTo>
                      <a:pt x="3" y="88"/>
                    </a:moveTo>
                    <a:cubicBezTo>
                      <a:pt x="27" y="72"/>
                      <a:pt x="47" y="51"/>
                      <a:pt x="63" y="27"/>
                    </a:cubicBezTo>
                    <a:cubicBezTo>
                      <a:pt x="68" y="20"/>
                      <a:pt x="71" y="3"/>
                      <a:pt x="80" y="3"/>
                    </a:cubicBezTo>
                    <a:cubicBezTo>
                      <a:pt x="90" y="4"/>
                      <a:pt x="101" y="5"/>
                      <a:pt x="111" y="5"/>
                    </a:cubicBezTo>
                    <a:cubicBezTo>
                      <a:pt x="143" y="7"/>
                      <a:pt x="174" y="10"/>
                      <a:pt x="206" y="12"/>
                    </a:cubicBezTo>
                    <a:cubicBezTo>
                      <a:pt x="218" y="12"/>
                      <a:pt x="230" y="13"/>
                      <a:pt x="243" y="14"/>
                    </a:cubicBezTo>
                    <a:cubicBezTo>
                      <a:pt x="246" y="14"/>
                      <a:pt x="259" y="15"/>
                      <a:pt x="259" y="15"/>
                    </a:cubicBezTo>
                    <a:cubicBezTo>
                      <a:pt x="275" y="40"/>
                      <a:pt x="296" y="66"/>
                      <a:pt x="322" y="82"/>
                    </a:cubicBezTo>
                    <a:cubicBezTo>
                      <a:pt x="322" y="82"/>
                      <a:pt x="329" y="81"/>
                      <a:pt x="324" y="81"/>
                    </a:cubicBezTo>
                    <a:cubicBezTo>
                      <a:pt x="322" y="81"/>
                      <a:pt x="320" y="81"/>
                      <a:pt x="318" y="81"/>
                    </a:cubicBezTo>
                    <a:cubicBezTo>
                      <a:pt x="309" y="81"/>
                      <a:pt x="300" y="81"/>
                      <a:pt x="291" y="82"/>
                    </a:cubicBezTo>
                    <a:cubicBezTo>
                      <a:pt x="231" y="82"/>
                      <a:pt x="170" y="83"/>
                      <a:pt x="109" y="84"/>
                    </a:cubicBezTo>
                    <a:cubicBezTo>
                      <a:pt x="74" y="84"/>
                      <a:pt x="38" y="84"/>
                      <a:pt x="2" y="85"/>
                    </a:cubicBezTo>
                    <a:cubicBezTo>
                      <a:pt x="0" y="85"/>
                      <a:pt x="0" y="88"/>
                      <a:pt x="2" y="88"/>
                    </a:cubicBezTo>
                    <a:cubicBezTo>
                      <a:pt x="110" y="87"/>
                      <a:pt x="218" y="85"/>
                      <a:pt x="326" y="84"/>
                    </a:cubicBezTo>
                    <a:cubicBezTo>
                      <a:pt x="328" y="84"/>
                      <a:pt x="329" y="82"/>
                      <a:pt x="327" y="81"/>
                    </a:cubicBezTo>
                    <a:cubicBezTo>
                      <a:pt x="309" y="72"/>
                      <a:pt x="294" y="56"/>
                      <a:pt x="281" y="40"/>
                    </a:cubicBezTo>
                    <a:cubicBezTo>
                      <a:pt x="274" y="32"/>
                      <a:pt x="268" y="20"/>
                      <a:pt x="261" y="13"/>
                    </a:cubicBezTo>
                    <a:cubicBezTo>
                      <a:pt x="259" y="11"/>
                      <a:pt x="253" y="12"/>
                      <a:pt x="251" y="12"/>
                    </a:cubicBezTo>
                    <a:cubicBezTo>
                      <a:pt x="241" y="11"/>
                      <a:pt x="230" y="10"/>
                      <a:pt x="220" y="10"/>
                    </a:cubicBezTo>
                    <a:cubicBezTo>
                      <a:pt x="171" y="6"/>
                      <a:pt x="123" y="3"/>
                      <a:pt x="75" y="0"/>
                    </a:cubicBezTo>
                    <a:cubicBezTo>
                      <a:pt x="74" y="0"/>
                      <a:pt x="73" y="0"/>
                      <a:pt x="73" y="1"/>
                    </a:cubicBezTo>
                    <a:cubicBezTo>
                      <a:pt x="59" y="35"/>
                      <a:pt x="32" y="65"/>
                      <a:pt x="1" y="85"/>
                    </a:cubicBezTo>
                    <a:cubicBezTo>
                      <a:pt x="0" y="86"/>
                      <a:pt x="1" y="89"/>
                      <a:pt x="3" y="88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93"/>
              <p:cNvSpPr/>
              <p:nvPr/>
            </p:nvSpPr>
            <p:spPr bwMode="auto">
              <a:xfrm>
                <a:off x="331" y="6408"/>
                <a:ext cx="441" cy="150"/>
              </a:xfrm>
              <a:custGeom>
                <a:avLst/>
                <a:gdLst>
                  <a:gd name="T0" fmla="*/ 1 w 328"/>
                  <a:gd name="T1" fmla="*/ 6 h 111"/>
                  <a:gd name="T2" fmla="*/ 11 w 328"/>
                  <a:gd name="T3" fmla="*/ 110 h 111"/>
                  <a:gd name="T4" fmla="*/ 13 w 328"/>
                  <a:gd name="T5" fmla="*/ 111 h 111"/>
                  <a:gd name="T6" fmla="*/ 301 w 328"/>
                  <a:gd name="T7" fmla="*/ 111 h 111"/>
                  <a:gd name="T8" fmla="*/ 303 w 328"/>
                  <a:gd name="T9" fmla="*/ 110 h 111"/>
                  <a:gd name="T10" fmla="*/ 328 w 328"/>
                  <a:gd name="T11" fmla="*/ 3 h 111"/>
                  <a:gd name="T12" fmla="*/ 325 w 328"/>
                  <a:gd name="T13" fmla="*/ 2 h 111"/>
                  <a:gd name="T14" fmla="*/ 311 w 328"/>
                  <a:gd name="T15" fmla="*/ 64 h 111"/>
                  <a:gd name="T16" fmla="*/ 302 w 328"/>
                  <a:gd name="T17" fmla="*/ 102 h 111"/>
                  <a:gd name="T18" fmla="*/ 300 w 328"/>
                  <a:gd name="T19" fmla="*/ 109 h 111"/>
                  <a:gd name="T20" fmla="*/ 299 w 328"/>
                  <a:gd name="T21" fmla="*/ 108 h 111"/>
                  <a:gd name="T22" fmla="*/ 163 w 328"/>
                  <a:gd name="T23" fmla="*/ 108 h 111"/>
                  <a:gd name="T24" fmla="*/ 18 w 328"/>
                  <a:gd name="T25" fmla="*/ 108 h 111"/>
                  <a:gd name="T26" fmla="*/ 14 w 328"/>
                  <a:gd name="T27" fmla="*/ 107 h 111"/>
                  <a:gd name="T28" fmla="*/ 10 w 328"/>
                  <a:gd name="T29" fmla="*/ 73 h 111"/>
                  <a:gd name="T30" fmla="*/ 4 w 328"/>
                  <a:gd name="T31" fmla="*/ 6 h 111"/>
                  <a:gd name="T32" fmla="*/ 1 w 328"/>
                  <a:gd name="T33" fmla="*/ 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8" h="111">
                    <a:moveTo>
                      <a:pt x="1" y="6"/>
                    </a:moveTo>
                    <a:cubicBezTo>
                      <a:pt x="4" y="41"/>
                      <a:pt x="8" y="75"/>
                      <a:pt x="11" y="110"/>
                    </a:cubicBezTo>
                    <a:cubicBezTo>
                      <a:pt x="11" y="111"/>
                      <a:pt x="12" y="111"/>
                      <a:pt x="13" y="111"/>
                    </a:cubicBezTo>
                    <a:cubicBezTo>
                      <a:pt x="109" y="111"/>
                      <a:pt x="205" y="111"/>
                      <a:pt x="301" y="111"/>
                    </a:cubicBezTo>
                    <a:cubicBezTo>
                      <a:pt x="302" y="111"/>
                      <a:pt x="302" y="111"/>
                      <a:pt x="303" y="110"/>
                    </a:cubicBezTo>
                    <a:cubicBezTo>
                      <a:pt x="311" y="75"/>
                      <a:pt x="319" y="39"/>
                      <a:pt x="328" y="3"/>
                    </a:cubicBezTo>
                    <a:cubicBezTo>
                      <a:pt x="328" y="1"/>
                      <a:pt x="325" y="0"/>
                      <a:pt x="325" y="2"/>
                    </a:cubicBezTo>
                    <a:cubicBezTo>
                      <a:pt x="320" y="23"/>
                      <a:pt x="315" y="43"/>
                      <a:pt x="311" y="64"/>
                    </a:cubicBezTo>
                    <a:cubicBezTo>
                      <a:pt x="308" y="76"/>
                      <a:pt x="305" y="89"/>
                      <a:pt x="302" y="102"/>
                    </a:cubicBezTo>
                    <a:cubicBezTo>
                      <a:pt x="301" y="104"/>
                      <a:pt x="300" y="107"/>
                      <a:pt x="300" y="109"/>
                    </a:cubicBezTo>
                    <a:cubicBezTo>
                      <a:pt x="300" y="108"/>
                      <a:pt x="302" y="108"/>
                      <a:pt x="299" y="108"/>
                    </a:cubicBezTo>
                    <a:cubicBezTo>
                      <a:pt x="253" y="108"/>
                      <a:pt x="208" y="108"/>
                      <a:pt x="163" y="108"/>
                    </a:cubicBezTo>
                    <a:cubicBezTo>
                      <a:pt x="115" y="108"/>
                      <a:pt x="66" y="108"/>
                      <a:pt x="18" y="108"/>
                    </a:cubicBezTo>
                    <a:cubicBezTo>
                      <a:pt x="12" y="108"/>
                      <a:pt x="14" y="110"/>
                      <a:pt x="14" y="107"/>
                    </a:cubicBezTo>
                    <a:cubicBezTo>
                      <a:pt x="13" y="96"/>
                      <a:pt x="11" y="85"/>
                      <a:pt x="10" y="73"/>
                    </a:cubicBezTo>
                    <a:cubicBezTo>
                      <a:pt x="8" y="51"/>
                      <a:pt x="6" y="29"/>
                      <a:pt x="4" y="6"/>
                    </a:cubicBezTo>
                    <a:cubicBezTo>
                      <a:pt x="3" y="4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94"/>
              <p:cNvSpPr/>
              <p:nvPr/>
            </p:nvSpPr>
            <p:spPr bwMode="auto">
              <a:xfrm>
                <a:off x="427" y="6304"/>
                <a:ext cx="39" cy="111"/>
              </a:xfrm>
              <a:custGeom>
                <a:avLst/>
                <a:gdLst>
                  <a:gd name="T0" fmla="*/ 26 w 29"/>
                  <a:gd name="T1" fmla="*/ 1 h 82"/>
                  <a:gd name="T2" fmla="*/ 1 w 29"/>
                  <a:gd name="T3" fmla="*/ 79 h 82"/>
                  <a:gd name="T4" fmla="*/ 4 w 29"/>
                  <a:gd name="T5" fmla="*/ 80 h 82"/>
                  <a:gd name="T6" fmla="*/ 29 w 29"/>
                  <a:gd name="T7" fmla="*/ 2 h 82"/>
                  <a:gd name="T8" fmla="*/ 26 w 29"/>
                  <a:gd name="T9" fmla="*/ 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82">
                    <a:moveTo>
                      <a:pt x="26" y="1"/>
                    </a:moveTo>
                    <a:cubicBezTo>
                      <a:pt x="22" y="28"/>
                      <a:pt x="14" y="55"/>
                      <a:pt x="1" y="79"/>
                    </a:cubicBezTo>
                    <a:cubicBezTo>
                      <a:pt x="0" y="81"/>
                      <a:pt x="3" y="82"/>
                      <a:pt x="4" y="80"/>
                    </a:cubicBezTo>
                    <a:cubicBezTo>
                      <a:pt x="17" y="56"/>
                      <a:pt x="24" y="29"/>
                      <a:pt x="29" y="2"/>
                    </a:cubicBezTo>
                    <a:cubicBezTo>
                      <a:pt x="29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95"/>
              <p:cNvSpPr/>
              <p:nvPr/>
            </p:nvSpPr>
            <p:spPr bwMode="auto">
              <a:xfrm>
                <a:off x="497" y="6309"/>
                <a:ext cx="14" cy="103"/>
              </a:xfrm>
              <a:custGeom>
                <a:avLst/>
                <a:gdLst>
                  <a:gd name="T0" fmla="*/ 8 w 11"/>
                  <a:gd name="T1" fmla="*/ 2 h 77"/>
                  <a:gd name="T2" fmla="*/ 0 w 11"/>
                  <a:gd name="T3" fmla="*/ 75 h 77"/>
                  <a:gd name="T4" fmla="*/ 3 w 11"/>
                  <a:gd name="T5" fmla="*/ 75 h 77"/>
                  <a:gd name="T6" fmla="*/ 11 w 11"/>
                  <a:gd name="T7" fmla="*/ 2 h 77"/>
                  <a:gd name="T8" fmla="*/ 8 w 11"/>
                  <a:gd name="T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7">
                    <a:moveTo>
                      <a:pt x="8" y="2"/>
                    </a:moveTo>
                    <a:cubicBezTo>
                      <a:pt x="6" y="26"/>
                      <a:pt x="3" y="51"/>
                      <a:pt x="0" y="75"/>
                    </a:cubicBezTo>
                    <a:cubicBezTo>
                      <a:pt x="0" y="77"/>
                      <a:pt x="3" y="77"/>
                      <a:pt x="3" y="75"/>
                    </a:cubicBezTo>
                    <a:cubicBezTo>
                      <a:pt x="6" y="51"/>
                      <a:pt x="9" y="26"/>
                      <a:pt x="11" y="2"/>
                    </a:cubicBezTo>
                    <a:cubicBezTo>
                      <a:pt x="11" y="0"/>
                      <a:pt x="8" y="0"/>
                      <a:pt x="8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96"/>
              <p:cNvSpPr/>
              <p:nvPr/>
            </p:nvSpPr>
            <p:spPr bwMode="auto">
              <a:xfrm>
                <a:off x="557" y="6311"/>
                <a:ext cx="9" cy="101"/>
              </a:xfrm>
              <a:custGeom>
                <a:avLst/>
                <a:gdLst>
                  <a:gd name="T0" fmla="*/ 1 w 7"/>
                  <a:gd name="T1" fmla="*/ 2 h 75"/>
                  <a:gd name="T2" fmla="*/ 4 w 7"/>
                  <a:gd name="T3" fmla="*/ 73 h 75"/>
                  <a:gd name="T4" fmla="*/ 7 w 7"/>
                  <a:gd name="T5" fmla="*/ 73 h 75"/>
                  <a:gd name="T6" fmla="*/ 4 w 7"/>
                  <a:gd name="T7" fmla="*/ 2 h 75"/>
                  <a:gd name="T8" fmla="*/ 1 w 7"/>
                  <a:gd name="T9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5">
                    <a:moveTo>
                      <a:pt x="1" y="2"/>
                    </a:moveTo>
                    <a:cubicBezTo>
                      <a:pt x="2" y="25"/>
                      <a:pt x="3" y="49"/>
                      <a:pt x="4" y="73"/>
                    </a:cubicBezTo>
                    <a:cubicBezTo>
                      <a:pt x="4" y="75"/>
                      <a:pt x="7" y="75"/>
                      <a:pt x="7" y="73"/>
                    </a:cubicBezTo>
                    <a:cubicBezTo>
                      <a:pt x="6" y="49"/>
                      <a:pt x="5" y="25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97"/>
              <p:cNvSpPr/>
              <p:nvPr/>
            </p:nvSpPr>
            <p:spPr bwMode="auto">
              <a:xfrm>
                <a:off x="605" y="6315"/>
                <a:ext cx="22" cy="100"/>
              </a:xfrm>
              <a:custGeom>
                <a:avLst/>
                <a:gdLst>
                  <a:gd name="T0" fmla="*/ 0 w 16"/>
                  <a:gd name="T1" fmla="*/ 2 h 74"/>
                  <a:gd name="T2" fmla="*/ 13 w 16"/>
                  <a:gd name="T3" fmla="*/ 72 h 74"/>
                  <a:gd name="T4" fmla="*/ 16 w 16"/>
                  <a:gd name="T5" fmla="*/ 71 h 74"/>
                  <a:gd name="T6" fmla="*/ 3 w 16"/>
                  <a:gd name="T7" fmla="*/ 2 h 74"/>
                  <a:gd name="T8" fmla="*/ 0 w 16"/>
                  <a:gd name="T9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4">
                    <a:moveTo>
                      <a:pt x="0" y="2"/>
                    </a:moveTo>
                    <a:cubicBezTo>
                      <a:pt x="2" y="25"/>
                      <a:pt x="5" y="50"/>
                      <a:pt x="13" y="72"/>
                    </a:cubicBezTo>
                    <a:cubicBezTo>
                      <a:pt x="13" y="74"/>
                      <a:pt x="16" y="73"/>
                      <a:pt x="16" y="71"/>
                    </a:cubicBezTo>
                    <a:cubicBezTo>
                      <a:pt x="8" y="49"/>
                      <a:pt x="5" y="25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98"/>
              <p:cNvSpPr/>
              <p:nvPr/>
            </p:nvSpPr>
            <p:spPr bwMode="auto">
              <a:xfrm>
                <a:off x="648" y="6319"/>
                <a:ext cx="45" cy="92"/>
              </a:xfrm>
              <a:custGeom>
                <a:avLst/>
                <a:gdLst>
                  <a:gd name="T0" fmla="*/ 1 w 33"/>
                  <a:gd name="T1" fmla="*/ 2 h 68"/>
                  <a:gd name="T2" fmla="*/ 29 w 33"/>
                  <a:gd name="T3" fmla="*/ 66 h 68"/>
                  <a:gd name="T4" fmla="*/ 32 w 33"/>
                  <a:gd name="T5" fmla="*/ 65 h 68"/>
                  <a:gd name="T6" fmla="*/ 4 w 33"/>
                  <a:gd name="T7" fmla="*/ 1 h 68"/>
                  <a:gd name="T8" fmla="*/ 1 w 33"/>
                  <a:gd name="T9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8">
                    <a:moveTo>
                      <a:pt x="1" y="2"/>
                    </a:moveTo>
                    <a:cubicBezTo>
                      <a:pt x="8" y="24"/>
                      <a:pt x="17" y="47"/>
                      <a:pt x="29" y="66"/>
                    </a:cubicBezTo>
                    <a:cubicBezTo>
                      <a:pt x="30" y="68"/>
                      <a:pt x="33" y="66"/>
                      <a:pt x="32" y="65"/>
                    </a:cubicBezTo>
                    <a:cubicBezTo>
                      <a:pt x="20" y="45"/>
                      <a:pt x="11" y="23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99"/>
              <p:cNvSpPr/>
              <p:nvPr/>
            </p:nvSpPr>
            <p:spPr bwMode="auto">
              <a:xfrm>
                <a:off x="401" y="6356"/>
                <a:ext cx="304" cy="12"/>
              </a:xfrm>
              <a:custGeom>
                <a:avLst/>
                <a:gdLst>
                  <a:gd name="T0" fmla="*/ 1 w 226"/>
                  <a:gd name="T1" fmla="*/ 3 h 9"/>
                  <a:gd name="T2" fmla="*/ 224 w 226"/>
                  <a:gd name="T3" fmla="*/ 4 h 9"/>
                  <a:gd name="T4" fmla="*/ 224 w 226"/>
                  <a:gd name="T5" fmla="*/ 1 h 9"/>
                  <a:gd name="T6" fmla="*/ 1 w 226"/>
                  <a:gd name="T7" fmla="*/ 0 h 9"/>
                  <a:gd name="T8" fmla="*/ 1 w 22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9">
                    <a:moveTo>
                      <a:pt x="1" y="3"/>
                    </a:moveTo>
                    <a:cubicBezTo>
                      <a:pt x="75" y="5"/>
                      <a:pt x="150" y="9"/>
                      <a:pt x="224" y="4"/>
                    </a:cubicBezTo>
                    <a:cubicBezTo>
                      <a:pt x="226" y="4"/>
                      <a:pt x="226" y="1"/>
                      <a:pt x="224" y="1"/>
                    </a:cubicBezTo>
                    <a:cubicBezTo>
                      <a:pt x="150" y="6"/>
                      <a:pt x="75" y="2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00"/>
              <p:cNvSpPr/>
              <p:nvPr/>
            </p:nvSpPr>
            <p:spPr bwMode="auto">
              <a:xfrm>
                <a:off x="497" y="6459"/>
                <a:ext cx="104" cy="97"/>
              </a:xfrm>
              <a:custGeom>
                <a:avLst/>
                <a:gdLst>
                  <a:gd name="T0" fmla="*/ 7 w 78"/>
                  <a:gd name="T1" fmla="*/ 70 h 72"/>
                  <a:gd name="T2" fmla="*/ 3 w 78"/>
                  <a:gd name="T3" fmla="*/ 25 h 72"/>
                  <a:gd name="T4" fmla="*/ 7 w 78"/>
                  <a:gd name="T5" fmla="*/ 24 h 72"/>
                  <a:gd name="T6" fmla="*/ 20 w 78"/>
                  <a:gd name="T7" fmla="*/ 16 h 72"/>
                  <a:gd name="T8" fmla="*/ 40 w 78"/>
                  <a:gd name="T9" fmla="*/ 3 h 72"/>
                  <a:gd name="T10" fmla="*/ 43 w 78"/>
                  <a:gd name="T11" fmla="*/ 6 h 72"/>
                  <a:gd name="T12" fmla="*/ 56 w 78"/>
                  <a:gd name="T13" fmla="*/ 14 h 72"/>
                  <a:gd name="T14" fmla="*/ 76 w 78"/>
                  <a:gd name="T15" fmla="*/ 26 h 72"/>
                  <a:gd name="T16" fmla="*/ 74 w 78"/>
                  <a:gd name="T17" fmla="*/ 31 h 72"/>
                  <a:gd name="T18" fmla="*/ 73 w 78"/>
                  <a:gd name="T19" fmla="*/ 46 h 72"/>
                  <a:gd name="T20" fmla="*/ 70 w 78"/>
                  <a:gd name="T21" fmla="*/ 70 h 72"/>
                  <a:gd name="T22" fmla="*/ 73 w 78"/>
                  <a:gd name="T23" fmla="*/ 70 h 72"/>
                  <a:gd name="T24" fmla="*/ 78 w 78"/>
                  <a:gd name="T25" fmla="*/ 25 h 72"/>
                  <a:gd name="T26" fmla="*/ 77 w 78"/>
                  <a:gd name="T27" fmla="*/ 24 h 72"/>
                  <a:gd name="T28" fmla="*/ 40 w 78"/>
                  <a:gd name="T29" fmla="*/ 1 h 72"/>
                  <a:gd name="T30" fmla="*/ 38 w 78"/>
                  <a:gd name="T31" fmla="*/ 1 h 72"/>
                  <a:gd name="T32" fmla="*/ 1 w 78"/>
                  <a:gd name="T33" fmla="*/ 24 h 72"/>
                  <a:gd name="T34" fmla="*/ 0 w 78"/>
                  <a:gd name="T35" fmla="*/ 25 h 72"/>
                  <a:gd name="T36" fmla="*/ 4 w 78"/>
                  <a:gd name="T37" fmla="*/ 70 h 72"/>
                  <a:gd name="T38" fmla="*/ 7 w 78"/>
                  <a:gd name="T39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72">
                    <a:moveTo>
                      <a:pt x="7" y="70"/>
                    </a:moveTo>
                    <a:cubicBezTo>
                      <a:pt x="6" y="55"/>
                      <a:pt x="4" y="40"/>
                      <a:pt x="3" y="25"/>
                    </a:cubicBezTo>
                    <a:cubicBezTo>
                      <a:pt x="4" y="27"/>
                      <a:pt x="5" y="25"/>
                      <a:pt x="7" y="24"/>
                    </a:cubicBezTo>
                    <a:cubicBezTo>
                      <a:pt x="12" y="21"/>
                      <a:pt x="16" y="18"/>
                      <a:pt x="20" y="16"/>
                    </a:cubicBezTo>
                    <a:cubicBezTo>
                      <a:pt x="27" y="12"/>
                      <a:pt x="33" y="7"/>
                      <a:pt x="40" y="3"/>
                    </a:cubicBezTo>
                    <a:cubicBezTo>
                      <a:pt x="38" y="4"/>
                      <a:pt x="41" y="5"/>
                      <a:pt x="43" y="6"/>
                    </a:cubicBezTo>
                    <a:cubicBezTo>
                      <a:pt x="47" y="9"/>
                      <a:pt x="52" y="11"/>
                      <a:pt x="56" y="14"/>
                    </a:cubicBezTo>
                    <a:cubicBezTo>
                      <a:pt x="62" y="18"/>
                      <a:pt x="69" y="22"/>
                      <a:pt x="76" y="26"/>
                    </a:cubicBezTo>
                    <a:cubicBezTo>
                      <a:pt x="74" y="25"/>
                      <a:pt x="75" y="28"/>
                      <a:pt x="74" y="31"/>
                    </a:cubicBezTo>
                    <a:cubicBezTo>
                      <a:pt x="74" y="36"/>
                      <a:pt x="73" y="41"/>
                      <a:pt x="73" y="46"/>
                    </a:cubicBezTo>
                    <a:cubicBezTo>
                      <a:pt x="72" y="54"/>
                      <a:pt x="71" y="62"/>
                      <a:pt x="70" y="70"/>
                    </a:cubicBezTo>
                    <a:cubicBezTo>
                      <a:pt x="70" y="72"/>
                      <a:pt x="73" y="72"/>
                      <a:pt x="73" y="70"/>
                    </a:cubicBezTo>
                    <a:cubicBezTo>
                      <a:pt x="75" y="55"/>
                      <a:pt x="76" y="40"/>
                      <a:pt x="78" y="25"/>
                    </a:cubicBezTo>
                    <a:cubicBezTo>
                      <a:pt x="78" y="25"/>
                      <a:pt x="78" y="24"/>
                      <a:pt x="77" y="24"/>
                    </a:cubicBezTo>
                    <a:cubicBezTo>
                      <a:pt x="65" y="16"/>
                      <a:pt x="52" y="8"/>
                      <a:pt x="40" y="1"/>
                    </a:cubicBezTo>
                    <a:cubicBezTo>
                      <a:pt x="40" y="0"/>
                      <a:pt x="39" y="0"/>
                      <a:pt x="38" y="1"/>
                    </a:cubicBezTo>
                    <a:cubicBezTo>
                      <a:pt x="26" y="8"/>
                      <a:pt x="14" y="16"/>
                      <a:pt x="1" y="24"/>
                    </a:cubicBezTo>
                    <a:cubicBezTo>
                      <a:pt x="1" y="24"/>
                      <a:pt x="0" y="25"/>
                      <a:pt x="0" y="25"/>
                    </a:cubicBezTo>
                    <a:cubicBezTo>
                      <a:pt x="1" y="40"/>
                      <a:pt x="3" y="55"/>
                      <a:pt x="4" y="70"/>
                    </a:cubicBezTo>
                    <a:cubicBezTo>
                      <a:pt x="4" y="72"/>
                      <a:pt x="7" y="72"/>
                      <a:pt x="7" y="7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01"/>
              <p:cNvSpPr/>
              <p:nvPr/>
            </p:nvSpPr>
            <p:spPr bwMode="auto">
              <a:xfrm>
                <a:off x="366" y="6457"/>
                <a:ext cx="39" cy="50"/>
              </a:xfrm>
              <a:custGeom>
                <a:avLst/>
                <a:gdLst>
                  <a:gd name="T0" fmla="*/ 6 w 29"/>
                  <a:gd name="T1" fmla="*/ 35 h 37"/>
                  <a:gd name="T2" fmla="*/ 6 w 29"/>
                  <a:gd name="T3" fmla="*/ 15 h 37"/>
                  <a:gd name="T4" fmla="*/ 13 w 29"/>
                  <a:gd name="T5" fmla="*/ 4 h 37"/>
                  <a:gd name="T6" fmla="*/ 23 w 29"/>
                  <a:gd name="T7" fmla="*/ 13 h 37"/>
                  <a:gd name="T8" fmla="*/ 23 w 29"/>
                  <a:gd name="T9" fmla="*/ 35 h 37"/>
                  <a:gd name="T10" fmla="*/ 24 w 29"/>
                  <a:gd name="T11" fmla="*/ 33 h 37"/>
                  <a:gd name="T12" fmla="*/ 21 w 29"/>
                  <a:gd name="T13" fmla="*/ 33 h 37"/>
                  <a:gd name="T14" fmla="*/ 14 w 29"/>
                  <a:gd name="T15" fmla="*/ 33 h 37"/>
                  <a:gd name="T16" fmla="*/ 4 w 29"/>
                  <a:gd name="T17" fmla="*/ 33 h 37"/>
                  <a:gd name="T18" fmla="*/ 4 w 29"/>
                  <a:gd name="T19" fmla="*/ 36 h 37"/>
                  <a:gd name="T20" fmla="*/ 24 w 29"/>
                  <a:gd name="T21" fmla="*/ 36 h 37"/>
                  <a:gd name="T22" fmla="*/ 26 w 29"/>
                  <a:gd name="T23" fmla="*/ 35 h 37"/>
                  <a:gd name="T24" fmla="*/ 15 w 29"/>
                  <a:gd name="T25" fmla="*/ 1 h 37"/>
                  <a:gd name="T26" fmla="*/ 3 w 29"/>
                  <a:gd name="T27" fmla="*/ 35 h 37"/>
                  <a:gd name="T28" fmla="*/ 6 w 29"/>
                  <a:gd name="T2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7">
                    <a:moveTo>
                      <a:pt x="6" y="35"/>
                    </a:moveTo>
                    <a:cubicBezTo>
                      <a:pt x="5" y="28"/>
                      <a:pt x="5" y="21"/>
                      <a:pt x="6" y="15"/>
                    </a:cubicBezTo>
                    <a:cubicBezTo>
                      <a:pt x="7" y="11"/>
                      <a:pt x="8" y="5"/>
                      <a:pt x="13" y="4"/>
                    </a:cubicBezTo>
                    <a:cubicBezTo>
                      <a:pt x="19" y="2"/>
                      <a:pt x="22" y="9"/>
                      <a:pt x="23" y="13"/>
                    </a:cubicBezTo>
                    <a:cubicBezTo>
                      <a:pt x="24" y="20"/>
                      <a:pt x="24" y="28"/>
                      <a:pt x="23" y="35"/>
                    </a:cubicBezTo>
                    <a:cubicBezTo>
                      <a:pt x="23" y="33"/>
                      <a:pt x="25" y="33"/>
                      <a:pt x="24" y="33"/>
                    </a:cubicBezTo>
                    <a:cubicBezTo>
                      <a:pt x="23" y="33"/>
                      <a:pt x="22" y="33"/>
                      <a:pt x="21" y="33"/>
                    </a:cubicBezTo>
                    <a:cubicBezTo>
                      <a:pt x="19" y="33"/>
                      <a:pt x="17" y="33"/>
                      <a:pt x="14" y="33"/>
                    </a:cubicBezTo>
                    <a:cubicBezTo>
                      <a:pt x="11" y="33"/>
                      <a:pt x="7" y="33"/>
                      <a:pt x="4" y="33"/>
                    </a:cubicBezTo>
                    <a:cubicBezTo>
                      <a:pt x="2" y="33"/>
                      <a:pt x="2" y="36"/>
                      <a:pt x="4" y="36"/>
                    </a:cubicBezTo>
                    <a:cubicBezTo>
                      <a:pt x="11" y="36"/>
                      <a:pt x="18" y="36"/>
                      <a:pt x="24" y="36"/>
                    </a:cubicBezTo>
                    <a:cubicBezTo>
                      <a:pt x="25" y="36"/>
                      <a:pt x="26" y="36"/>
                      <a:pt x="26" y="35"/>
                    </a:cubicBezTo>
                    <a:cubicBezTo>
                      <a:pt x="27" y="26"/>
                      <a:pt x="29" y="2"/>
                      <a:pt x="15" y="1"/>
                    </a:cubicBezTo>
                    <a:cubicBezTo>
                      <a:pt x="0" y="0"/>
                      <a:pt x="2" y="26"/>
                      <a:pt x="3" y="35"/>
                    </a:cubicBezTo>
                    <a:cubicBezTo>
                      <a:pt x="3" y="37"/>
                      <a:pt x="6" y="37"/>
                      <a:pt x="6" y="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02"/>
              <p:cNvSpPr/>
              <p:nvPr/>
            </p:nvSpPr>
            <p:spPr bwMode="auto">
              <a:xfrm>
                <a:off x="425" y="6457"/>
                <a:ext cx="39" cy="50"/>
              </a:xfrm>
              <a:custGeom>
                <a:avLst/>
                <a:gdLst>
                  <a:gd name="T0" fmla="*/ 5 w 29"/>
                  <a:gd name="T1" fmla="*/ 35 h 37"/>
                  <a:gd name="T2" fmla="*/ 6 w 29"/>
                  <a:gd name="T3" fmla="*/ 15 h 37"/>
                  <a:gd name="T4" fmla="*/ 12 w 29"/>
                  <a:gd name="T5" fmla="*/ 4 h 37"/>
                  <a:gd name="T6" fmla="*/ 22 w 29"/>
                  <a:gd name="T7" fmla="*/ 13 h 37"/>
                  <a:gd name="T8" fmla="*/ 22 w 29"/>
                  <a:gd name="T9" fmla="*/ 35 h 37"/>
                  <a:gd name="T10" fmla="*/ 23 w 29"/>
                  <a:gd name="T11" fmla="*/ 33 h 37"/>
                  <a:gd name="T12" fmla="*/ 21 w 29"/>
                  <a:gd name="T13" fmla="*/ 33 h 37"/>
                  <a:gd name="T14" fmla="*/ 14 w 29"/>
                  <a:gd name="T15" fmla="*/ 33 h 37"/>
                  <a:gd name="T16" fmla="*/ 4 w 29"/>
                  <a:gd name="T17" fmla="*/ 33 h 37"/>
                  <a:gd name="T18" fmla="*/ 4 w 29"/>
                  <a:gd name="T19" fmla="*/ 36 h 37"/>
                  <a:gd name="T20" fmla="*/ 24 w 29"/>
                  <a:gd name="T21" fmla="*/ 36 h 37"/>
                  <a:gd name="T22" fmla="*/ 25 w 29"/>
                  <a:gd name="T23" fmla="*/ 35 h 37"/>
                  <a:gd name="T24" fmla="*/ 15 w 29"/>
                  <a:gd name="T25" fmla="*/ 1 h 37"/>
                  <a:gd name="T26" fmla="*/ 2 w 29"/>
                  <a:gd name="T27" fmla="*/ 35 h 37"/>
                  <a:gd name="T28" fmla="*/ 5 w 29"/>
                  <a:gd name="T2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7">
                    <a:moveTo>
                      <a:pt x="5" y="35"/>
                    </a:moveTo>
                    <a:cubicBezTo>
                      <a:pt x="4" y="28"/>
                      <a:pt x="5" y="21"/>
                      <a:pt x="6" y="15"/>
                    </a:cubicBezTo>
                    <a:cubicBezTo>
                      <a:pt x="6" y="11"/>
                      <a:pt x="8" y="5"/>
                      <a:pt x="12" y="4"/>
                    </a:cubicBezTo>
                    <a:cubicBezTo>
                      <a:pt x="18" y="2"/>
                      <a:pt x="21" y="9"/>
                      <a:pt x="22" y="13"/>
                    </a:cubicBezTo>
                    <a:cubicBezTo>
                      <a:pt x="24" y="20"/>
                      <a:pt x="23" y="28"/>
                      <a:pt x="22" y="35"/>
                    </a:cubicBezTo>
                    <a:cubicBezTo>
                      <a:pt x="23" y="33"/>
                      <a:pt x="25" y="33"/>
                      <a:pt x="23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18" y="33"/>
                      <a:pt x="16" y="33"/>
                      <a:pt x="14" y="33"/>
                    </a:cubicBezTo>
                    <a:cubicBezTo>
                      <a:pt x="10" y="33"/>
                      <a:pt x="7" y="33"/>
                      <a:pt x="4" y="33"/>
                    </a:cubicBezTo>
                    <a:cubicBezTo>
                      <a:pt x="2" y="33"/>
                      <a:pt x="2" y="36"/>
                      <a:pt x="4" y="36"/>
                    </a:cubicBezTo>
                    <a:cubicBezTo>
                      <a:pt x="10" y="36"/>
                      <a:pt x="17" y="36"/>
                      <a:pt x="24" y="36"/>
                    </a:cubicBezTo>
                    <a:cubicBezTo>
                      <a:pt x="25" y="36"/>
                      <a:pt x="25" y="36"/>
                      <a:pt x="25" y="35"/>
                    </a:cubicBezTo>
                    <a:cubicBezTo>
                      <a:pt x="27" y="26"/>
                      <a:pt x="29" y="2"/>
                      <a:pt x="15" y="1"/>
                    </a:cubicBezTo>
                    <a:cubicBezTo>
                      <a:pt x="0" y="0"/>
                      <a:pt x="1" y="26"/>
                      <a:pt x="2" y="35"/>
                    </a:cubicBezTo>
                    <a:cubicBezTo>
                      <a:pt x="2" y="37"/>
                      <a:pt x="5" y="37"/>
                      <a:pt x="5" y="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03"/>
              <p:cNvSpPr/>
              <p:nvPr/>
            </p:nvSpPr>
            <p:spPr bwMode="auto">
              <a:xfrm>
                <a:off x="624" y="6454"/>
                <a:ext cx="39" cy="50"/>
              </a:xfrm>
              <a:custGeom>
                <a:avLst/>
                <a:gdLst>
                  <a:gd name="T0" fmla="*/ 5 w 29"/>
                  <a:gd name="T1" fmla="*/ 35 h 37"/>
                  <a:gd name="T2" fmla="*/ 6 w 29"/>
                  <a:gd name="T3" fmla="*/ 15 h 37"/>
                  <a:gd name="T4" fmla="*/ 13 w 29"/>
                  <a:gd name="T5" fmla="*/ 4 h 37"/>
                  <a:gd name="T6" fmla="*/ 23 w 29"/>
                  <a:gd name="T7" fmla="*/ 13 h 37"/>
                  <a:gd name="T8" fmla="*/ 23 w 29"/>
                  <a:gd name="T9" fmla="*/ 34 h 37"/>
                  <a:gd name="T10" fmla="*/ 24 w 29"/>
                  <a:gd name="T11" fmla="*/ 33 h 37"/>
                  <a:gd name="T12" fmla="*/ 21 w 29"/>
                  <a:gd name="T13" fmla="*/ 33 h 37"/>
                  <a:gd name="T14" fmla="*/ 14 w 29"/>
                  <a:gd name="T15" fmla="*/ 33 h 37"/>
                  <a:gd name="T16" fmla="*/ 4 w 29"/>
                  <a:gd name="T17" fmla="*/ 33 h 37"/>
                  <a:gd name="T18" fmla="*/ 4 w 29"/>
                  <a:gd name="T19" fmla="*/ 36 h 37"/>
                  <a:gd name="T20" fmla="*/ 24 w 29"/>
                  <a:gd name="T21" fmla="*/ 36 h 37"/>
                  <a:gd name="T22" fmla="*/ 26 w 29"/>
                  <a:gd name="T23" fmla="*/ 35 h 37"/>
                  <a:gd name="T24" fmla="*/ 15 w 29"/>
                  <a:gd name="T25" fmla="*/ 1 h 37"/>
                  <a:gd name="T26" fmla="*/ 2 w 29"/>
                  <a:gd name="T27" fmla="*/ 35 h 37"/>
                  <a:gd name="T28" fmla="*/ 5 w 29"/>
                  <a:gd name="T2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7">
                    <a:moveTo>
                      <a:pt x="5" y="35"/>
                    </a:moveTo>
                    <a:cubicBezTo>
                      <a:pt x="5" y="28"/>
                      <a:pt x="5" y="21"/>
                      <a:pt x="6" y="15"/>
                    </a:cubicBezTo>
                    <a:cubicBezTo>
                      <a:pt x="7" y="11"/>
                      <a:pt x="8" y="5"/>
                      <a:pt x="13" y="4"/>
                    </a:cubicBezTo>
                    <a:cubicBezTo>
                      <a:pt x="19" y="2"/>
                      <a:pt x="21" y="9"/>
                      <a:pt x="23" y="13"/>
                    </a:cubicBezTo>
                    <a:cubicBezTo>
                      <a:pt x="24" y="20"/>
                      <a:pt x="24" y="27"/>
                      <a:pt x="23" y="34"/>
                    </a:cubicBezTo>
                    <a:cubicBezTo>
                      <a:pt x="23" y="33"/>
                      <a:pt x="25" y="33"/>
                      <a:pt x="24" y="33"/>
                    </a:cubicBezTo>
                    <a:cubicBezTo>
                      <a:pt x="23" y="33"/>
                      <a:pt x="22" y="33"/>
                      <a:pt x="21" y="33"/>
                    </a:cubicBezTo>
                    <a:cubicBezTo>
                      <a:pt x="19" y="33"/>
                      <a:pt x="17" y="33"/>
                      <a:pt x="14" y="33"/>
                    </a:cubicBezTo>
                    <a:cubicBezTo>
                      <a:pt x="11" y="33"/>
                      <a:pt x="7" y="33"/>
                      <a:pt x="4" y="33"/>
                    </a:cubicBezTo>
                    <a:cubicBezTo>
                      <a:pt x="2" y="33"/>
                      <a:pt x="2" y="36"/>
                      <a:pt x="4" y="36"/>
                    </a:cubicBezTo>
                    <a:cubicBezTo>
                      <a:pt x="11" y="36"/>
                      <a:pt x="18" y="36"/>
                      <a:pt x="24" y="36"/>
                    </a:cubicBezTo>
                    <a:cubicBezTo>
                      <a:pt x="25" y="36"/>
                      <a:pt x="26" y="36"/>
                      <a:pt x="26" y="35"/>
                    </a:cubicBezTo>
                    <a:cubicBezTo>
                      <a:pt x="27" y="26"/>
                      <a:pt x="29" y="1"/>
                      <a:pt x="15" y="1"/>
                    </a:cubicBezTo>
                    <a:cubicBezTo>
                      <a:pt x="0" y="0"/>
                      <a:pt x="2" y="25"/>
                      <a:pt x="2" y="35"/>
                    </a:cubicBezTo>
                    <a:cubicBezTo>
                      <a:pt x="3" y="37"/>
                      <a:pt x="6" y="37"/>
                      <a:pt x="5" y="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04"/>
              <p:cNvSpPr/>
              <p:nvPr/>
            </p:nvSpPr>
            <p:spPr bwMode="auto">
              <a:xfrm>
                <a:off x="683" y="6454"/>
                <a:ext cx="39" cy="50"/>
              </a:xfrm>
              <a:custGeom>
                <a:avLst/>
                <a:gdLst>
                  <a:gd name="T0" fmla="*/ 5 w 29"/>
                  <a:gd name="T1" fmla="*/ 35 h 37"/>
                  <a:gd name="T2" fmla="*/ 6 w 29"/>
                  <a:gd name="T3" fmla="*/ 15 h 37"/>
                  <a:gd name="T4" fmla="*/ 12 w 29"/>
                  <a:gd name="T5" fmla="*/ 4 h 37"/>
                  <a:gd name="T6" fmla="*/ 22 w 29"/>
                  <a:gd name="T7" fmla="*/ 13 h 37"/>
                  <a:gd name="T8" fmla="*/ 22 w 29"/>
                  <a:gd name="T9" fmla="*/ 34 h 37"/>
                  <a:gd name="T10" fmla="*/ 23 w 29"/>
                  <a:gd name="T11" fmla="*/ 33 h 37"/>
                  <a:gd name="T12" fmla="*/ 21 w 29"/>
                  <a:gd name="T13" fmla="*/ 33 h 37"/>
                  <a:gd name="T14" fmla="*/ 14 w 29"/>
                  <a:gd name="T15" fmla="*/ 33 h 37"/>
                  <a:gd name="T16" fmla="*/ 3 w 29"/>
                  <a:gd name="T17" fmla="*/ 33 h 37"/>
                  <a:gd name="T18" fmla="*/ 3 w 29"/>
                  <a:gd name="T19" fmla="*/ 36 h 37"/>
                  <a:gd name="T20" fmla="*/ 24 w 29"/>
                  <a:gd name="T21" fmla="*/ 36 h 37"/>
                  <a:gd name="T22" fmla="*/ 25 w 29"/>
                  <a:gd name="T23" fmla="*/ 35 h 37"/>
                  <a:gd name="T24" fmla="*/ 15 w 29"/>
                  <a:gd name="T25" fmla="*/ 1 h 37"/>
                  <a:gd name="T26" fmla="*/ 2 w 29"/>
                  <a:gd name="T27" fmla="*/ 35 h 37"/>
                  <a:gd name="T28" fmla="*/ 5 w 29"/>
                  <a:gd name="T2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7">
                    <a:moveTo>
                      <a:pt x="5" y="35"/>
                    </a:moveTo>
                    <a:cubicBezTo>
                      <a:pt x="4" y="28"/>
                      <a:pt x="5" y="21"/>
                      <a:pt x="6" y="15"/>
                    </a:cubicBezTo>
                    <a:cubicBezTo>
                      <a:pt x="6" y="11"/>
                      <a:pt x="8" y="5"/>
                      <a:pt x="12" y="4"/>
                    </a:cubicBezTo>
                    <a:cubicBezTo>
                      <a:pt x="18" y="2"/>
                      <a:pt x="21" y="9"/>
                      <a:pt x="22" y="13"/>
                    </a:cubicBezTo>
                    <a:cubicBezTo>
                      <a:pt x="24" y="20"/>
                      <a:pt x="23" y="27"/>
                      <a:pt x="22" y="34"/>
                    </a:cubicBezTo>
                    <a:cubicBezTo>
                      <a:pt x="23" y="33"/>
                      <a:pt x="25" y="33"/>
                      <a:pt x="23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18" y="33"/>
                      <a:pt x="16" y="33"/>
                      <a:pt x="14" y="33"/>
                    </a:cubicBezTo>
                    <a:cubicBezTo>
                      <a:pt x="10" y="33"/>
                      <a:pt x="7" y="33"/>
                      <a:pt x="3" y="33"/>
                    </a:cubicBezTo>
                    <a:cubicBezTo>
                      <a:pt x="2" y="33"/>
                      <a:pt x="2" y="36"/>
                      <a:pt x="3" y="36"/>
                    </a:cubicBezTo>
                    <a:cubicBezTo>
                      <a:pt x="10" y="36"/>
                      <a:pt x="17" y="36"/>
                      <a:pt x="24" y="36"/>
                    </a:cubicBezTo>
                    <a:cubicBezTo>
                      <a:pt x="25" y="36"/>
                      <a:pt x="25" y="36"/>
                      <a:pt x="25" y="35"/>
                    </a:cubicBezTo>
                    <a:cubicBezTo>
                      <a:pt x="27" y="26"/>
                      <a:pt x="29" y="1"/>
                      <a:pt x="15" y="1"/>
                    </a:cubicBezTo>
                    <a:cubicBezTo>
                      <a:pt x="0" y="0"/>
                      <a:pt x="1" y="25"/>
                      <a:pt x="2" y="35"/>
                    </a:cubicBezTo>
                    <a:cubicBezTo>
                      <a:pt x="2" y="37"/>
                      <a:pt x="5" y="37"/>
                      <a:pt x="5" y="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05"/>
              <p:cNvSpPr/>
              <p:nvPr/>
            </p:nvSpPr>
            <p:spPr bwMode="auto">
              <a:xfrm>
                <a:off x="499" y="6493"/>
                <a:ext cx="97" cy="4"/>
              </a:xfrm>
              <a:custGeom>
                <a:avLst/>
                <a:gdLst>
                  <a:gd name="T0" fmla="*/ 1 w 72"/>
                  <a:gd name="T1" fmla="*/ 3 h 3"/>
                  <a:gd name="T2" fmla="*/ 70 w 72"/>
                  <a:gd name="T3" fmla="*/ 3 h 3"/>
                  <a:gd name="T4" fmla="*/ 70 w 72"/>
                  <a:gd name="T5" fmla="*/ 0 h 3"/>
                  <a:gd name="T6" fmla="*/ 1 w 72"/>
                  <a:gd name="T7" fmla="*/ 0 h 3"/>
                  <a:gd name="T8" fmla="*/ 1 w 7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">
                    <a:moveTo>
                      <a:pt x="1" y="3"/>
                    </a:moveTo>
                    <a:cubicBezTo>
                      <a:pt x="24" y="3"/>
                      <a:pt x="47" y="3"/>
                      <a:pt x="70" y="3"/>
                    </a:cubicBezTo>
                    <a:cubicBezTo>
                      <a:pt x="72" y="3"/>
                      <a:pt x="72" y="0"/>
                      <a:pt x="70" y="0"/>
                    </a:cubicBezTo>
                    <a:cubicBezTo>
                      <a:pt x="47" y="0"/>
                      <a:pt x="24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206"/>
              <p:cNvSpPr/>
              <p:nvPr/>
            </p:nvSpPr>
            <p:spPr bwMode="auto">
              <a:xfrm>
                <a:off x="530" y="6512"/>
                <a:ext cx="40" cy="19"/>
              </a:xfrm>
              <a:custGeom>
                <a:avLst/>
                <a:gdLst>
                  <a:gd name="T0" fmla="*/ 0 w 30"/>
                  <a:gd name="T1" fmla="*/ 3 h 14"/>
                  <a:gd name="T2" fmla="*/ 11 w 30"/>
                  <a:gd name="T3" fmla="*/ 13 h 14"/>
                  <a:gd name="T4" fmla="*/ 24 w 30"/>
                  <a:gd name="T5" fmla="*/ 11 h 14"/>
                  <a:gd name="T6" fmla="*/ 30 w 30"/>
                  <a:gd name="T7" fmla="*/ 3 h 14"/>
                  <a:gd name="T8" fmla="*/ 27 w 30"/>
                  <a:gd name="T9" fmla="*/ 2 h 14"/>
                  <a:gd name="T10" fmla="*/ 23 w 30"/>
                  <a:gd name="T11" fmla="*/ 9 h 14"/>
                  <a:gd name="T12" fmla="*/ 13 w 30"/>
                  <a:gd name="T13" fmla="*/ 10 h 14"/>
                  <a:gd name="T14" fmla="*/ 3 w 30"/>
                  <a:gd name="T15" fmla="*/ 2 h 14"/>
                  <a:gd name="T16" fmla="*/ 0 w 30"/>
                  <a:gd name="T1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4">
                    <a:moveTo>
                      <a:pt x="0" y="3"/>
                    </a:moveTo>
                    <a:cubicBezTo>
                      <a:pt x="1" y="8"/>
                      <a:pt x="6" y="12"/>
                      <a:pt x="11" y="13"/>
                    </a:cubicBezTo>
                    <a:cubicBezTo>
                      <a:pt x="16" y="14"/>
                      <a:pt x="21" y="13"/>
                      <a:pt x="24" y="11"/>
                    </a:cubicBezTo>
                    <a:cubicBezTo>
                      <a:pt x="28" y="10"/>
                      <a:pt x="29" y="6"/>
                      <a:pt x="30" y="3"/>
                    </a:cubicBezTo>
                    <a:cubicBezTo>
                      <a:pt x="30" y="1"/>
                      <a:pt x="27" y="0"/>
                      <a:pt x="27" y="2"/>
                    </a:cubicBezTo>
                    <a:cubicBezTo>
                      <a:pt x="26" y="4"/>
                      <a:pt x="25" y="7"/>
                      <a:pt x="23" y="9"/>
                    </a:cubicBezTo>
                    <a:cubicBezTo>
                      <a:pt x="20" y="11"/>
                      <a:pt x="16" y="10"/>
                      <a:pt x="13" y="10"/>
                    </a:cubicBezTo>
                    <a:cubicBezTo>
                      <a:pt x="8" y="10"/>
                      <a:pt x="4" y="6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07"/>
              <p:cNvSpPr/>
              <p:nvPr/>
            </p:nvSpPr>
            <p:spPr bwMode="auto">
              <a:xfrm>
                <a:off x="749" y="6098"/>
                <a:ext cx="226" cy="204"/>
              </a:xfrm>
              <a:custGeom>
                <a:avLst/>
                <a:gdLst>
                  <a:gd name="T0" fmla="*/ 85 w 168"/>
                  <a:gd name="T1" fmla="*/ 73 h 151"/>
                  <a:gd name="T2" fmla="*/ 52 w 168"/>
                  <a:gd name="T3" fmla="*/ 49 h 151"/>
                  <a:gd name="T4" fmla="*/ 106 w 168"/>
                  <a:gd name="T5" fmla="*/ 49 h 151"/>
                  <a:gd name="T6" fmla="*/ 100 w 168"/>
                  <a:gd name="T7" fmla="*/ 101 h 151"/>
                  <a:gd name="T8" fmla="*/ 46 w 168"/>
                  <a:gd name="T9" fmla="*/ 92 h 151"/>
                  <a:gd name="T10" fmla="*/ 34 w 168"/>
                  <a:gd name="T11" fmla="*/ 21 h 151"/>
                  <a:gd name="T12" fmla="*/ 92 w 168"/>
                  <a:gd name="T13" fmla="*/ 10 h 151"/>
                  <a:gd name="T14" fmla="*/ 141 w 168"/>
                  <a:gd name="T15" fmla="*/ 98 h 151"/>
                  <a:gd name="T16" fmla="*/ 4 w 168"/>
                  <a:gd name="T17" fmla="*/ 76 h 151"/>
                  <a:gd name="T18" fmla="*/ 1 w 168"/>
                  <a:gd name="T19" fmla="*/ 76 h 151"/>
                  <a:gd name="T20" fmla="*/ 129 w 168"/>
                  <a:gd name="T21" fmla="*/ 117 h 151"/>
                  <a:gd name="T22" fmla="*/ 112 w 168"/>
                  <a:gd name="T23" fmla="*/ 14 h 151"/>
                  <a:gd name="T24" fmla="*/ 19 w 168"/>
                  <a:gd name="T25" fmla="*/ 50 h 151"/>
                  <a:gd name="T26" fmla="*/ 76 w 168"/>
                  <a:gd name="T27" fmla="*/ 108 h 151"/>
                  <a:gd name="T28" fmla="*/ 115 w 168"/>
                  <a:gd name="T29" fmla="*/ 59 h 151"/>
                  <a:gd name="T30" fmla="*/ 48 w 168"/>
                  <a:gd name="T31" fmla="*/ 50 h 151"/>
                  <a:gd name="T32" fmla="*/ 87 w 168"/>
                  <a:gd name="T33" fmla="*/ 76 h 151"/>
                  <a:gd name="T34" fmla="*/ 85 w 168"/>
                  <a:gd name="T35" fmla="*/ 7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151">
                    <a:moveTo>
                      <a:pt x="85" y="73"/>
                    </a:moveTo>
                    <a:cubicBezTo>
                      <a:pt x="66" y="89"/>
                      <a:pt x="41" y="71"/>
                      <a:pt x="52" y="49"/>
                    </a:cubicBezTo>
                    <a:cubicBezTo>
                      <a:pt x="63" y="26"/>
                      <a:pt x="94" y="32"/>
                      <a:pt x="106" y="49"/>
                    </a:cubicBezTo>
                    <a:cubicBezTo>
                      <a:pt x="119" y="65"/>
                      <a:pt x="118" y="89"/>
                      <a:pt x="100" y="101"/>
                    </a:cubicBezTo>
                    <a:cubicBezTo>
                      <a:pt x="84" y="112"/>
                      <a:pt x="60" y="102"/>
                      <a:pt x="46" y="92"/>
                    </a:cubicBezTo>
                    <a:cubicBezTo>
                      <a:pt x="23" y="77"/>
                      <a:pt x="11" y="42"/>
                      <a:pt x="34" y="21"/>
                    </a:cubicBezTo>
                    <a:cubicBezTo>
                      <a:pt x="48" y="7"/>
                      <a:pt x="73" y="7"/>
                      <a:pt x="92" y="10"/>
                    </a:cubicBezTo>
                    <a:cubicBezTo>
                      <a:pt x="135" y="18"/>
                      <a:pt x="167" y="56"/>
                      <a:pt x="141" y="98"/>
                    </a:cubicBezTo>
                    <a:cubicBezTo>
                      <a:pt x="111" y="148"/>
                      <a:pt x="8" y="142"/>
                      <a:pt x="4" y="76"/>
                    </a:cubicBezTo>
                    <a:cubicBezTo>
                      <a:pt x="3" y="74"/>
                      <a:pt x="0" y="74"/>
                      <a:pt x="1" y="76"/>
                    </a:cubicBezTo>
                    <a:cubicBezTo>
                      <a:pt x="5" y="135"/>
                      <a:pt x="89" y="151"/>
                      <a:pt x="129" y="117"/>
                    </a:cubicBezTo>
                    <a:cubicBezTo>
                      <a:pt x="168" y="84"/>
                      <a:pt x="159" y="32"/>
                      <a:pt x="112" y="14"/>
                    </a:cubicBezTo>
                    <a:cubicBezTo>
                      <a:pt x="78" y="0"/>
                      <a:pt x="20" y="2"/>
                      <a:pt x="19" y="50"/>
                    </a:cubicBezTo>
                    <a:cubicBezTo>
                      <a:pt x="18" y="79"/>
                      <a:pt x="48" y="105"/>
                      <a:pt x="76" y="108"/>
                    </a:cubicBezTo>
                    <a:cubicBezTo>
                      <a:pt x="106" y="111"/>
                      <a:pt x="124" y="88"/>
                      <a:pt x="115" y="59"/>
                    </a:cubicBezTo>
                    <a:cubicBezTo>
                      <a:pt x="105" y="29"/>
                      <a:pt x="63" y="19"/>
                      <a:pt x="48" y="50"/>
                    </a:cubicBezTo>
                    <a:cubicBezTo>
                      <a:pt x="36" y="76"/>
                      <a:pt x="69" y="91"/>
                      <a:pt x="87" y="76"/>
                    </a:cubicBezTo>
                    <a:cubicBezTo>
                      <a:pt x="89" y="74"/>
                      <a:pt x="87" y="72"/>
                      <a:pt x="85" y="7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08"/>
              <p:cNvSpPr/>
              <p:nvPr/>
            </p:nvSpPr>
            <p:spPr bwMode="auto">
              <a:xfrm>
                <a:off x="860" y="6182"/>
                <a:ext cx="11" cy="20"/>
              </a:xfrm>
              <a:custGeom>
                <a:avLst/>
                <a:gdLst>
                  <a:gd name="T0" fmla="*/ 1 w 8"/>
                  <a:gd name="T1" fmla="*/ 4 h 15"/>
                  <a:gd name="T2" fmla="*/ 2 w 8"/>
                  <a:gd name="T3" fmla="*/ 11 h 15"/>
                  <a:gd name="T4" fmla="*/ 4 w 8"/>
                  <a:gd name="T5" fmla="*/ 14 h 15"/>
                  <a:gd name="T6" fmla="*/ 4 w 8"/>
                  <a:gd name="T7" fmla="*/ 1 h 15"/>
                  <a:gd name="T8" fmla="*/ 1 w 8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4"/>
                    </a:moveTo>
                    <a:cubicBezTo>
                      <a:pt x="4" y="6"/>
                      <a:pt x="4" y="9"/>
                      <a:pt x="2" y="11"/>
                    </a:cubicBezTo>
                    <a:cubicBezTo>
                      <a:pt x="1" y="13"/>
                      <a:pt x="3" y="15"/>
                      <a:pt x="4" y="14"/>
                    </a:cubicBezTo>
                    <a:cubicBezTo>
                      <a:pt x="8" y="10"/>
                      <a:pt x="7" y="5"/>
                      <a:pt x="4" y="1"/>
                    </a:cubicBezTo>
                    <a:cubicBezTo>
                      <a:pt x="2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209"/>
              <p:cNvSpPr/>
              <p:nvPr/>
            </p:nvSpPr>
            <p:spPr bwMode="auto">
              <a:xfrm>
                <a:off x="825" y="6177"/>
                <a:ext cx="46" cy="32"/>
              </a:xfrm>
              <a:custGeom>
                <a:avLst/>
                <a:gdLst>
                  <a:gd name="T0" fmla="*/ 31 w 34"/>
                  <a:gd name="T1" fmla="*/ 13 h 24"/>
                  <a:gd name="T2" fmla="*/ 7 w 34"/>
                  <a:gd name="T3" fmla="*/ 17 h 24"/>
                  <a:gd name="T4" fmla="*/ 7 w 34"/>
                  <a:gd name="T5" fmla="*/ 9 h 24"/>
                  <a:gd name="T6" fmla="*/ 27 w 34"/>
                  <a:gd name="T7" fmla="*/ 8 h 24"/>
                  <a:gd name="T8" fmla="*/ 30 w 34"/>
                  <a:gd name="T9" fmla="*/ 5 h 24"/>
                  <a:gd name="T10" fmla="*/ 6 w 34"/>
                  <a:gd name="T11" fmla="*/ 6 h 24"/>
                  <a:gd name="T12" fmla="*/ 3 w 34"/>
                  <a:gd name="T13" fmla="*/ 18 h 24"/>
                  <a:gd name="T14" fmla="*/ 16 w 34"/>
                  <a:gd name="T15" fmla="*/ 24 h 24"/>
                  <a:gd name="T16" fmla="*/ 33 w 34"/>
                  <a:gd name="T17" fmla="*/ 14 h 24"/>
                  <a:gd name="T18" fmla="*/ 31 w 34"/>
                  <a:gd name="T19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4">
                    <a:moveTo>
                      <a:pt x="31" y="13"/>
                    </a:moveTo>
                    <a:cubicBezTo>
                      <a:pt x="26" y="20"/>
                      <a:pt x="14" y="24"/>
                      <a:pt x="7" y="17"/>
                    </a:cubicBezTo>
                    <a:cubicBezTo>
                      <a:pt x="4" y="15"/>
                      <a:pt x="4" y="12"/>
                      <a:pt x="7" y="9"/>
                    </a:cubicBezTo>
                    <a:cubicBezTo>
                      <a:pt x="12" y="4"/>
                      <a:pt x="22" y="3"/>
                      <a:pt x="27" y="8"/>
                    </a:cubicBezTo>
                    <a:cubicBezTo>
                      <a:pt x="29" y="9"/>
                      <a:pt x="31" y="7"/>
                      <a:pt x="30" y="5"/>
                    </a:cubicBezTo>
                    <a:cubicBezTo>
                      <a:pt x="23" y="0"/>
                      <a:pt x="13" y="1"/>
                      <a:pt x="6" y="6"/>
                    </a:cubicBezTo>
                    <a:cubicBezTo>
                      <a:pt x="2" y="9"/>
                      <a:pt x="0" y="13"/>
                      <a:pt x="3" y="18"/>
                    </a:cubicBezTo>
                    <a:cubicBezTo>
                      <a:pt x="6" y="22"/>
                      <a:pt x="12" y="24"/>
                      <a:pt x="16" y="24"/>
                    </a:cubicBezTo>
                    <a:cubicBezTo>
                      <a:pt x="23" y="24"/>
                      <a:pt x="29" y="20"/>
                      <a:pt x="33" y="14"/>
                    </a:cubicBezTo>
                    <a:cubicBezTo>
                      <a:pt x="34" y="13"/>
                      <a:pt x="32" y="11"/>
                      <a:pt x="31" y="1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210"/>
              <p:cNvSpPr/>
              <p:nvPr/>
            </p:nvSpPr>
            <p:spPr bwMode="auto">
              <a:xfrm>
                <a:off x="858" y="6274"/>
                <a:ext cx="25" cy="281"/>
              </a:xfrm>
              <a:custGeom>
                <a:avLst/>
                <a:gdLst>
                  <a:gd name="T0" fmla="*/ 0 w 19"/>
                  <a:gd name="T1" fmla="*/ 2 h 209"/>
                  <a:gd name="T2" fmla="*/ 8 w 19"/>
                  <a:gd name="T3" fmla="*/ 207 h 209"/>
                  <a:gd name="T4" fmla="*/ 11 w 19"/>
                  <a:gd name="T5" fmla="*/ 207 h 209"/>
                  <a:gd name="T6" fmla="*/ 3 w 19"/>
                  <a:gd name="T7" fmla="*/ 2 h 209"/>
                  <a:gd name="T8" fmla="*/ 0 w 19"/>
                  <a:gd name="T9" fmla="*/ 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9">
                    <a:moveTo>
                      <a:pt x="0" y="2"/>
                    </a:moveTo>
                    <a:cubicBezTo>
                      <a:pt x="8" y="70"/>
                      <a:pt x="16" y="139"/>
                      <a:pt x="8" y="207"/>
                    </a:cubicBezTo>
                    <a:cubicBezTo>
                      <a:pt x="7" y="209"/>
                      <a:pt x="10" y="209"/>
                      <a:pt x="11" y="207"/>
                    </a:cubicBezTo>
                    <a:cubicBezTo>
                      <a:pt x="19" y="139"/>
                      <a:pt x="11" y="7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211"/>
              <p:cNvSpPr/>
              <p:nvPr/>
            </p:nvSpPr>
            <p:spPr bwMode="auto">
              <a:xfrm>
                <a:off x="868" y="6323"/>
                <a:ext cx="55" cy="64"/>
              </a:xfrm>
              <a:custGeom>
                <a:avLst/>
                <a:gdLst>
                  <a:gd name="T0" fmla="*/ 3 w 41"/>
                  <a:gd name="T1" fmla="*/ 46 h 47"/>
                  <a:gd name="T2" fmla="*/ 23 w 41"/>
                  <a:gd name="T3" fmla="*/ 25 h 47"/>
                  <a:gd name="T4" fmla="*/ 32 w 41"/>
                  <a:gd name="T5" fmla="*/ 13 h 47"/>
                  <a:gd name="T6" fmla="*/ 35 w 41"/>
                  <a:gd name="T7" fmla="*/ 7 h 47"/>
                  <a:gd name="T8" fmla="*/ 38 w 41"/>
                  <a:gd name="T9" fmla="*/ 7 h 47"/>
                  <a:gd name="T10" fmla="*/ 38 w 41"/>
                  <a:gd name="T11" fmla="*/ 3 h 47"/>
                  <a:gd name="T12" fmla="*/ 35 w 41"/>
                  <a:gd name="T13" fmla="*/ 2 h 47"/>
                  <a:gd name="T14" fmla="*/ 33 w 41"/>
                  <a:gd name="T15" fmla="*/ 11 h 47"/>
                  <a:gd name="T16" fmla="*/ 34 w 41"/>
                  <a:gd name="T17" fmla="*/ 13 h 47"/>
                  <a:gd name="T18" fmla="*/ 41 w 41"/>
                  <a:gd name="T19" fmla="*/ 7 h 47"/>
                  <a:gd name="T20" fmla="*/ 38 w 41"/>
                  <a:gd name="T21" fmla="*/ 1 h 47"/>
                  <a:gd name="T22" fmla="*/ 26 w 41"/>
                  <a:gd name="T23" fmla="*/ 15 h 47"/>
                  <a:gd name="T24" fmla="*/ 1 w 41"/>
                  <a:gd name="T25" fmla="*/ 43 h 47"/>
                  <a:gd name="T26" fmla="*/ 3 w 41"/>
                  <a:gd name="T27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7">
                    <a:moveTo>
                      <a:pt x="3" y="46"/>
                    </a:moveTo>
                    <a:cubicBezTo>
                      <a:pt x="11" y="40"/>
                      <a:pt x="17" y="33"/>
                      <a:pt x="23" y="25"/>
                    </a:cubicBezTo>
                    <a:cubicBezTo>
                      <a:pt x="26" y="21"/>
                      <a:pt x="29" y="17"/>
                      <a:pt x="32" y="13"/>
                    </a:cubicBezTo>
                    <a:cubicBezTo>
                      <a:pt x="33" y="11"/>
                      <a:pt x="34" y="9"/>
                      <a:pt x="35" y="7"/>
                    </a:cubicBezTo>
                    <a:cubicBezTo>
                      <a:pt x="37" y="4"/>
                      <a:pt x="38" y="4"/>
                      <a:pt x="38" y="7"/>
                    </a:cubicBezTo>
                    <a:cubicBezTo>
                      <a:pt x="36" y="6"/>
                      <a:pt x="36" y="5"/>
                      <a:pt x="38" y="3"/>
                    </a:cubicBezTo>
                    <a:cubicBezTo>
                      <a:pt x="39" y="2"/>
                      <a:pt x="36" y="0"/>
                      <a:pt x="35" y="2"/>
                    </a:cubicBezTo>
                    <a:cubicBezTo>
                      <a:pt x="33" y="5"/>
                      <a:pt x="32" y="7"/>
                      <a:pt x="33" y="11"/>
                    </a:cubicBezTo>
                    <a:cubicBezTo>
                      <a:pt x="33" y="12"/>
                      <a:pt x="33" y="13"/>
                      <a:pt x="34" y="13"/>
                    </a:cubicBezTo>
                    <a:cubicBezTo>
                      <a:pt x="38" y="12"/>
                      <a:pt x="41" y="11"/>
                      <a:pt x="41" y="7"/>
                    </a:cubicBezTo>
                    <a:cubicBezTo>
                      <a:pt x="41" y="5"/>
                      <a:pt x="40" y="1"/>
                      <a:pt x="38" y="1"/>
                    </a:cubicBezTo>
                    <a:cubicBezTo>
                      <a:pt x="33" y="1"/>
                      <a:pt x="29" y="12"/>
                      <a:pt x="26" y="15"/>
                    </a:cubicBezTo>
                    <a:cubicBezTo>
                      <a:pt x="19" y="25"/>
                      <a:pt x="12" y="36"/>
                      <a:pt x="1" y="43"/>
                    </a:cubicBezTo>
                    <a:cubicBezTo>
                      <a:pt x="0" y="44"/>
                      <a:pt x="1" y="47"/>
                      <a:pt x="3" y="46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212"/>
              <p:cNvSpPr/>
              <p:nvPr/>
            </p:nvSpPr>
            <p:spPr bwMode="auto">
              <a:xfrm>
                <a:off x="772" y="6337"/>
                <a:ext cx="100" cy="100"/>
              </a:xfrm>
              <a:custGeom>
                <a:avLst/>
                <a:gdLst>
                  <a:gd name="T0" fmla="*/ 2 w 75"/>
                  <a:gd name="T1" fmla="*/ 4 h 74"/>
                  <a:gd name="T2" fmla="*/ 39 w 75"/>
                  <a:gd name="T3" fmla="*/ 34 h 74"/>
                  <a:gd name="T4" fmla="*/ 72 w 75"/>
                  <a:gd name="T5" fmla="*/ 73 h 74"/>
                  <a:gd name="T6" fmla="*/ 74 w 75"/>
                  <a:gd name="T7" fmla="*/ 71 h 74"/>
                  <a:gd name="T8" fmla="*/ 38 w 75"/>
                  <a:gd name="T9" fmla="*/ 29 h 74"/>
                  <a:gd name="T10" fmla="*/ 3 w 75"/>
                  <a:gd name="T11" fmla="*/ 1 h 74"/>
                  <a:gd name="T12" fmla="*/ 2 w 75"/>
                  <a:gd name="T13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74">
                    <a:moveTo>
                      <a:pt x="2" y="4"/>
                    </a:moveTo>
                    <a:cubicBezTo>
                      <a:pt x="17" y="9"/>
                      <a:pt x="28" y="22"/>
                      <a:pt x="39" y="34"/>
                    </a:cubicBezTo>
                    <a:cubicBezTo>
                      <a:pt x="51" y="46"/>
                      <a:pt x="63" y="58"/>
                      <a:pt x="72" y="73"/>
                    </a:cubicBezTo>
                    <a:cubicBezTo>
                      <a:pt x="73" y="74"/>
                      <a:pt x="75" y="73"/>
                      <a:pt x="74" y="71"/>
                    </a:cubicBezTo>
                    <a:cubicBezTo>
                      <a:pt x="64" y="55"/>
                      <a:pt x="51" y="42"/>
                      <a:pt x="38" y="29"/>
                    </a:cubicBezTo>
                    <a:cubicBezTo>
                      <a:pt x="28" y="18"/>
                      <a:pt x="17" y="6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13"/>
              <p:cNvSpPr/>
              <p:nvPr/>
            </p:nvSpPr>
            <p:spPr bwMode="auto">
              <a:xfrm>
                <a:off x="757" y="6319"/>
                <a:ext cx="28" cy="26"/>
              </a:xfrm>
              <a:custGeom>
                <a:avLst/>
                <a:gdLst>
                  <a:gd name="T0" fmla="*/ 2 w 21"/>
                  <a:gd name="T1" fmla="*/ 5 h 19"/>
                  <a:gd name="T2" fmla="*/ 7 w 21"/>
                  <a:gd name="T3" fmla="*/ 16 h 19"/>
                  <a:gd name="T4" fmla="*/ 19 w 21"/>
                  <a:gd name="T5" fmla="*/ 13 h 19"/>
                  <a:gd name="T6" fmla="*/ 15 w 21"/>
                  <a:gd name="T7" fmla="*/ 3 h 19"/>
                  <a:gd name="T8" fmla="*/ 1 w 21"/>
                  <a:gd name="T9" fmla="*/ 7 h 19"/>
                  <a:gd name="T10" fmla="*/ 3 w 21"/>
                  <a:gd name="T11" fmla="*/ 9 h 19"/>
                  <a:gd name="T12" fmla="*/ 12 w 21"/>
                  <a:gd name="T13" fmla="*/ 5 h 19"/>
                  <a:gd name="T14" fmla="*/ 16 w 21"/>
                  <a:gd name="T15" fmla="*/ 11 h 19"/>
                  <a:gd name="T16" fmla="*/ 8 w 21"/>
                  <a:gd name="T17" fmla="*/ 14 h 19"/>
                  <a:gd name="T18" fmla="*/ 5 w 21"/>
                  <a:gd name="T19" fmla="*/ 6 h 19"/>
                  <a:gd name="T20" fmla="*/ 2 w 21"/>
                  <a:gd name="T21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9">
                    <a:moveTo>
                      <a:pt x="2" y="5"/>
                    </a:moveTo>
                    <a:cubicBezTo>
                      <a:pt x="1" y="9"/>
                      <a:pt x="4" y="14"/>
                      <a:pt x="7" y="16"/>
                    </a:cubicBezTo>
                    <a:cubicBezTo>
                      <a:pt x="11" y="19"/>
                      <a:pt x="16" y="17"/>
                      <a:pt x="19" y="13"/>
                    </a:cubicBezTo>
                    <a:cubicBezTo>
                      <a:pt x="21" y="9"/>
                      <a:pt x="18" y="5"/>
                      <a:pt x="15" y="3"/>
                    </a:cubicBezTo>
                    <a:cubicBezTo>
                      <a:pt x="10" y="0"/>
                      <a:pt x="4" y="3"/>
                      <a:pt x="1" y="7"/>
                    </a:cubicBezTo>
                    <a:cubicBezTo>
                      <a:pt x="0" y="8"/>
                      <a:pt x="2" y="10"/>
                      <a:pt x="3" y="9"/>
                    </a:cubicBezTo>
                    <a:cubicBezTo>
                      <a:pt x="6" y="6"/>
                      <a:pt x="9" y="4"/>
                      <a:pt x="12" y="5"/>
                    </a:cubicBezTo>
                    <a:cubicBezTo>
                      <a:pt x="15" y="6"/>
                      <a:pt x="17" y="8"/>
                      <a:pt x="16" y="11"/>
                    </a:cubicBezTo>
                    <a:cubicBezTo>
                      <a:pt x="15" y="14"/>
                      <a:pt x="11" y="16"/>
                      <a:pt x="8" y="14"/>
                    </a:cubicBezTo>
                    <a:cubicBezTo>
                      <a:pt x="6" y="12"/>
                      <a:pt x="4" y="8"/>
                      <a:pt x="5" y="6"/>
                    </a:cubicBezTo>
                    <a:cubicBezTo>
                      <a:pt x="5" y="4"/>
                      <a:pt x="2" y="3"/>
                      <a:pt x="2" y="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14"/>
              <p:cNvSpPr/>
              <p:nvPr/>
            </p:nvSpPr>
            <p:spPr bwMode="auto">
              <a:xfrm>
                <a:off x="875" y="6424"/>
                <a:ext cx="70" cy="44"/>
              </a:xfrm>
              <a:custGeom>
                <a:avLst/>
                <a:gdLst>
                  <a:gd name="T0" fmla="*/ 3 w 52"/>
                  <a:gd name="T1" fmla="*/ 31 h 32"/>
                  <a:gd name="T2" fmla="*/ 51 w 52"/>
                  <a:gd name="T3" fmla="*/ 3 h 32"/>
                  <a:gd name="T4" fmla="*/ 49 w 52"/>
                  <a:gd name="T5" fmla="*/ 1 h 32"/>
                  <a:gd name="T6" fmla="*/ 1 w 52"/>
                  <a:gd name="T7" fmla="*/ 29 h 32"/>
                  <a:gd name="T8" fmla="*/ 3 w 52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3" y="31"/>
                    </a:moveTo>
                    <a:cubicBezTo>
                      <a:pt x="19" y="22"/>
                      <a:pt x="34" y="12"/>
                      <a:pt x="51" y="3"/>
                    </a:cubicBezTo>
                    <a:cubicBezTo>
                      <a:pt x="52" y="2"/>
                      <a:pt x="51" y="0"/>
                      <a:pt x="49" y="1"/>
                    </a:cubicBezTo>
                    <a:cubicBezTo>
                      <a:pt x="33" y="10"/>
                      <a:pt x="17" y="19"/>
                      <a:pt x="1" y="29"/>
                    </a:cubicBezTo>
                    <a:cubicBezTo>
                      <a:pt x="0" y="30"/>
                      <a:pt x="1" y="32"/>
                      <a:pt x="3" y="3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215"/>
              <p:cNvSpPr/>
              <p:nvPr/>
            </p:nvSpPr>
            <p:spPr bwMode="auto">
              <a:xfrm>
                <a:off x="937" y="6412"/>
                <a:ext cx="28" cy="26"/>
              </a:xfrm>
              <a:custGeom>
                <a:avLst/>
                <a:gdLst>
                  <a:gd name="T0" fmla="*/ 1 w 21"/>
                  <a:gd name="T1" fmla="*/ 6 h 19"/>
                  <a:gd name="T2" fmla="*/ 8 w 21"/>
                  <a:gd name="T3" fmla="*/ 18 h 19"/>
                  <a:gd name="T4" fmla="*/ 20 w 21"/>
                  <a:gd name="T5" fmla="*/ 14 h 19"/>
                  <a:gd name="T6" fmla="*/ 15 w 21"/>
                  <a:gd name="T7" fmla="*/ 3 h 19"/>
                  <a:gd name="T8" fmla="*/ 2 w 21"/>
                  <a:gd name="T9" fmla="*/ 5 h 19"/>
                  <a:gd name="T10" fmla="*/ 4 w 21"/>
                  <a:gd name="T11" fmla="*/ 7 h 19"/>
                  <a:gd name="T12" fmla="*/ 13 w 21"/>
                  <a:gd name="T13" fmla="*/ 5 h 19"/>
                  <a:gd name="T14" fmla="*/ 17 w 21"/>
                  <a:gd name="T15" fmla="*/ 12 h 19"/>
                  <a:gd name="T16" fmla="*/ 9 w 21"/>
                  <a:gd name="T17" fmla="*/ 15 h 19"/>
                  <a:gd name="T18" fmla="*/ 4 w 21"/>
                  <a:gd name="T19" fmla="*/ 6 h 19"/>
                  <a:gd name="T20" fmla="*/ 1 w 21"/>
                  <a:gd name="T21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9">
                    <a:moveTo>
                      <a:pt x="1" y="6"/>
                    </a:moveTo>
                    <a:cubicBezTo>
                      <a:pt x="1" y="11"/>
                      <a:pt x="3" y="17"/>
                      <a:pt x="8" y="18"/>
                    </a:cubicBezTo>
                    <a:cubicBezTo>
                      <a:pt x="12" y="19"/>
                      <a:pt x="19" y="18"/>
                      <a:pt x="20" y="14"/>
                    </a:cubicBezTo>
                    <a:cubicBezTo>
                      <a:pt x="21" y="10"/>
                      <a:pt x="18" y="5"/>
                      <a:pt x="15" y="3"/>
                    </a:cubicBezTo>
                    <a:cubicBezTo>
                      <a:pt x="10" y="0"/>
                      <a:pt x="5" y="1"/>
                      <a:pt x="2" y="5"/>
                    </a:cubicBezTo>
                    <a:cubicBezTo>
                      <a:pt x="0" y="6"/>
                      <a:pt x="2" y="9"/>
                      <a:pt x="4" y="7"/>
                    </a:cubicBezTo>
                    <a:cubicBezTo>
                      <a:pt x="6" y="4"/>
                      <a:pt x="10" y="3"/>
                      <a:pt x="13" y="5"/>
                    </a:cubicBezTo>
                    <a:cubicBezTo>
                      <a:pt x="15" y="7"/>
                      <a:pt x="17" y="10"/>
                      <a:pt x="17" y="12"/>
                    </a:cubicBezTo>
                    <a:cubicBezTo>
                      <a:pt x="17" y="16"/>
                      <a:pt x="11" y="15"/>
                      <a:pt x="9" y="15"/>
                    </a:cubicBezTo>
                    <a:cubicBezTo>
                      <a:pt x="5" y="14"/>
                      <a:pt x="4" y="10"/>
                      <a:pt x="4" y="6"/>
                    </a:cubicBezTo>
                    <a:cubicBezTo>
                      <a:pt x="4" y="4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216"/>
              <p:cNvSpPr/>
              <p:nvPr/>
            </p:nvSpPr>
            <p:spPr bwMode="auto">
              <a:xfrm>
                <a:off x="2880" y="6181"/>
                <a:ext cx="173" cy="184"/>
              </a:xfrm>
              <a:custGeom>
                <a:avLst/>
                <a:gdLst>
                  <a:gd name="T0" fmla="*/ 3 w 129"/>
                  <a:gd name="T1" fmla="*/ 135 h 137"/>
                  <a:gd name="T2" fmla="*/ 53 w 129"/>
                  <a:gd name="T3" fmla="*/ 9 h 137"/>
                  <a:gd name="T4" fmla="*/ 52 w 129"/>
                  <a:gd name="T5" fmla="*/ 4 h 137"/>
                  <a:gd name="T6" fmla="*/ 55 w 129"/>
                  <a:gd name="T7" fmla="*/ 11 h 137"/>
                  <a:gd name="T8" fmla="*/ 62 w 129"/>
                  <a:gd name="T9" fmla="*/ 29 h 137"/>
                  <a:gd name="T10" fmla="*/ 94 w 129"/>
                  <a:gd name="T11" fmla="*/ 93 h 137"/>
                  <a:gd name="T12" fmla="*/ 126 w 129"/>
                  <a:gd name="T13" fmla="*/ 134 h 137"/>
                  <a:gd name="T14" fmla="*/ 88 w 129"/>
                  <a:gd name="T15" fmla="*/ 133 h 137"/>
                  <a:gd name="T16" fmla="*/ 2 w 129"/>
                  <a:gd name="T17" fmla="*/ 133 h 137"/>
                  <a:gd name="T18" fmla="*/ 2 w 129"/>
                  <a:gd name="T19" fmla="*/ 136 h 137"/>
                  <a:gd name="T20" fmla="*/ 128 w 129"/>
                  <a:gd name="T21" fmla="*/ 137 h 137"/>
                  <a:gd name="T22" fmla="*/ 129 w 129"/>
                  <a:gd name="T23" fmla="*/ 134 h 137"/>
                  <a:gd name="T24" fmla="*/ 55 w 129"/>
                  <a:gd name="T25" fmla="*/ 2 h 137"/>
                  <a:gd name="T26" fmla="*/ 52 w 129"/>
                  <a:gd name="T27" fmla="*/ 2 h 137"/>
                  <a:gd name="T28" fmla="*/ 1 w 129"/>
                  <a:gd name="T29" fmla="*/ 133 h 137"/>
                  <a:gd name="T30" fmla="*/ 3 w 129"/>
                  <a:gd name="T31" fmla="*/ 13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137">
                    <a:moveTo>
                      <a:pt x="3" y="135"/>
                    </a:moveTo>
                    <a:cubicBezTo>
                      <a:pt x="23" y="94"/>
                      <a:pt x="40" y="52"/>
                      <a:pt x="53" y="9"/>
                    </a:cubicBezTo>
                    <a:cubicBezTo>
                      <a:pt x="54" y="6"/>
                      <a:pt x="51" y="0"/>
                      <a:pt x="52" y="4"/>
                    </a:cubicBezTo>
                    <a:cubicBezTo>
                      <a:pt x="53" y="6"/>
                      <a:pt x="54" y="8"/>
                      <a:pt x="55" y="11"/>
                    </a:cubicBezTo>
                    <a:cubicBezTo>
                      <a:pt x="57" y="17"/>
                      <a:pt x="60" y="23"/>
                      <a:pt x="62" y="29"/>
                    </a:cubicBezTo>
                    <a:cubicBezTo>
                      <a:pt x="72" y="51"/>
                      <a:pt x="82" y="72"/>
                      <a:pt x="94" y="93"/>
                    </a:cubicBezTo>
                    <a:cubicBezTo>
                      <a:pt x="100" y="103"/>
                      <a:pt x="118" y="134"/>
                      <a:pt x="126" y="134"/>
                    </a:cubicBezTo>
                    <a:cubicBezTo>
                      <a:pt x="113" y="134"/>
                      <a:pt x="101" y="134"/>
                      <a:pt x="88" y="133"/>
                    </a:cubicBezTo>
                    <a:cubicBezTo>
                      <a:pt x="59" y="133"/>
                      <a:pt x="31" y="133"/>
                      <a:pt x="2" y="133"/>
                    </a:cubicBezTo>
                    <a:cubicBezTo>
                      <a:pt x="0" y="133"/>
                      <a:pt x="0" y="136"/>
                      <a:pt x="2" y="136"/>
                    </a:cubicBezTo>
                    <a:cubicBezTo>
                      <a:pt x="44" y="136"/>
                      <a:pt x="86" y="136"/>
                      <a:pt x="128" y="137"/>
                    </a:cubicBezTo>
                    <a:cubicBezTo>
                      <a:pt x="129" y="137"/>
                      <a:pt x="129" y="135"/>
                      <a:pt x="129" y="134"/>
                    </a:cubicBezTo>
                    <a:cubicBezTo>
                      <a:pt x="94" y="98"/>
                      <a:pt x="72" y="48"/>
                      <a:pt x="55" y="2"/>
                    </a:cubicBezTo>
                    <a:cubicBezTo>
                      <a:pt x="54" y="0"/>
                      <a:pt x="52" y="0"/>
                      <a:pt x="52" y="2"/>
                    </a:cubicBezTo>
                    <a:cubicBezTo>
                      <a:pt x="39" y="47"/>
                      <a:pt x="21" y="91"/>
                      <a:pt x="1" y="133"/>
                    </a:cubicBezTo>
                    <a:cubicBezTo>
                      <a:pt x="0" y="135"/>
                      <a:pt x="2" y="137"/>
                      <a:pt x="3" y="1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217"/>
              <p:cNvSpPr/>
              <p:nvPr/>
            </p:nvSpPr>
            <p:spPr bwMode="auto">
              <a:xfrm>
                <a:off x="2880" y="6358"/>
                <a:ext cx="173" cy="243"/>
              </a:xfrm>
              <a:custGeom>
                <a:avLst/>
                <a:gdLst>
                  <a:gd name="T0" fmla="*/ 0 w 129"/>
                  <a:gd name="T1" fmla="*/ 2 h 180"/>
                  <a:gd name="T2" fmla="*/ 15 w 129"/>
                  <a:gd name="T3" fmla="*/ 179 h 180"/>
                  <a:gd name="T4" fmla="*/ 16 w 129"/>
                  <a:gd name="T5" fmla="*/ 180 h 180"/>
                  <a:gd name="T6" fmla="*/ 104 w 129"/>
                  <a:gd name="T7" fmla="*/ 180 h 180"/>
                  <a:gd name="T8" fmla="*/ 106 w 129"/>
                  <a:gd name="T9" fmla="*/ 179 h 180"/>
                  <a:gd name="T10" fmla="*/ 129 w 129"/>
                  <a:gd name="T11" fmla="*/ 4 h 180"/>
                  <a:gd name="T12" fmla="*/ 126 w 129"/>
                  <a:gd name="T13" fmla="*/ 3 h 180"/>
                  <a:gd name="T14" fmla="*/ 107 w 129"/>
                  <a:gd name="T15" fmla="*/ 136 h 180"/>
                  <a:gd name="T16" fmla="*/ 103 w 129"/>
                  <a:gd name="T17" fmla="*/ 178 h 180"/>
                  <a:gd name="T18" fmla="*/ 95 w 129"/>
                  <a:gd name="T19" fmla="*/ 177 h 180"/>
                  <a:gd name="T20" fmla="*/ 68 w 129"/>
                  <a:gd name="T21" fmla="*/ 177 h 180"/>
                  <a:gd name="T22" fmla="*/ 18 w 129"/>
                  <a:gd name="T23" fmla="*/ 177 h 180"/>
                  <a:gd name="T24" fmla="*/ 13 w 129"/>
                  <a:gd name="T25" fmla="*/ 115 h 180"/>
                  <a:gd name="T26" fmla="*/ 3 w 129"/>
                  <a:gd name="T27" fmla="*/ 2 h 180"/>
                  <a:gd name="T28" fmla="*/ 0 w 129"/>
                  <a:gd name="T29" fmla="*/ 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9" h="180">
                    <a:moveTo>
                      <a:pt x="0" y="2"/>
                    </a:moveTo>
                    <a:cubicBezTo>
                      <a:pt x="6" y="61"/>
                      <a:pt x="12" y="120"/>
                      <a:pt x="15" y="179"/>
                    </a:cubicBezTo>
                    <a:cubicBezTo>
                      <a:pt x="15" y="180"/>
                      <a:pt x="15" y="180"/>
                      <a:pt x="16" y="180"/>
                    </a:cubicBezTo>
                    <a:cubicBezTo>
                      <a:pt x="45" y="180"/>
                      <a:pt x="75" y="180"/>
                      <a:pt x="104" y="180"/>
                    </a:cubicBezTo>
                    <a:cubicBezTo>
                      <a:pt x="105" y="180"/>
                      <a:pt x="106" y="180"/>
                      <a:pt x="106" y="179"/>
                    </a:cubicBezTo>
                    <a:cubicBezTo>
                      <a:pt x="111" y="121"/>
                      <a:pt x="116" y="61"/>
                      <a:pt x="129" y="4"/>
                    </a:cubicBezTo>
                    <a:cubicBezTo>
                      <a:pt x="129" y="2"/>
                      <a:pt x="127" y="1"/>
                      <a:pt x="126" y="3"/>
                    </a:cubicBezTo>
                    <a:cubicBezTo>
                      <a:pt x="116" y="47"/>
                      <a:pt x="112" y="92"/>
                      <a:pt x="107" y="136"/>
                    </a:cubicBezTo>
                    <a:cubicBezTo>
                      <a:pt x="106" y="150"/>
                      <a:pt x="104" y="164"/>
                      <a:pt x="103" y="178"/>
                    </a:cubicBezTo>
                    <a:cubicBezTo>
                      <a:pt x="103" y="177"/>
                      <a:pt x="100" y="177"/>
                      <a:pt x="95" y="177"/>
                    </a:cubicBezTo>
                    <a:cubicBezTo>
                      <a:pt x="86" y="177"/>
                      <a:pt x="77" y="177"/>
                      <a:pt x="68" y="177"/>
                    </a:cubicBezTo>
                    <a:cubicBezTo>
                      <a:pt x="51" y="177"/>
                      <a:pt x="35" y="177"/>
                      <a:pt x="18" y="177"/>
                    </a:cubicBezTo>
                    <a:cubicBezTo>
                      <a:pt x="17" y="177"/>
                      <a:pt x="14" y="122"/>
                      <a:pt x="13" y="115"/>
                    </a:cubicBezTo>
                    <a:cubicBezTo>
                      <a:pt x="10" y="78"/>
                      <a:pt x="7" y="4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218"/>
              <p:cNvSpPr/>
              <p:nvPr/>
            </p:nvSpPr>
            <p:spPr bwMode="auto">
              <a:xfrm>
                <a:off x="2898" y="6331"/>
                <a:ext cx="132" cy="4"/>
              </a:xfrm>
              <a:custGeom>
                <a:avLst/>
                <a:gdLst>
                  <a:gd name="T0" fmla="*/ 2 w 98"/>
                  <a:gd name="T1" fmla="*/ 3 h 3"/>
                  <a:gd name="T2" fmla="*/ 96 w 98"/>
                  <a:gd name="T3" fmla="*/ 3 h 3"/>
                  <a:gd name="T4" fmla="*/ 96 w 98"/>
                  <a:gd name="T5" fmla="*/ 0 h 3"/>
                  <a:gd name="T6" fmla="*/ 2 w 98"/>
                  <a:gd name="T7" fmla="*/ 0 h 3"/>
                  <a:gd name="T8" fmla="*/ 2 w 9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">
                    <a:moveTo>
                      <a:pt x="2" y="3"/>
                    </a:moveTo>
                    <a:cubicBezTo>
                      <a:pt x="33" y="3"/>
                      <a:pt x="64" y="3"/>
                      <a:pt x="96" y="3"/>
                    </a:cubicBezTo>
                    <a:cubicBezTo>
                      <a:pt x="98" y="3"/>
                      <a:pt x="98" y="0"/>
                      <a:pt x="96" y="0"/>
                    </a:cubicBezTo>
                    <a:cubicBezTo>
                      <a:pt x="64" y="0"/>
                      <a:pt x="33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219"/>
              <p:cNvSpPr/>
              <p:nvPr/>
            </p:nvSpPr>
            <p:spPr bwMode="auto">
              <a:xfrm>
                <a:off x="2909" y="6295"/>
                <a:ext cx="93" cy="5"/>
              </a:xfrm>
              <a:custGeom>
                <a:avLst/>
                <a:gdLst>
                  <a:gd name="T0" fmla="*/ 2 w 69"/>
                  <a:gd name="T1" fmla="*/ 4 h 4"/>
                  <a:gd name="T2" fmla="*/ 67 w 69"/>
                  <a:gd name="T3" fmla="*/ 3 h 4"/>
                  <a:gd name="T4" fmla="*/ 67 w 69"/>
                  <a:gd name="T5" fmla="*/ 0 h 4"/>
                  <a:gd name="T6" fmla="*/ 2 w 69"/>
                  <a:gd name="T7" fmla="*/ 1 h 4"/>
                  <a:gd name="T8" fmla="*/ 2 w 69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">
                    <a:moveTo>
                      <a:pt x="2" y="4"/>
                    </a:moveTo>
                    <a:cubicBezTo>
                      <a:pt x="23" y="4"/>
                      <a:pt x="45" y="4"/>
                      <a:pt x="67" y="3"/>
                    </a:cubicBezTo>
                    <a:cubicBezTo>
                      <a:pt x="69" y="3"/>
                      <a:pt x="69" y="0"/>
                      <a:pt x="67" y="0"/>
                    </a:cubicBezTo>
                    <a:cubicBezTo>
                      <a:pt x="45" y="1"/>
                      <a:pt x="23" y="1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220"/>
              <p:cNvSpPr/>
              <p:nvPr/>
            </p:nvSpPr>
            <p:spPr bwMode="auto">
              <a:xfrm>
                <a:off x="2924" y="6263"/>
                <a:ext cx="60" cy="4"/>
              </a:xfrm>
              <a:custGeom>
                <a:avLst/>
                <a:gdLst>
                  <a:gd name="T0" fmla="*/ 2 w 45"/>
                  <a:gd name="T1" fmla="*/ 3 h 3"/>
                  <a:gd name="T2" fmla="*/ 43 w 45"/>
                  <a:gd name="T3" fmla="*/ 3 h 3"/>
                  <a:gd name="T4" fmla="*/ 43 w 45"/>
                  <a:gd name="T5" fmla="*/ 0 h 3"/>
                  <a:gd name="T6" fmla="*/ 2 w 45"/>
                  <a:gd name="T7" fmla="*/ 0 h 3"/>
                  <a:gd name="T8" fmla="*/ 2 w 4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">
                    <a:moveTo>
                      <a:pt x="2" y="3"/>
                    </a:moveTo>
                    <a:cubicBezTo>
                      <a:pt x="16" y="3"/>
                      <a:pt x="30" y="3"/>
                      <a:pt x="43" y="3"/>
                    </a:cubicBezTo>
                    <a:cubicBezTo>
                      <a:pt x="45" y="3"/>
                      <a:pt x="45" y="0"/>
                      <a:pt x="43" y="0"/>
                    </a:cubicBezTo>
                    <a:cubicBezTo>
                      <a:pt x="30" y="0"/>
                      <a:pt x="16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221"/>
              <p:cNvSpPr/>
              <p:nvPr/>
            </p:nvSpPr>
            <p:spPr bwMode="auto">
              <a:xfrm>
                <a:off x="2936" y="6232"/>
                <a:ext cx="36" cy="4"/>
              </a:xfrm>
              <a:custGeom>
                <a:avLst/>
                <a:gdLst>
                  <a:gd name="T0" fmla="*/ 2 w 27"/>
                  <a:gd name="T1" fmla="*/ 3 h 3"/>
                  <a:gd name="T2" fmla="*/ 25 w 27"/>
                  <a:gd name="T3" fmla="*/ 3 h 3"/>
                  <a:gd name="T4" fmla="*/ 25 w 27"/>
                  <a:gd name="T5" fmla="*/ 0 h 3"/>
                  <a:gd name="T6" fmla="*/ 2 w 27"/>
                  <a:gd name="T7" fmla="*/ 0 h 3"/>
                  <a:gd name="T8" fmla="*/ 2 w 2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">
                    <a:moveTo>
                      <a:pt x="2" y="3"/>
                    </a:moveTo>
                    <a:cubicBezTo>
                      <a:pt x="10" y="3"/>
                      <a:pt x="18" y="3"/>
                      <a:pt x="25" y="3"/>
                    </a:cubicBezTo>
                    <a:cubicBezTo>
                      <a:pt x="27" y="3"/>
                      <a:pt x="27" y="0"/>
                      <a:pt x="25" y="0"/>
                    </a:cubicBezTo>
                    <a:cubicBezTo>
                      <a:pt x="18" y="0"/>
                      <a:pt x="10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222"/>
              <p:cNvSpPr/>
              <p:nvPr/>
            </p:nvSpPr>
            <p:spPr bwMode="auto">
              <a:xfrm>
                <a:off x="2902" y="6392"/>
                <a:ext cx="30" cy="34"/>
              </a:xfrm>
              <a:custGeom>
                <a:avLst/>
                <a:gdLst>
                  <a:gd name="T0" fmla="*/ 0 w 22"/>
                  <a:gd name="T1" fmla="*/ 1 h 25"/>
                  <a:gd name="T2" fmla="*/ 3 w 22"/>
                  <a:gd name="T3" fmla="*/ 23 h 25"/>
                  <a:gd name="T4" fmla="*/ 4 w 22"/>
                  <a:gd name="T5" fmla="*/ 25 h 25"/>
                  <a:gd name="T6" fmla="*/ 21 w 22"/>
                  <a:gd name="T7" fmla="*/ 25 h 25"/>
                  <a:gd name="T8" fmla="*/ 22 w 22"/>
                  <a:gd name="T9" fmla="*/ 23 h 25"/>
                  <a:gd name="T10" fmla="*/ 22 w 22"/>
                  <a:gd name="T11" fmla="*/ 1 h 25"/>
                  <a:gd name="T12" fmla="*/ 21 w 22"/>
                  <a:gd name="T13" fmla="*/ 0 h 25"/>
                  <a:gd name="T14" fmla="*/ 2 w 22"/>
                  <a:gd name="T15" fmla="*/ 0 h 25"/>
                  <a:gd name="T16" fmla="*/ 2 w 22"/>
                  <a:gd name="T17" fmla="*/ 3 h 25"/>
                  <a:gd name="T18" fmla="*/ 21 w 22"/>
                  <a:gd name="T19" fmla="*/ 3 h 25"/>
                  <a:gd name="T20" fmla="*/ 19 w 22"/>
                  <a:gd name="T21" fmla="*/ 1 h 25"/>
                  <a:gd name="T22" fmla="*/ 19 w 22"/>
                  <a:gd name="T23" fmla="*/ 23 h 25"/>
                  <a:gd name="T24" fmla="*/ 21 w 22"/>
                  <a:gd name="T25" fmla="*/ 22 h 25"/>
                  <a:gd name="T26" fmla="*/ 4 w 22"/>
                  <a:gd name="T27" fmla="*/ 22 h 25"/>
                  <a:gd name="T28" fmla="*/ 6 w 22"/>
                  <a:gd name="T29" fmla="*/ 23 h 25"/>
                  <a:gd name="T30" fmla="*/ 3 w 22"/>
                  <a:gd name="T31" fmla="*/ 1 h 25"/>
                  <a:gd name="T32" fmla="*/ 0 w 22"/>
                  <a:gd name="T3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25">
                    <a:moveTo>
                      <a:pt x="0" y="1"/>
                    </a:moveTo>
                    <a:cubicBezTo>
                      <a:pt x="1" y="9"/>
                      <a:pt x="2" y="16"/>
                      <a:pt x="3" y="23"/>
                    </a:cubicBezTo>
                    <a:cubicBezTo>
                      <a:pt x="3" y="24"/>
                      <a:pt x="3" y="25"/>
                      <a:pt x="4" y="25"/>
                    </a:cubicBezTo>
                    <a:cubicBezTo>
                      <a:pt x="10" y="25"/>
                      <a:pt x="15" y="25"/>
                      <a:pt x="21" y="25"/>
                    </a:cubicBezTo>
                    <a:cubicBezTo>
                      <a:pt x="22" y="25"/>
                      <a:pt x="22" y="24"/>
                      <a:pt x="22" y="23"/>
                    </a:cubicBezTo>
                    <a:cubicBezTo>
                      <a:pt x="22" y="16"/>
                      <a:pt x="22" y="9"/>
                      <a:pt x="22" y="1"/>
                    </a:cubicBezTo>
                    <a:cubicBezTo>
                      <a:pt x="22" y="1"/>
                      <a:pt x="22" y="0"/>
                      <a:pt x="21" y="0"/>
                    </a:cubicBezTo>
                    <a:cubicBezTo>
                      <a:pt x="14" y="0"/>
                      <a:pt x="8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8" y="3"/>
                      <a:pt x="14" y="3"/>
                      <a:pt x="21" y="3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9" y="9"/>
                      <a:pt x="19" y="16"/>
                      <a:pt x="19" y="23"/>
                    </a:cubicBezTo>
                    <a:cubicBezTo>
                      <a:pt x="20" y="23"/>
                      <a:pt x="20" y="22"/>
                      <a:pt x="21" y="22"/>
                    </a:cubicBezTo>
                    <a:cubicBezTo>
                      <a:pt x="15" y="22"/>
                      <a:pt x="10" y="22"/>
                      <a:pt x="4" y="22"/>
                    </a:cubicBezTo>
                    <a:cubicBezTo>
                      <a:pt x="5" y="22"/>
                      <a:pt x="5" y="23"/>
                      <a:pt x="6" y="23"/>
                    </a:cubicBezTo>
                    <a:cubicBezTo>
                      <a:pt x="5" y="16"/>
                      <a:pt x="4" y="9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223"/>
              <p:cNvSpPr/>
              <p:nvPr/>
            </p:nvSpPr>
            <p:spPr bwMode="auto">
              <a:xfrm>
                <a:off x="2893" y="6447"/>
                <a:ext cx="145" cy="10"/>
              </a:xfrm>
              <a:custGeom>
                <a:avLst/>
                <a:gdLst>
                  <a:gd name="T0" fmla="*/ 106 w 108"/>
                  <a:gd name="T1" fmla="*/ 0 h 7"/>
                  <a:gd name="T2" fmla="*/ 2 w 108"/>
                  <a:gd name="T3" fmla="*/ 4 h 7"/>
                  <a:gd name="T4" fmla="*/ 2 w 108"/>
                  <a:gd name="T5" fmla="*/ 7 h 7"/>
                  <a:gd name="T6" fmla="*/ 106 w 108"/>
                  <a:gd name="T7" fmla="*/ 3 h 7"/>
                  <a:gd name="T8" fmla="*/ 106 w 1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7">
                    <a:moveTo>
                      <a:pt x="106" y="0"/>
                    </a:moveTo>
                    <a:cubicBezTo>
                      <a:pt x="71" y="0"/>
                      <a:pt x="37" y="2"/>
                      <a:pt x="2" y="4"/>
                    </a:cubicBezTo>
                    <a:cubicBezTo>
                      <a:pt x="0" y="4"/>
                      <a:pt x="0" y="7"/>
                      <a:pt x="2" y="7"/>
                    </a:cubicBezTo>
                    <a:cubicBezTo>
                      <a:pt x="37" y="5"/>
                      <a:pt x="71" y="3"/>
                      <a:pt x="106" y="3"/>
                    </a:cubicBezTo>
                    <a:cubicBezTo>
                      <a:pt x="108" y="3"/>
                      <a:pt x="108" y="0"/>
                      <a:pt x="106" y="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224"/>
              <p:cNvSpPr/>
              <p:nvPr/>
            </p:nvSpPr>
            <p:spPr bwMode="auto">
              <a:xfrm>
                <a:off x="2921" y="6508"/>
                <a:ext cx="78" cy="93"/>
              </a:xfrm>
              <a:custGeom>
                <a:avLst/>
                <a:gdLst>
                  <a:gd name="T0" fmla="*/ 16 w 58"/>
                  <a:gd name="T1" fmla="*/ 66 h 69"/>
                  <a:gd name="T2" fmla="*/ 33 w 58"/>
                  <a:gd name="T3" fmla="*/ 7 h 69"/>
                  <a:gd name="T4" fmla="*/ 41 w 58"/>
                  <a:gd name="T5" fmla="*/ 66 h 69"/>
                  <a:gd name="T6" fmla="*/ 44 w 58"/>
                  <a:gd name="T7" fmla="*/ 67 h 69"/>
                  <a:gd name="T8" fmla="*/ 31 w 58"/>
                  <a:gd name="T9" fmla="*/ 4 h 69"/>
                  <a:gd name="T10" fmla="*/ 13 w 58"/>
                  <a:gd name="T11" fmla="*/ 67 h 69"/>
                  <a:gd name="T12" fmla="*/ 16 w 58"/>
                  <a:gd name="T13" fmla="*/ 6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9">
                    <a:moveTo>
                      <a:pt x="16" y="66"/>
                    </a:moveTo>
                    <a:cubicBezTo>
                      <a:pt x="13" y="51"/>
                      <a:pt x="4" y="0"/>
                      <a:pt x="33" y="7"/>
                    </a:cubicBezTo>
                    <a:cubicBezTo>
                      <a:pt x="54" y="12"/>
                      <a:pt x="45" y="52"/>
                      <a:pt x="41" y="66"/>
                    </a:cubicBezTo>
                    <a:cubicBezTo>
                      <a:pt x="41" y="68"/>
                      <a:pt x="44" y="69"/>
                      <a:pt x="44" y="67"/>
                    </a:cubicBezTo>
                    <a:cubicBezTo>
                      <a:pt x="48" y="51"/>
                      <a:pt x="58" y="6"/>
                      <a:pt x="31" y="4"/>
                    </a:cubicBezTo>
                    <a:cubicBezTo>
                      <a:pt x="0" y="1"/>
                      <a:pt x="10" y="50"/>
                      <a:pt x="13" y="67"/>
                    </a:cubicBezTo>
                    <a:cubicBezTo>
                      <a:pt x="13" y="69"/>
                      <a:pt x="16" y="68"/>
                      <a:pt x="16" y="66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225"/>
              <p:cNvSpPr/>
              <p:nvPr/>
            </p:nvSpPr>
            <p:spPr bwMode="auto">
              <a:xfrm>
                <a:off x="2948" y="6391"/>
                <a:ext cx="32" cy="31"/>
              </a:xfrm>
              <a:custGeom>
                <a:avLst/>
                <a:gdLst>
                  <a:gd name="T0" fmla="*/ 1 w 24"/>
                  <a:gd name="T1" fmla="*/ 2 h 23"/>
                  <a:gd name="T2" fmla="*/ 2 w 24"/>
                  <a:gd name="T3" fmla="*/ 22 h 23"/>
                  <a:gd name="T4" fmla="*/ 3 w 24"/>
                  <a:gd name="T5" fmla="*/ 23 h 23"/>
                  <a:gd name="T6" fmla="*/ 23 w 24"/>
                  <a:gd name="T7" fmla="*/ 22 h 23"/>
                  <a:gd name="T8" fmla="*/ 24 w 24"/>
                  <a:gd name="T9" fmla="*/ 20 h 23"/>
                  <a:gd name="T10" fmla="*/ 24 w 24"/>
                  <a:gd name="T11" fmla="*/ 1 h 23"/>
                  <a:gd name="T12" fmla="*/ 23 w 24"/>
                  <a:gd name="T13" fmla="*/ 0 h 23"/>
                  <a:gd name="T14" fmla="*/ 2 w 24"/>
                  <a:gd name="T15" fmla="*/ 1 h 23"/>
                  <a:gd name="T16" fmla="*/ 2 w 24"/>
                  <a:gd name="T17" fmla="*/ 4 h 23"/>
                  <a:gd name="T18" fmla="*/ 23 w 24"/>
                  <a:gd name="T19" fmla="*/ 3 h 23"/>
                  <a:gd name="T20" fmla="*/ 21 w 24"/>
                  <a:gd name="T21" fmla="*/ 1 h 23"/>
                  <a:gd name="T22" fmla="*/ 21 w 24"/>
                  <a:gd name="T23" fmla="*/ 20 h 23"/>
                  <a:gd name="T24" fmla="*/ 23 w 24"/>
                  <a:gd name="T25" fmla="*/ 19 h 23"/>
                  <a:gd name="T26" fmla="*/ 3 w 24"/>
                  <a:gd name="T27" fmla="*/ 20 h 23"/>
                  <a:gd name="T28" fmla="*/ 5 w 24"/>
                  <a:gd name="T29" fmla="*/ 22 h 23"/>
                  <a:gd name="T30" fmla="*/ 4 w 24"/>
                  <a:gd name="T31" fmla="*/ 2 h 23"/>
                  <a:gd name="T32" fmla="*/ 1 w 24"/>
                  <a:gd name="T3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23">
                    <a:moveTo>
                      <a:pt x="1" y="2"/>
                    </a:moveTo>
                    <a:cubicBezTo>
                      <a:pt x="1" y="9"/>
                      <a:pt x="2" y="15"/>
                      <a:pt x="2" y="22"/>
                    </a:cubicBezTo>
                    <a:cubicBezTo>
                      <a:pt x="2" y="22"/>
                      <a:pt x="3" y="23"/>
                      <a:pt x="3" y="23"/>
                    </a:cubicBezTo>
                    <a:cubicBezTo>
                      <a:pt x="10" y="23"/>
                      <a:pt x="16" y="22"/>
                      <a:pt x="23" y="22"/>
                    </a:cubicBezTo>
                    <a:cubicBezTo>
                      <a:pt x="24" y="22"/>
                      <a:pt x="24" y="21"/>
                      <a:pt x="24" y="20"/>
                    </a:cubicBezTo>
                    <a:cubicBezTo>
                      <a:pt x="24" y="14"/>
                      <a:pt x="24" y="8"/>
                      <a:pt x="24" y="1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16" y="0"/>
                      <a:pt x="9" y="1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  <a:cubicBezTo>
                      <a:pt x="9" y="4"/>
                      <a:pt x="16" y="3"/>
                      <a:pt x="23" y="3"/>
                    </a:cubicBezTo>
                    <a:cubicBezTo>
                      <a:pt x="22" y="2"/>
                      <a:pt x="22" y="2"/>
                      <a:pt x="21" y="1"/>
                    </a:cubicBezTo>
                    <a:cubicBezTo>
                      <a:pt x="21" y="8"/>
                      <a:pt x="21" y="14"/>
                      <a:pt x="21" y="20"/>
                    </a:cubicBezTo>
                    <a:cubicBezTo>
                      <a:pt x="22" y="20"/>
                      <a:pt x="22" y="19"/>
                      <a:pt x="23" y="19"/>
                    </a:cubicBezTo>
                    <a:cubicBezTo>
                      <a:pt x="16" y="19"/>
                      <a:pt x="10" y="20"/>
                      <a:pt x="3" y="20"/>
                    </a:cubicBezTo>
                    <a:cubicBezTo>
                      <a:pt x="4" y="21"/>
                      <a:pt x="4" y="21"/>
                      <a:pt x="5" y="22"/>
                    </a:cubicBezTo>
                    <a:cubicBezTo>
                      <a:pt x="5" y="15"/>
                      <a:pt x="4" y="9"/>
                      <a:pt x="4" y="2"/>
                    </a:cubicBezTo>
                    <a:cubicBezTo>
                      <a:pt x="4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226"/>
              <p:cNvSpPr/>
              <p:nvPr/>
            </p:nvSpPr>
            <p:spPr bwMode="auto">
              <a:xfrm>
                <a:off x="2994" y="6392"/>
                <a:ext cx="29" cy="30"/>
              </a:xfrm>
              <a:custGeom>
                <a:avLst/>
                <a:gdLst>
                  <a:gd name="T0" fmla="*/ 0 w 22"/>
                  <a:gd name="T1" fmla="*/ 1 h 22"/>
                  <a:gd name="T2" fmla="*/ 0 w 22"/>
                  <a:gd name="T3" fmla="*/ 21 h 22"/>
                  <a:gd name="T4" fmla="*/ 2 w 22"/>
                  <a:gd name="T5" fmla="*/ 22 h 22"/>
                  <a:gd name="T6" fmla="*/ 19 w 22"/>
                  <a:gd name="T7" fmla="*/ 22 h 22"/>
                  <a:gd name="T8" fmla="*/ 21 w 22"/>
                  <a:gd name="T9" fmla="*/ 21 h 22"/>
                  <a:gd name="T10" fmla="*/ 22 w 22"/>
                  <a:gd name="T11" fmla="*/ 1 h 22"/>
                  <a:gd name="T12" fmla="*/ 21 w 22"/>
                  <a:gd name="T13" fmla="*/ 0 h 22"/>
                  <a:gd name="T14" fmla="*/ 2 w 22"/>
                  <a:gd name="T15" fmla="*/ 0 h 22"/>
                  <a:gd name="T16" fmla="*/ 2 w 22"/>
                  <a:gd name="T17" fmla="*/ 3 h 22"/>
                  <a:gd name="T18" fmla="*/ 21 w 22"/>
                  <a:gd name="T19" fmla="*/ 3 h 22"/>
                  <a:gd name="T20" fmla="*/ 19 w 22"/>
                  <a:gd name="T21" fmla="*/ 1 h 22"/>
                  <a:gd name="T22" fmla="*/ 18 w 22"/>
                  <a:gd name="T23" fmla="*/ 21 h 22"/>
                  <a:gd name="T24" fmla="*/ 19 w 22"/>
                  <a:gd name="T25" fmla="*/ 19 h 22"/>
                  <a:gd name="T26" fmla="*/ 2 w 22"/>
                  <a:gd name="T27" fmla="*/ 19 h 22"/>
                  <a:gd name="T28" fmla="*/ 3 w 22"/>
                  <a:gd name="T29" fmla="*/ 21 h 22"/>
                  <a:gd name="T30" fmla="*/ 3 w 22"/>
                  <a:gd name="T31" fmla="*/ 1 h 22"/>
                  <a:gd name="T32" fmla="*/ 0 w 22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22">
                    <a:moveTo>
                      <a:pt x="0" y="1"/>
                    </a:moveTo>
                    <a:cubicBezTo>
                      <a:pt x="0" y="8"/>
                      <a:pt x="0" y="14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7" y="22"/>
                      <a:pt x="13" y="22"/>
                      <a:pt x="19" y="22"/>
                    </a:cubicBezTo>
                    <a:cubicBezTo>
                      <a:pt x="20" y="22"/>
                      <a:pt x="21" y="21"/>
                      <a:pt x="21" y="21"/>
                    </a:cubicBezTo>
                    <a:cubicBezTo>
                      <a:pt x="21" y="14"/>
                      <a:pt x="22" y="8"/>
                      <a:pt x="22" y="1"/>
                    </a:cubicBezTo>
                    <a:cubicBezTo>
                      <a:pt x="22" y="1"/>
                      <a:pt x="22" y="0"/>
                      <a:pt x="21" y="0"/>
                    </a:cubicBezTo>
                    <a:cubicBezTo>
                      <a:pt x="14" y="0"/>
                      <a:pt x="8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8" y="3"/>
                      <a:pt x="14" y="3"/>
                      <a:pt x="21" y="3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9" y="8"/>
                      <a:pt x="18" y="14"/>
                      <a:pt x="18" y="21"/>
                    </a:cubicBezTo>
                    <a:cubicBezTo>
                      <a:pt x="18" y="20"/>
                      <a:pt x="19" y="20"/>
                      <a:pt x="19" y="19"/>
                    </a:cubicBezTo>
                    <a:cubicBezTo>
                      <a:pt x="13" y="19"/>
                      <a:pt x="7" y="19"/>
                      <a:pt x="2" y="19"/>
                    </a:cubicBezTo>
                    <a:cubicBezTo>
                      <a:pt x="2" y="20"/>
                      <a:pt x="3" y="20"/>
                      <a:pt x="3" y="21"/>
                    </a:cubicBezTo>
                    <a:cubicBezTo>
                      <a:pt x="3" y="14"/>
                      <a:pt x="3" y="8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27"/>
              <p:cNvSpPr/>
              <p:nvPr/>
            </p:nvSpPr>
            <p:spPr bwMode="auto">
              <a:xfrm>
                <a:off x="2906" y="6473"/>
                <a:ext cx="31" cy="30"/>
              </a:xfrm>
              <a:custGeom>
                <a:avLst/>
                <a:gdLst>
                  <a:gd name="T0" fmla="*/ 1 w 23"/>
                  <a:gd name="T1" fmla="*/ 2 h 22"/>
                  <a:gd name="T2" fmla="*/ 2 w 23"/>
                  <a:gd name="T3" fmla="*/ 21 h 22"/>
                  <a:gd name="T4" fmla="*/ 4 w 23"/>
                  <a:gd name="T5" fmla="*/ 22 h 22"/>
                  <a:gd name="T6" fmla="*/ 20 w 23"/>
                  <a:gd name="T7" fmla="*/ 22 h 22"/>
                  <a:gd name="T8" fmla="*/ 22 w 23"/>
                  <a:gd name="T9" fmla="*/ 21 h 22"/>
                  <a:gd name="T10" fmla="*/ 23 w 23"/>
                  <a:gd name="T11" fmla="*/ 2 h 22"/>
                  <a:gd name="T12" fmla="*/ 22 w 23"/>
                  <a:gd name="T13" fmla="*/ 0 h 22"/>
                  <a:gd name="T14" fmla="*/ 2 w 23"/>
                  <a:gd name="T15" fmla="*/ 0 h 22"/>
                  <a:gd name="T16" fmla="*/ 2 w 23"/>
                  <a:gd name="T17" fmla="*/ 3 h 22"/>
                  <a:gd name="T18" fmla="*/ 22 w 23"/>
                  <a:gd name="T19" fmla="*/ 3 h 22"/>
                  <a:gd name="T20" fmla="*/ 20 w 23"/>
                  <a:gd name="T21" fmla="*/ 2 h 22"/>
                  <a:gd name="T22" fmla="*/ 19 w 23"/>
                  <a:gd name="T23" fmla="*/ 21 h 22"/>
                  <a:gd name="T24" fmla="*/ 20 w 23"/>
                  <a:gd name="T25" fmla="*/ 19 h 22"/>
                  <a:gd name="T26" fmla="*/ 4 w 23"/>
                  <a:gd name="T27" fmla="*/ 19 h 22"/>
                  <a:gd name="T28" fmla="*/ 5 w 23"/>
                  <a:gd name="T29" fmla="*/ 21 h 22"/>
                  <a:gd name="T30" fmla="*/ 4 w 23"/>
                  <a:gd name="T31" fmla="*/ 2 h 22"/>
                  <a:gd name="T32" fmla="*/ 1 w 23"/>
                  <a:gd name="T3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2">
                    <a:moveTo>
                      <a:pt x="1" y="2"/>
                    </a:moveTo>
                    <a:cubicBezTo>
                      <a:pt x="1" y="8"/>
                      <a:pt x="2" y="15"/>
                      <a:pt x="2" y="21"/>
                    </a:cubicBezTo>
                    <a:cubicBezTo>
                      <a:pt x="2" y="22"/>
                      <a:pt x="3" y="22"/>
                      <a:pt x="4" y="22"/>
                    </a:cubicBezTo>
                    <a:cubicBezTo>
                      <a:pt x="9" y="22"/>
                      <a:pt x="15" y="22"/>
                      <a:pt x="20" y="22"/>
                    </a:cubicBezTo>
                    <a:cubicBezTo>
                      <a:pt x="21" y="22"/>
                      <a:pt x="22" y="22"/>
                      <a:pt x="22" y="21"/>
                    </a:cubicBezTo>
                    <a:cubicBezTo>
                      <a:pt x="22" y="15"/>
                      <a:pt x="23" y="8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15" y="0"/>
                      <a:pt x="9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ubicBezTo>
                      <a:pt x="9" y="3"/>
                      <a:pt x="15" y="3"/>
                      <a:pt x="22" y="3"/>
                    </a:cubicBezTo>
                    <a:cubicBezTo>
                      <a:pt x="21" y="3"/>
                      <a:pt x="21" y="2"/>
                      <a:pt x="20" y="2"/>
                    </a:cubicBezTo>
                    <a:cubicBezTo>
                      <a:pt x="20" y="8"/>
                      <a:pt x="19" y="15"/>
                      <a:pt x="19" y="21"/>
                    </a:cubicBezTo>
                    <a:cubicBezTo>
                      <a:pt x="19" y="20"/>
                      <a:pt x="20" y="20"/>
                      <a:pt x="20" y="19"/>
                    </a:cubicBezTo>
                    <a:cubicBezTo>
                      <a:pt x="15" y="19"/>
                      <a:pt x="9" y="19"/>
                      <a:pt x="4" y="19"/>
                    </a:cubicBezTo>
                    <a:cubicBezTo>
                      <a:pt x="4" y="20"/>
                      <a:pt x="5" y="20"/>
                      <a:pt x="5" y="21"/>
                    </a:cubicBezTo>
                    <a:cubicBezTo>
                      <a:pt x="5" y="15"/>
                      <a:pt x="4" y="8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28"/>
              <p:cNvSpPr/>
              <p:nvPr/>
            </p:nvSpPr>
            <p:spPr bwMode="auto">
              <a:xfrm>
                <a:off x="2984" y="6470"/>
                <a:ext cx="31" cy="31"/>
              </a:xfrm>
              <a:custGeom>
                <a:avLst/>
                <a:gdLst>
                  <a:gd name="T0" fmla="*/ 1 w 23"/>
                  <a:gd name="T1" fmla="*/ 2 h 23"/>
                  <a:gd name="T2" fmla="*/ 1 w 23"/>
                  <a:gd name="T3" fmla="*/ 22 h 23"/>
                  <a:gd name="T4" fmla="*/ 2 w 23"/>
                  <a:gd name="T5" fmla="*/ 23 h 23"/>
                  <a:gd name="T6" fmla="*/ 20 w 23"/>
                  <a:gd name="T7" fmla="*/ 23 h 23"/>
                  <a:gd name="T8" fmla="*/ 22 w 23"/>
                  <a:gd name="T9" fmla="*/ 22 h 23"/>
                  <a:gd name="T10" fmla="*/ 23 w 23"/>
                  <a:gd name="T11" fmla="*/ 2 h 23"/>
                  <a:gd name="T12" fmla="*/ 21 w 23"/>
                  <a:gd name="T13" fmla="*/ 1 h 23"/>
                  <a:gd name="T14" fmla="*/ 2 w 23"/>
                  <a:gd name="T15" fmla="*/ 1 h 23"/>
                  <a:gd name="T16" fmla="*/ 2 w 23"/>
                  <a:gd name="T17" fmla="*/ 4 h 23"/>
                  <a:gd name="T18" fmla="*/ 21 w 23"/>
                  <a:gd name="T19" fmla="*/ 4 h 23"/>
                  <a:gd name="T20" fmla="*/ 20 w 23"/>
                  <a:gd name="T21" fmla="*/ 2 h 23"/>
                  <a:gd name="T22" fmla="*/ 19 w 23"/>
                  <a:gd name="T23" fmla="*/ 22 h 23"/>
                  <a:gd name="T24" fmla="*/ 20 w 23"/>
                  <a:gd name="T25" fmla="*/ 20 h 23"/>
                  <a:gd name="T26" fmla="*/ 2 w 23"/>
                  <a:gd name="T27" fmla="*/ 20 h 23"/>
                  <a:gd name="T28" fmla="*/ 4 w 23"/>
                  <a:gd name="T29" fmla="*/ 22 h 23"/>
                  <a:gd name="T30" fmla="*/ 4 w 23"/>
                  <a:gd name="T31" fmla="*/ 2 h 23"/>
                  <a:gd name="T32" fmla="*/ 1 w 23"/>
                  <a:gd name="T3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3">
                    <a:moveTo>
                      <a:pt x="1" y="2"/>
                    </a:moveTo>
                    <a:cubicBezTo>
                      <a:pt x="1" y="9"/>
                      <a:pt x="1" y="15"/>
                      <a:pt x="1" y="22"/>
                    </a:cubicBezTo>
                    <a:cubicBezTo>
                      <a:pt x="1" y="22"/>
                      <a:pt x="1" y="23"/>
                      <a:pt x="2" y="23"/>
                    </a:cubicBezTo>
                    <a:cubicBezTo>
                      <a:pt x="8" y="23"/>
                      <a:pt x="14" y="23"/>
                      <a:pt x="20" y="23"/>
                    </a:cubicBezTo>
                    <a:cubicBezTo>
                      <a:pt x="21" y="23"/>
                      <a:pt x="21" y="22"/>
                      <a:pt x="22" y="22"/>
                    </a:cubicBezTo>
                    <a:cubicBezTo>
                      <a:pt x="22" y="15"/>
                      <a:pt x="22" y="9"/>
                      <a:pt x="23" y="2"/>
                    </a:cubicBezTo>
                    <a:cubicBezTo>
                      <a:pt x="23" y="2"/>
                      <a:pt x="22" y="1"/>
                      <a:pt x="21" y="1"/>
                    </a:cubicBezTo>
                    <a:cubicBezTo>
                      <a:pt x="15" y="1"/>
                      <a:pt x="9" y="1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  <a:cubicBezTo>
                      <a:pt x="9" y="4"/>
                      <a:pt x="15" y="4"/>
                      <a:pt x="21" y="4"/>
                    </a:cubicBezTo>
                    <a:cubicBezTo>
                      <a:pt x="21" y="3"/>
                      <a:pt x="20" y="3"/>
                      <a:pt x="20" y="2"/>
                    </a:cubicBezTo>
                    <a:cubicBezTo>
                      <a:pt x="19" y="9"/>
                      <a:pt x="19" y="15"/>
                      <a:pt x="19" y="22"/>
                    </a:cubicBezTo>
                    <a:cubicBezTo>
                      <a:pt x="19" y="21"/>
                      <a:pt x="20" y="21"/>
                      <a:pt x="20" y="20"/>
                    </a:cubicBezTo>
                    <a:cubicBezTo>
                      <a:pt x="14" y="20"/>
                      <a:pt x="8" y="20"/>
                      <a:pt x="2" y="20"/>
                    </a:cubicBezTo>
                    <a:cubicBezTo>
                      <a:pt x="3" y="21"/>
                      <a:pt x="3" y="21"/>
                      <a:pt x="4" y="22"/>
                    </a:cubicBezTo>
                    <a:cubicBezTo>
                      <a:pt x="4" y="15"/>
                      <a:pt x="4" y="9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229"/>
              <p:cNvSpPr/>
              <p:nvPr/>
            </p:nvSpPr>
            <p:spPr bwMode="auto">
              <a:xfrm>
                <a:off x="2845" y="6494"/>
                <a:ext cx="209" cy="64"/>
              </a:xfrm>
              <a:custGeom>
                <a:avLst/>
                <a:gdLst>
                  <a:gd name="T0" fmla="*/ 27 w 156"/>
                  <a:gd name="T1" fmla="*/ 21 h 47"/>
                  <a:gd name="T2" fmla="*/ 12 w 156"/>
                  <a:gd name="T3" fmla="*/ 32 h 47"/>
                  <a:gd name="T4" fmla="*/ 67 w 156"/>
                  <a:gd name="T5" fmla="*/ 24 h 47"/>
                  <a:gd name="T6" fmla="*/ 82 w 156"/>
                  <a:gd name="T7" fmla="*/ 8 h 47"/>
                  <a:gd name="T8" fmla="*/ 84 w 156"/>
                  <a:gd name="T9" fmla="*/ 6 h 47"/>
                  <a:gd name="T10" fmla="*/ 87 w 156"/>
                  <a:gd name="T11" fmla="*/ 10 h 47"/>
                  <a:gd name="T12" fmla="*/ 130 w 156"/>
                  <a:gd name="T13" fmla="*/ 31 h 47"/>
                  <a:gd name="T14" fmla="*/ 153 w 156"/>
                  <a:gd name="T15" fmla="*/ 20 h 47"/>
                  <a:gd name="T16" fmla="*/ 141 w 156"/>
                  <a:gd name="T17" fmla="*/ 10 h 47"/>
                  <a:gd name="T18" fmla="*/ 141 w 156"/>
                  <a:gd name="T19" fmla="*/ 13 h 47"/>
                  <a:gd name="T20" fmla="*/ 135 w 156"/>
                  <a:gd name="T21" fmla="*/ 28 h 47"/>
                  <a:gd name="T22" fmla="*/ 119 w 156"/>
                  <a:gd name="T23" fmla="*/ 26 h 47"/>
                  <a:gd name="T24" fmla="*/ 95 w 156"/>
                  <a:gd name="T25" fmla="*/ 13 h 47"/>
                  <a:gd name="T26" fmla="*/ 85 w 156"/>
                  <a:gd name="T27" fmla="*/ 2 h 47"/>
                  <a:gd name="T28" fmla="*/ 83 w 156"/>
                  <a:gd name="T29" fmla="*/ 2 h 47"/>
                  <a:gd name="T30" fmla="*/ 46 w 156"/>
                  <a:gd name="T31" fmla="*/ 32 h 47"/>
                  <a:gd name="T32" fmla="*/ 29 w 156"/>
                  <a:gd name="T33" fmla="*/ 35 h 47"/>
                  <a:gd name="T34" fmla="*/ 24 w 156"/>
                  <a:gd name="T35" fmla="*/ 22 h 47"/>
                  <a:gd name="T36" fmla="*/ 27 w 156"/>
                  <a:gd name="T37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47">
                    <a:moveTo>
                      <a:pt x="27" y="21"/>
                    </a:moveTo>
                    <a:cubicBezTo>
                      <a:pt x="24" y="8"/>
                      <a:pt x="0" y="16"/>
                      <a:pt x="12" y="32"/>
                    </a:cubicBezTo>
                    <a:cubicBezTo>
                      <a:pt x="24" y="47"/>
                      <a:pt x="57" y="33"/>
                      <a:pt x="67" y="24"/>
                    </a:cubicBezTo>
                    <a:cubicBezTo>
                      <a:pt x="73" y="19"/>
                      <a:pt x="78" y="14"/>
                      <a:pt x="82" y="8"/>
                    </a:cubicBezTo>
                    <a:cubicBezTo>
                      <a:pt x="85" y="5"/>
                      <a:pt x="82" y="1"/>
                      <a:pt x="84" y="6"/>
                    </a:cubicBezTo>
                    <a:cubicBezTo>
                      <a:pt x="85" y="7"/>
                      <a:pt x="86" y="9"/>
                      <a:pt x="87" y="10"/>
                    </a:cubicBezTo>
                    <a:cubicBezTo>
                      <a:pt x="97" y="23"/>
                      <a:pt x="114" y="29"/>
                      <a:pt x="130" y="31"/>
                    </a:cubicBezTo>
                    <a:cubicBezTo>
                      <a:pt x="140" y="32"/>
                      <a:pt x="150" y="30"/>
                      <a:pt x="153" y="20"/>
                    </a:cubicBezTo>
                    <a:cubicBezTo>
                      <a:pt x="156" y="12"/>
                      <a:pt x="146" y="9"/>
                      <a:pt x="141" y="10"/>
                    </a:cubicBezTo>
                    <a:cubicBezTo>
                      <a:pt x="139" y="11"/>
                      <a:pt x="140" y="13"/>
                      <a:pt x="141" y="13"/>
                    </a:cubicBezTo>
                    <a:cubicBezTo>
                      <a:pt x="139" y="18"/>
                      <a:pt x="137" y="23"/>
                      <a:pt x="135" y="28"/>
                    </a:cubicBezTo>
                    <a:cubicBezTo>
                      <a:pt x="130" y="28"/>
                      <a:pt x="124" y="27"/>
                      <a:pt x="119" y="26"/>
                    </a:cubicBezTo>
                    <a:cubicBezTo>
                      <a:pt x="110" y="24"/>
                      <a:pt x="102" y="19"/>
                      <a:pt x="95" y="13"/>
                    </a:cubicBezTo>
                    <a:cubicBezTo>
                      <a:pt x="91" y="10"/>
                      <a:pt x="87" y="6"/>
                      <a:pt x="85" y="2"/>
                    </a:cubicBezTo>
                    <a:cubicBezTo>
                      <a:pt x="85" y="0"/>
                      <a:pt x="83" y="1"/>
                      <a:pt x="83" y="2"/>
                    </a:cubicBezTo>
                    <a:cubicBezTo>
                      <a:pt x="74" y="16"/>
                      <a:pt x="62" y="26"/>
                      <a:pt x="46" y="32"/>
                    </a:cubicBezTo>
                    <a:cubicBezTo>
                      <a:pt x="41" y="34"/>
                      <a:pt x="35" y="35"/>
                      <a:pt x="29" y="35"/>
                    </a:cubicBezTo>
                    <a:cubicBezTo>
                      <a:pt x="13" y="35"/>
                      <a:pt x="27" y="33"/>
                      <a:pt x="24" y="22"/>
                    </a:cubicBezTo>
                    <a:cubicBezTo>
                      <a:pt x="25" y="24"/>
                      <a:pt x="27" y="23"/>
                      <a:pt x="27" y="2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230"/>
              <p:cNvSpPr/>
              <p:nvPr/>
            </p:nvSpPr>
            <p:spPr bwMode="auto">
              <a:xfrm>
                <a:off x="3089" y="6286"/>
                <a:ext cx="191" cy="176"/>
              </a:xfrm>
              <a:custGeom>
                <a:avLst/>
                <a:gdLst>
                  <a:gd name="T0" fmla="*/ 69 w 142"/>
                  <a:gd name="T1" fmla="*/ 73 h 131"/>
                  <a:gd name="T2" fmla="*/ 103 w 142"/>
                  <a:gd name="T3" fmla="*/ 57 h 131"/>
                  <a:gd name="T4" fmla="*/ 52 w 142"/>
                  <a:gd name="T5" fmla="*/ 48 h 131"/>
                  <a:gd name="T6" fmla="*/ 75 w 142"/>
                  <a:gd name="T7" fmla="*/ 101 h 131"/>
                  <a:gd name="T8" fmla="*/ 126 w 142"/>
                  <a:gd name="T9" fmla="*/ 46 h 131"/>
                  <a:gd name="T10" fmla="*/ 28 w 142"/>
                  <a:gd name="T11" fmla="*/ 35 h 131"/>
                  <a:gd name="T12" fmla="*/ 20 w 142"/>
                  <a:gd name="T13" fmla="*/ 89 h 131"/>
                  <a:gd name="T14" fmla="*/ 91 w 142"/>
                  <a:gd name="T15" fmla="*/ 121 h 131"/>
                  <a:gd name="T16" fmla="*/ 141 w 142"/>
                  <a:gd name="T17" fmla="*/ 74 h 131"/>
                  <a:gd name="T18" fmla="*/ 138 w 142"/>
                  <a:gd name="T19" fmla="*/ 74 h 131"/>
                  <a:gd name="T20" fmla="*/ 31 w 142"/>
                  <a:gd name="T21" fmla="*/ 100 h 131"/>
                  <a:gd name="T22" fmla="*/ 60 w 142"/>
                  <a:gd name="T23" fmla="*/ 21 h 131"/>
                  <a:gd name="T24" fmla="*/ 117 w 142"/>
                  <a:gd name="T25" fmla="*/ 73 h 131"/>
                  <a:gd name="T26" fmla="*/ 49 w 142"/>
                  <a:gd name="T27" fmla="*/ 61 h 131"/>
                  <a:gd name="T28" fmla="*/ 95 w 142"/>
                  <a:gd name="T29" fmla="*/ 47 h 131"/>
                  <a:gd name="T30" fmla="*/ 71 w 142"/>
                  <a:gd name="T31" fmla="*/ 71 h 131"/>
                  <a:gd name="T32" fmla="*/ 69 w 142"/>
                  <a:gd name="T33" fmla="*/ 7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2" h="131">
                    <a:moveTo>
                      <a:pt x="69" y="73"/>
                    </a:moveTo>
                    <a:cubicBezTo>
                      <a:pt x="82" y="84"/>
                      <a:pt x="109" y="78"/>
                      <a:pt x="103" y="57"/>
                    </a:cubicBezTo>
                    <a:cubicBezTo>
                      <a:pt x="97" y="34"/>
                      <a:pt x="66" y="29"/>
                      <a:pt x="52" y="48"/>
                    </a:cubicBezTo>
                    <a:cubicBezTo>
                      <a:pt x="37" y="71"/>
                      <a:pt x="45" y="100"/>
                      <a:pt x="75" y="101"/>
                    </a:cubicBezTo>
                    <a:cubicBezTo>
                      <a:pt x="103" y="101"/>
                      <a:pt x="129" y="73"/>
                      <a:pt x="126" y="46"/>
                    </a:cubicBezTo>
                    <a:cubicBezTo>
                      <a:pt x="120" y="0"/>
                      <a:pt x="51" y="14"/>
                      <a:pt x="28" y="35"/>
                    </a:cubicBezTo>
                    <a:cubicBezTo>
                      <a:pt x="12" y="49"/>
                      <a:pt x="10" y="70"/>
                      <a:pt x="20" y="89"/>
                    </a:cubicBezTo>
                    <a:cubicBezTo>
                      <a:pt x="33" y="116"/>
                      <a:pt x="63" y="124"/>
                      <a:pt x="91" y="121"/>
                    </a:cubicBezTo>
                    <a:cubicBezTo>
                      <a:pt x="117" y="118"/>
                      <a:pt x="139" y="101"/>
                      <a:pt x="141" y="74"/>
                    </a:cubicBezTo>
                    <a:cubicBezTo>
                      <a:pt x="141" y="72"/>
                      <a:pt x="138" y="72"/>
                      <a:pt x="138" y="74"/>
                    </a:cubicBezTo>
                    <a:cubicBezTo>
                      <a:pt x="134" y="124"/>
                      <a:pt x="61" y="131"/>
                      <a:pt x="31" y="100"/>
                    </a:cubicBezTo>
                    <a:cubicBezTo>
                      <a:pt x="0" y="68"/>
                      <a:pt x="24" y="31"/>
                      <a:pt x="60" y="21"/>
                    </a:cubicBezTo>
                    <a:cubicBezTo>
                      <a:pt x="94" y="12"/>
                      <a:pt x="142" y="32"/>
                      <a:pt x="117" y="73"/>
                    </a:cubicBezTo>
                    <a:cubicBezTo>
                      <a:pt x="99" y="103"/>
                      <a:pt x="35" y="109"/>
                      <a:pt x="49" y="61"/>
                    </a:cubicBezTo>
                    <a:cubicBezTo>
                      <a:pt x="55" y="40"/>
                      <a:pt x="79" y="33"/>
                      <a:pt x="95" y="47"/>
                    </a:cubicBezTo>
                    <a:cubicBezTo>
                      <a:pt x="112" y="63"/>
                      <a:pt x="89" y="86"/>
                      <a:pt x="71" y="71"/>
                    </a:cubicBezTo>
                    <a:cubicBezTo>
                      <a:pt x="70" y="70"/>
                      <a:pt x="68" y="72"/>
                      <a:pt x="69" y="7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231"/>
              <p:cNvSpPr/>
              <p:nvPr/>
            </p:nvSpPr>
            <p:spPr bwMode="auto">
              <a:xfrm>
                <a:off x="3178" y="6369"/>
                <a:ext cx="9" cy="18"/>
              </a:xfrm>
              <a:custGeom>
                <a:avLst/>
                <a:gdLst>
                  <a:gd name="T0" fmla="*/ 4 w 7"/>
                  <a:gd name="T1" fmla="*/ 1 h 13"/>
                  <a:gd name="T2" fmla="*/ 3 w 7"/>
                  <a:gd name="T3" fmla="*/ 11 h 13"/>
                  <a:gd name="T4" fmla="*/ 5 w 7"/>
                  <a:gd name="T5" fmla="*/ 9 h 13"/>
                  <a:gd name="T6" fmla="*/ 6 w 7"/>
                  <a:gd name="T7" fmla="*/ 3 h 13"/>
                  <a:gd name="T8" fmla="*/ 4 w 7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4" y="1"/>
                    </a:moveTo>
                    <a:cubicBezTo>
                      <a:pt x="1" y="4"/>
                      <a:pt x="0" y="8"/>
                      <a:pt x="3" y="11"/>
                    </a:cubicBezTo>
                    <a:cubicBezTo>
                      <a:pt x="4" y="13"/>
                      <a:pt x="6" y="11"/>
                      <a:pt x="5" y="9"/>
                    </a:cubicBezTo>
                    <a:cubicBezTo>
                      <a:pt x="3" y="7"/>
                      <a:pt x="4" y="5"/>
                      <a:pt x="6" y="3"/>
                    </a:cubicBezTo>
                    <a:cubicBezTo>
                      <a:pt x="7" y="2"/>
                      <a:pt x="5" y="0"/>
                      <a:pt x="4" y="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232"/>
              <p:cNvSpPr/>
              <p:nvPr/>
            </p:nvSpPr>
            <p:spPr bwMode="auto">
              <a:xfrm>
                <a:off x="3178" y="6364"/>
                <a:ext cx="39" cy="28"/>
              </a:xfrm>
              <a:custGeom>
                <a:avLst/>
                <a:gdLst>
                  <a:gd name="T0" fmla="*/ 1 w 29"/>
                  <a:gd name="T1" fmla="*/ 13 h 21"/>
                  <a:gd name="T2" fmla="*/ 14 w 29"/>
                  <a:gd name="T3" fmla="*/ 21 h 21"/>
                  <a:gd name="T4" fmla="*/ 26 w 29"/>
                  <a:gd name="T5" fmla="*/ 15 h 21"/>
                  <a:gd name="T6" fmla="*/ 24 w 29"/>
                  <a:gd name="T7" fmla="*/ 6 h 21"/>
                  <a:gd name="T8" fmla="*/ 4 w 29"/>
                  <a:gd name="T9" fmla="*/ 5 h 21"/>
                  <a:gd name="T10" fmla="*/ 6 w 29"/>
                  <a:gd name="T11" fmla="*/ 7 h 21"/>
                  <a:gd name="T12" fmla="*/ 23 w 29"/>
                  <a:gd name="T13" fmla="*/ 9 h 21"/>
                  <a:gd name="T14" fmla="*/ 23 w 29"/>
                  <a:gd name="T15" fmla="*/ 15 h 21"/>
                  <a:gd name="T16" fmla="*/ 3 w 29"/>
                  <a:gd name="T17" fmla="*/ 11 h 21"/>
                  <a:gd name="T18" fmla="*/ 1 w 29"/>
                  <a:gd name="T1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1">
                    <a:moveTo>
                      <a:pt x="1" y="13"/>
                    </a:moveTo>
                    <a:cubicBezTo>
                      <a:pt x="4" y="17"/>
                      <a:pt x="8" y="20"/>
                      <a:pt x="14" y="21"/>
                    </a:cubicBezTo>
                    <a:cubicBezTo>
                      <a:pt x="18" y="21"/>
                      <a:pt x="24" y="19"/>
                      <a:pt x="26" y="15"/>
                    </a:cubicBezTo>
                    <a:cubicBezTo>
                      <a:pt x="29" y="12"/>
                      <a:pt x="27" y="8"/>
                      <a:pt x="24" y="6"/>
                    </a:cubicBezTo>
                    <a:cubicBezTo>
                      <a:pt x="18" y="1"/>
                      <a:pt x="10" y="0"/>
                      <a:pt x="4" y="5"/>
                    </a:cubicBezTo>
                    <a:cubicBezTo>
                      <a:pt x="2" y="6"/>
                      <a:pt x="4" y="8"/>
                      <a:pt x="6" y="7"/>
                    </a:cubicBezTo>
                    <a:cubicBezTo>
                      <a:pt x="11" y="3"/>
                      <a:pt x="18" y="5"/>
                      <a:pt x="23" y="9"/>
                    </a:cubicBezTo>
                    <a:cubicBezTo>
                      <a:pt x="25" y="11"/>
                      <a:pt x="25" y="13"/>
                      <a:pt x="23" y="15"/>
                    </a:cubicBezTo>
                    <a:cubicBezTo>
                      <a:pt x="17" y="20"/>
                      <a:pt x="7" y="17"/>
                      <a:pt x="3" y="11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233"/>
              <p:cNvSpPr/>
              <p:nvPr/>
            </p:nvSpPr>
            <p:spPr bwMode="auto">
              <a:xfrm>
                <a:off x="3168" y="6443"/>
                <a:ext cx="22" cy="235"/>
              </a:xfrm>
              <a:custGeom>
                <a:avLst/>
                <a:gdLst>
                  <a:gd name="T0" fmla="*/ 12 w 16"/>
                  <a:gd name="T1" fmla="*/ 2 h 174"/>
                  <a:gd name="T2" fmla="*/ 6 w 16"/>
                  <a:gd name="T3" fmla="*/ 172 h 174"/>
                  <a:gd name="T4" fmla="*/ 9 w 16"/>
                  <a:gd name="T5" fmla="*/ 172 h 174"/>
                  <a:gd name="T6" fmla="*/ 15 w 16"/>
                  <a:gd name="T7" fmla="*/ 2 h 174"/>
                  <a:gd name="T8" fmla="*/ 12 w 16"/>
                  <a:gd name="T9" fmla="*/ 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4">
                    <a:moveTo>
                      <a:pt x="12" y="2"/>
                    </a:moveTo>
                    <a:cubicBezTo>
                      <a:pt x="6" y="59"/>
                      <a:pt x="0" y="115"/>
                      <a:pt x="6" y="172"/>
                    </a:cubicBezTo>
                    <a:cubicBezTo>
                      <a:pt x="7" y="174"/>
                      <a:pt x="10" y="174"/>
                      <a:pt x="9" y="172"/>
                    </a:cubicBezTo>
                    <a:cubicBezTo>
                      <a:pt x="3" y="115"/>
                      <a:pt x="9" y="59"/>
                      <a:pt x="15" y="2"/>
                    </a:cubicBezTo>
                    <a:cubicBezTo>
                      <a:pt x="16" y="0"/>
                      <a:pt x="13" y="1"/>
                      <a:pt x="12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234"/>
              <p:cNvSpPr/>
              <p:nvPr/>
            </p:nvSpPr>
            <p:spPr bwMode="auto">
              <a:xfrm>
                <a:off x="3133" y="6486"/>
                <a:ext cx="49" cy="53"/>
              </a:xfrm>
              <a:custGeom>
                <a:avLst/>
                <a:gdLst>
                  <a:gd name="T0" fmla="*/ 34 w 36"/>
                  <a:gd name="T1" fmla="*/ 35 h 39"/>
                  <a:gd name="T2" fmla="*/ 15 w 36"/>
                  <a:gd name="T3" fmla="*/ 14 h 39"/>
                  <a:gd name="T4" fmla="*/ 8 w 36"/>
                  <a:gd name="T5" fmla="*/ 4 h 39"/>
                  <a:gd name="T6" fmla="*/ 4 w 36"/>
                  <a:gd name="T7" fmla="*/ 0 h 39"/>
                  <a:gd name="T8" fmla="*/ 1 w 36"/>
                  <a:gd name="T9" fmla="*/ 4 h 39"/>
                  <a:gd name="T10" fmla="*/ 7 w 36"/>
                  <a:gd name="T11" fmla="*/ 10 h 39"/>
                  <a:gd name="T12" fmla="*/ 8 w 36"/>
                  <a:gd name="T13" fmla="*/ 9 h 39"/>
                  <a:gd name="T14" fmla="*/ 6 w 36"/>
                  <a:gd name="T15" fmla="*/ 1 h 39"/>
                  <a:gd name="T16" fmla="*/ 4 w 36"/>
                  <a:gd name="T17" fmla="*/ 3 h 39"/>
                  <a:gd name="T18" fmla="*/ 4 w 36"/>
                  <a:gd name="T19" fmla="*/ 4 h 39"/>
                  <a:gd name="T20" fmla="*/ 7 w 36"/>
                  <a:gd name="T21" fmla="*/ 9 h 39"/>
                  <a:gd name="T22" fmla="*/ 16 w 36"/>
                  <a:gd name="T23" fmla="*/ 20 h 39"/>
                  <a:gd name="T24" fmla="*/ 32 w 36"/>
                  <a:gd name="T25" fmla="*/ 37 h 39"/>
                  <a:gd name="T26" fmla="*/ 34 w 36"/>
                  <a:gd name="T2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9">
                    <a:moveTo>
                      <a:pt x="34" y="35"/>
                    </a:moveTo>
                    <a:cubicBezTo>
                      <a:pt x="26" y="29"/>
                      <a:pt x="20" y="22"/>
                      <a:pt x="15" y="14"/>
                    </a:cubicBezTo>
                    <a:cubicBezTo>
                      <a:pt x="12" y="11"/>
                      <a:pt x="10" y="8"/>
                      <a:pt x="8" y="4"/>
                    </a:cubicBezTo>
                    <a:cubicBezTo>
                      <a:pt x="7" y="3"/>
                      <a:pt x="6" y="1"/>
                      <a:pt x="4" y="0"/>
                    </a:cubicBezTo>
                    <a:cubicBezTo>
                      <a:pt x="2" y="0"/>
                      <a:pt x="1" y="3"/>
                      <a:pt x="1" y="4"/>
                    </a:cubicBezTo>
                    <a:cubicBezTo>
                      <a:pt x="0" y="8"/>
                      <a:pt x="3" y="10"/>
                      <a:pt x="7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9" y="6"/>
                      <a:pt x="8" y="4"/>
                      <a:pt x="6" y="1"/>
                    </a:cubicBezTo>
                    <a:cubicBezTo>
                      <a:pt x="5" y="0"/>
                      <a:pt x="3" y="1"/>
                      <a:pt x="4" y="3"/>
                    </a:cubicBezTo>
                    <a:cubicBezTo>
                      <a:pt x="5" y="5"/>
                      <a:pt x="3" y="6"/>
                      <a:pt x="4" y="4"/>
                    </a:cubicBezTo>
                    <a:cubicBezTo>
                      <a:pt x="4" y="3"/>
                      <a:pt x="7" y="8"/>
                      <a:pt x="7" y="9"/>
                    </a:cubicBezTo>
                    <a:cubicBezTo>
                      <a:pt x="9" y="13"/>
                      <a:pt x="13" y="17"/>
                      <a:pt x="16" y="20"/>
                    </a:cubicBezTo>
                    <a:cubicBezTo>
                      <a:pt x="21" y="27"/>
                      <a:pt x="26" y="33"/>
                      <a:pt x="32" y="37"/>
                    </a:cubicBezTo>
                    <a:cubicBezTo>
                      <a:pt x="34" y="39"/>
                      <a:pt x="36" y="36"/>
                      <a:pt x="34" y="3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235"/>
              <p:cNvSpPr/>
              <p:nvPr/>
            </p:nvSpPr>
            <p:spPr bwMode="auto">
              <a:xfrm>
                <a:off x="3176" y="6497"/>
                <a:ext cx="85" cy="84"/>
              </a:xfrm>
              <a:custGeom>
                <a:avLst/>
                <a:gdLst>
                  <a:gd name="T0" fmla="*/ 60 w 63"/>
                  <a:gd name="T1" fmla="*/ 0 h 62"/>
                  <a:gd name="T2" fmla="*/ 30 w 63"/>
                  <a:gd name="T3" fmla="*/ 23 h 62"/>
                  <a:gd name="T4" fmla="*/ 1 w 63"/>
                  <a:gd name="T5" fmla="*/ 58 h 62"/>
                  <a:gd name="T6" fmla="*/ 3 w 63"/>
                  <a:gd name="T7" fmla="*/ 60 h 62"/>
                  <a:gd name="T8" fmla="*/ 30 w 63"/>
                  <a:gd name="T9" fmla="*/ 28 h 62"/>
                  <a:gd name="T10" fmla="*/ 61 w 63"/>
                  <a:gd name="T11" fmla="*/ 3 h 62"/>
                  <a:gd name="T12" fmla="*/ 60 w 63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2">
                    <a:moveTo>
                      <a:pt x="60" y="0"/>
                    </a:moveTo>
                    <a:cubicBezTo>
                      <a:pt x="48" y="5"/>
                      <a:pt x="39" y="15"/>
                      <a:pt x="30" y="23"/>
                    </a:cubicBezTo>
                    <a:cubicBezTo>
                      <a:pt x="20" y="35"/>
                      <a:pt x="9" y="45"/>
                      <a:pt x="1" y="58"/>
                    </a:cubicBezTo>
                    <a:cubicBezTo>
                      <a:pt x="0" y="60"/>
                      <a:pt x="2" y="62"/>
                      <a:pt x="3" y="60"/>
                    </a:cubicBezTo>
                    <a:cubicBezTo>
                      <a:pt x="11" y="48"/>
                      <a:pt x="21" y="38"/>
                      <a:pt x="30" y="28"/>
                    </a:cubicBezTo>
                    <a:cubicBezTo>
                      <a:pt x="39" y="19"/>
                      <a:pt x="49" y="8"/>
                      <a:pt x="61" y="3"/>
                    </a:cubicBezTo>
                    <a:cubicBezTo>
                      <a:pt x="63" y="2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236"/>
              <p:cNvSpPr/>
              <p:nvPr/>
            </p:nvSpPr>
            <p:spPr bwMode="auto">
              <a:xfrm>
                <a:off x="3249" y="6482"/>
                <a:ext cx="24" cy="22"/>
              </a:xfrm>
              <a:custGeom>
                <a:avLst/>
                <a:gdLst>
                  <a:gd name="T0" fmla="*/ 13 w 18"/>
                  <a:gd name="T1" fmla="*/ 5 h 16"/>
                  <a:gd name="T2" fmla="*/ 11 w 18"/>
                  <a:gd name="T3" fmla="*/ 11 h 16"/>
                  <a:gd name="T4" fmla="*/ 4 w 18"/>
                  <a:gd name="T5" fmla="*/ 10 h 16"/>
                  <a:gd name="T6" fmla="*/ 7 w 18"/>
                  <a:gd name="T7" fmla="*/ 5 h 16"/>
                  <a:gd name="T8" fmla="*/ 15 w 18"/>
                  <a:gd name="T9" fmla="*/ 8 h 16"/>
                  <a:gd name="T10" fmla="*/ 17 w 18"/>
                  <a:gd name="T11" fmla="*/ 6 h 16"/>
                  <a:gd name="T12" fmla="*/ 5 w 18"/>
                  <a:gd name="T13" fmla="*/ 2 h 16"/>
                  <a:gd name="T14" fmla="*/ 2 w 18"/>
                  <a:gd name="T15" fmla="*/ 11 h 16"/>
                  <a:gd name="T16" fmla="*/ 11 w 18"/>
                  <a:gd name="T17" fmla="*/ 14 h 16"/>
                  <a:gd name="T18" fmla="*/ 16 w 18"/>
                  <a:gd name="T19" fmla="*/ 4 h 16"/>
                  <a:gd name="T20" fmla="*/ 13 w 18"/>
                  <a:gd name="T2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6">
                    <a:moveTo>
                      <a:pt x="13" y="5"/>
                    </a:moveTo>
                    <a:cubicBezTo>
                      <a:pt x="14" y="7"/>
                      <a:pt x="12" y="10"/>
                      <a:pt x="11" y="11"/>
                    </a:cubicBezTo>
                    <a:cubicBezTo>
                      <a:pt x="8" y="13"/>
                      <a:pt x="6" y="12"/>
                      <a:pt x="4" y="10"/>
                    </a:cubicBezTo>
                    <a:cubicBezTo>
                      <a:pt x="3" y="8"/>
                      <a:pt x="5" y="6"/>
                      <a:pt x="7" y="5"/>
                    </a:cubicBezTo>
                    <a:cubicBezTo>
                      <a:pt x="10" y="3"/>
                      <a:pt x="13" y="5"/>
                      <a:pt x="15" y="8"/>
                    </a:cubicBezTo>
                    <a:cubicBezTo>
                      <a:pt x="16" y="9"/>
                      <a:pt x="18" y="7"/>
                      <a:pt x="17" y="6"/>
                    </a:cubicBezTo>
                    <a:cubicBezTo>
                      <a:pt x="14" y="2"/>
                      <a:pt x="10" y="0"/>
                      <a:pt x="5" y="2"/>
                    </a:cubicBezTo>
                    <a:cubicBezTo>
                      <a:pt x="2" y="4"/>
                      <a:pt x="0" y="7"/>
                      <a:pt x="2" y="11"/>
                    </a:cubicBezTo>
                    <a:cubicBezTo>
                      <a:pt x="3" y="14"/>
                      <a:pt x="8" y="16"/>
                      <a:pt x="11" y="14"/>
                    </a:cubicBezTo>
                    <a:cubicBezTo>
                      <a:pt x="14" y="12"/>
                      <a:pt x="17" y="8"/>
                      <a:pt x="16" y="4"/>
                    </a:cubicBezTo>
                    <a:cubicBezTo>
                      <a:pt x="15" y="2"/>
                      <a:pt x="13" y="3"/>
                      <a:pt x="13" y="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237"/>
              <p:cNvSpPr/>
              <p:nvPr/>
            </p:nvSpPr>
            <p:spPr bwMode="auto">
              <a:xfrm>
                <a:off x="3116" y="6569"/>
                <a:ext cx="59" cy="37"/>
              </a:xfrm>
              <a:custGeom>
                <a:avLst/>
                <a:gdLst>
                  <a:gd name="T0" fmla="*/ 43 w 44"/>
                  <a:gd name="T1" fmla="*/ 24 h 28"/>
                  <a:gd name="T2" fmla="*/ 3 w 44"/>
                  <a:gd name="T3" fmla="*/ 1 h 28"/>
                  <a:gd name="T4" fmla="*/ 2 w 44"/>
                  <a:gd name="T5" fmla="*/ 3 h 28"/>
                  <a:gd name="T6" fmla="*/ 41 w 44"/>
                  <a:gd name="T7" fmla="*/ 27 h 28"/>
                  <a:gd name="T8" fmla="*/ 43 w 44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3" y="24"/>
                    </a:moveTo>
                    <a:cubicBezTo>
                      <a:pt x="30" y="16"/>
                      <a:pt x="17" y="8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5" y="11"/>
                      <a:pt x="28" y="19"/>
                      <a:pt x="41" y="27"/>
                    </a:cubicBezTo>
                    <a:cubicBezTo>
                      <a:pt x="43" y="28"/>
                      <a:pt x="44" y="25"/>
                      <a:pt x="43" y="2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38"/>
              <p:cNvSpPr/>
              <p:nvPr/>
            </p:nvSpPr>
            <p:spPr bwMode="auto">
              <a:xfrm>
                <a:off x="3101" y="6559"/>
                <a:ext cx="23" cy="22"/>
              </a:xfrm>
              <a:custGeom>
                <a:avLst/>
                <a:gdLst>
                  <a:gd name="T0" fmla="*/ 13 w 17"/>
                  <a:gd name="T1" fmla="*/ 5 h 16"/>
                  <a:gd name="T2" fmla="*/ 9 w 17"/>
                  <a:gd name="T3" fmla="*/ 12 h 16"/>
                  <a:gd name="T4" fmla="*/ 3 w 17"/>
                  <a:gd name="T5" fmla="*/ 10 h 16"/>
                  <a:gd name="T6" fmla="*/ 6 w 17"/>
                  <a:gd name="T7" fmla="*/ 5 h 16"/>
                  <a:gd name="T8" fmla="*/ 14 w 17"/>
                  <a:gd name="T9" fmla="*/ 6 h 16"/>
                  <a:gd name="T10" fmla="*/ 16 w 17"/>
                  <a:gd name="T11" fmla="*/ 4 h 16"/>
                  <a:gd name="T12" fmla="*/ 5 w 17"/>
                  <a:gd name="T13" fmla="*/ 2 h 16"/>
                  <a:gd name="T14" fmla="*/ 0 w 17"/>
                  <a:gd name="T15" fmla="*/ 11 h 16"/>
                  <a:gd name="T16" fmla="*/ 10 w 17"/>
                  <a:gd name="T17" fmla="*/ 15 h 16"/>
                  <a:gd name="T18" fmla="*/ 16 w 17"/>
                  <a:gd name="T19" fmla="*/ 5 h 16"/>
                  <a:gd name="T20" fmla="*/ 13 w 17"/>
                  <a:gd name="T2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6">
                    <a:moveTo>
                      <a:pt x="13" y="5"/>
                    </a:moveTo>
                    <a:cubicBezTo>
                      <a:pt x="13" y="8"/>
                      <a:pt x="13" y="11"/>
                      <a:pt x="9" y="12"/>
                    </a:cubicBezTo>
                    <a:cubicBezTo>
                      <a:pt x="8" y="13"/>
                      <a:pt x="3" y="13"/>
                      <a:pt x="3" y="10"/>
                    </a:cubicBezTo>
                    <a:cubicBezTo>
                      <a:pt x="3" y="8"/>
                      <a:pt x="5" y="6"/>
                      <a:pt x="6" y="5"/>
                    </a:cubicBezTo>
                    <a:cubicBezTo>
                      <a:pt x="9" y="3"/>
                      <a:pt x="12" y="4"/>
                      <a:pt x="14" y="6"/>
                    </a:cubicBezTo>
                    <a:cubicBezTo>
                      <a:pt x="15" y="8"/>
                      <a:pt x="17" y="5"/>
                      <a:pt x="16" y="4"/>
                    </a:cubicBezTo>
                    <a:cubicBezTo>
                      <a:pt x="13" y="1"/>
                      <a:pt x="9" y="0"/>
                      <a:pt x="5" y="2"/>
                    </a:cubicBezTo>
                    <a:cubicBezTo>
                      <a:pt x="2" y="4"/>
                      <a:pt x="0" y="8"/>
                      <a:pt x="0" y="11"/>
                    </a:cubicBezTo>
                    <a:cubicBezTo>
                      <a:pt x="1" y="15"/>
                      <a:pt x="7" y="16"/>
                      <a:pt x="10" y="15"/>
                    </a:cubicBezTo>
                    <a:cubicBezTo>
                      <a:pt x="15" y="15"/>
                      <a:pt x="16" y="9"/>
                      <a:pt x="16" y="5"/>
                    </a:cubicBezTo>
                    <a:cubicBezTo>
                      <a:pt x="16" y="3"/>
                      <a:pt x="13" y="3"/>
                      <a:pt x="13" y="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39"/>
              <p:cNvSpPr/>
              <p:nvPr/>
            </p:nvSpPr>
            <p:spPr bwMode="auto">
              <a:xfrm>
                <a:off x="3606" y="6311"/>
                <a:ext cx="152" cy="148"/>
              </a:xfrm>
              <a:custGeom>
                <a:avLst/>
                <a:gdLst>
                  <a:gd name="T0" fmla="*/ 54 w 113"/>
                  <a:gd name="T1" fmla="*/ 65 h 110"/>
                  <a:gd name="T2" fmla="*/ 82 w 113"/>
                  <a:gd name="T3" fmla="*/ 48 h 110"/>
                  <a:gd name="T4" fmla="*/ 35 w 113"/>
                  <a:gd name="T5" fmla="*/ 53 h 110"/>
                  <a:gd name="T6" fmla="*/ 74 w 113"/>
                  <a:gd name="T7" fmla="*/ 83 h 110"/>
                  <a:gd name="T8" fmla="*/ 95 w 113"/>
                  <a:gd name="T9" fmla="*/ 30 h 110"/>
                  <a:gd name="T10" fmla="*/ 9 w 113"/>
                  <a:gd name="T11" fmla="*/ 53 h 110"/>
                  <a:gd name="T12" fmla="*/ 43 w 113"/>
                  <a:gd name="T13" fmla="*/ 101 h 110"/>
                  <a:gd name="T14" fmla="*/ 108 w 113"/>
                  <a:gd name="T15" fmla="*/ 82 h 110"/>
                  <a:gd name="T16" fmla="*/ 113 w 113"/>
                  <a:gd name="T17" fmla="*/ 65 h 110"/>
                  <a:gd name="T18" fmla="*/ 110 w 113"/>
                  <a:gd name="T19" fmla="*/ 65 h 110"/>
                  <a:gd name="T20" fmla="*/ 24 w 113"/>
                  <a:gd name="T21" fmla="*/ 86 h 110"/>
                  <a:gd name="T22" fmla="*/ 44 w 113"/>
                  <a:gd name="T23" fmla="*/ 23 h 110"/>
                  <a:gd name="T24" fmla="*/ 98 w 113"/>
                  <a:gd name="T25" fmla="*/ 49 h 110"/>
                  <a:gd name="T26" fmla="*/ 37 w 113"/>
                  <a:gd name="T27" fmla="*/ 65 h 110"/>
                  <a:gd name="T28" fmla="*/ 65 w 113"/>
                  <a:gd name="T29" fmla="*/ 38 h 110"/>
                  <a:gd name="T30" fmla="*/ 56 w 113"/>
                  <a:gd name="T31" fmla="*/ 62 h 110"/>
                  <a:gd name="T32" fmla="*/ 54 w 113"/>
                  <a:gd name="T33" fmla="*/ 6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110">
                    <a:moveTo>
                      <a:pt x="54" y="65"/>
                    </a:moveTo>
                    <a:cubicBezTo>
                      <a:pt x="66" y="74"/>
                      <a:pt x="89" y="66"/>
                      <a:pt x="82" y="48"/>
                    </a:cubicBezTo>
                    <a:cubicBezTo>
                      <a:pt x="71" y="24"/>
                      <a:pt x="44" y="34"/>
                      <a:pt x="35" y="53"/>
                    </a:cubicBezTo>
                    <a:cubicBezTo>
                      <a:pt x="25" y="79"/>
                      <a:pt x="54" y="93"/>
                      <a:pt x="74" y="83"/>
                    </a:cubicBezTo>
                    <a:cubicBezTo>
                      <a:pt x="94" y="73"/>
                      <a:pt x="110" y="51"/>
                      <a:pt x="95" y="30"/>
                    </a:cubicBezTo>
                    <a:cubicBezTo>
                      <a:pt x="75" y="0"/>
                      <a:pt x="15" y="22"/>
                      <a:pt x="9" y="53"/>
                    </a:cubicBezTo>
                    <a:cubicBezTo>
                      <a:pt x="5" y="75"/>
                      <a:pt x="24" y="94"/>
                      <a:pt x="43" y="101"/>
                    </a:cubicBezTo>
                    <a:cubicBezTo>
                      <a:pt x="65" y="108"/>
                      <a:pt x="94" y="102"/>
                      <a:pt x="108" y="82"/>
                    </a:cubicBezTo>
                    <a:cubicBezTo>
                      <a:pt x="111" y="77"/>
                      <a:pt x="112" y="71"/>
                      <a:pt x="113" y="65"/>
                    </a:cubicBezTo>
                    <a:cubicBezTo>
                      <a:pt x="113" y="63"/>
                      <a:pt x="110" y="63"/>
                      <a:pt x="110" y="65"/>
                    </a:cubicBezTo>
                    <a:cubicBezTo>
                      <a:pt x="106" y="105"/>
                      <a:pt x="48" y="110"/>
                      <a:pt x="24" y="86"/>
                    </a:cubicBezTo>
                    <a:cubicBezTo>
                      <a:pt x="0" y="62"/>
                      <a:pt x="16" y="33"/>
                      <a:pt x="44" y="23"/>
                    </a:cubicBezTo>
                    <a:cubicBezTo>
                      <a:pt x="66" y="16"/>
                      <a:pt x="98" y="20"/>
                      <a:pt x="98" y="49"/>
                    </a:cubicBezTo>
                    <a:cubicBezTo>
                      <a:pt x="98" y="77"/>
                      <a:pt x="41" y="102"/>
                      <a:pt x="37" y="65"/>
                    </a:cubicBezTo>
                    <a:cubicBezTo>
                      <a:pt x="35" y="49"/>
                      <a:pt x="50" y="34"/>
                      <a:pt x="65" y="38"/>
                    </a:cubicBezTo>
                    <a:cubicBezTo>
                      <a:pt x="90" y="43"/>
                      <a:pt x="76" y="79"/>
                      <a:pt x="56" y="62"/>
                    </a:cubicBezTo>
                    <a:cubicBezTo>
                      <a:pt x="55" y="61"/>
                      <a:pt x="53" y="63"/>
                      <a:pt x="54" y="6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40"/>
              <p:cNvSpPr/>
              <p:nvPr/>
            </p:nvSpPr>
            <p:spPr bwMode="auto">
              <a:xfrm>
                <a:off x="3676" y="6384"/>
                <a:ext cx="8" cy="16"/>
              </a:xfrm>
              <a:custGeom>
                <a:avLst/>
                <a:gdLst>
                  <a:gd name="T0" fmla="*/ 3 w 6"/>
                  <a:gd name="T1" fmla="*/ 2 h 12"/>
                  <a:gd name="T2" fmla="*/ 2 w 6"/>
                  <a:gd name="T3" fmla="*/ 11 h 12"/>
                  <a:gd name="T4" fmla="*/ 4 w 6"/>
                  <a:gd name="T5" fmla="*/ 8 h 12"/>
                  <a:gd name="T6" fmla="*/ 5 w 6"/>
                  <a:gd name="T7" fmla="*/ 4 h 12"/>
                  <a:gd name="T8" fmla="*/ 3 w 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3" y="2"/>
                    </a:moveTo>
                    <a:cubicBezTo>
                      <a:pt x="0" y="4"/>
                      <a:pt x="0" y="8"/>
                      <a:pt x="2" y="11"/>
                    </a:cubicBezTo>
                    <a:cubicBezTo>
                      <a:pt x="3" y="12"/>
                      <a:pt x="6" y="10"/>
                      <a:pt x="4" y="8"/>
                    </a:cubicBezTo>
                    <a:cubicBezTo>
                      <a:pt x="3" y="7"/>
                      <a:pt x="3" y="5"/>
                      <a:pt x="5" y="4"/>
                    </a:cubicBezTo>
                    <a:cubicBezTo>
                      <a:pt x="6" y="2"/>
                      <a:pt x="4" y="0"/>
                      <a:pt x="3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241"/>
              <p:cNvSpPr/>
              <p:nvPr/>
            </p:nvSpPr>
            <p:spPr bwMode="auto">
              <a:xfrm>
                <a:off x="3674" y="6381"/>
                <a:ext cx="33" cy="23"/>
              </a:xfrm>
              <a:custGeom>
                <a:avLst/>
                <a:gdLst>
                  <a:gd name="T0" fmla="*/ 1 w 24"/>
                  <a:gd name="T1" fmla="*/ 10 h 17"/>
                  <a:gd name="T2" fmla="*/ 12 w 24"/>
                  <a:gd name="T3" fmla="*/ 17 h 17"/>
                  <a:gd name="T4" fmla="*/ 22 w 24"/>
                  <a:gd name="T5" fmla="*/ 13 h 17"/>
                  <a:gd name="T6" fmla="*/ 20 w 24"/>
                  <a:gd name="T7" fmla="*/ 4 h 17"/>
                  <a:gd name="T8" fmla="*/ 4 w 24"/>
                  <a:gd name="T9" fmla="*/ 4 h 17"/>
                  <a:gd name="T10" fmla="*/ 6 w 24"/>
                  <a:gd name="T11" fmla="*/ 6 h 17"/>
                  <a:gd name="T12" fmla="*/ 19 w 24"/>
                  <a:gd name="T13" fmla="*/ 7 h 17"/>
                  <a:gd name="T14" fmla="*/ 19 w 24"/>
                  <a:gd name="T15" fmla="*/ 12 h 17"/>
                  <a:gd name="T16" fmla="*/ 4 w 24"/>
                  <a:gd name="T17" fmla="*/ 9 h 17"/>
                  <a:gd name="T18" fmla="*/ 1 w 24"/>
                  <a:gd name="T1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7">
                    <a:moveTo>
                      <a:pt x="1" y="10"/>
                    </a:moveTo>
                    <a:cubicBezTo>
                      <a:pt x="4" y="14"/>
                      <a:pt x="8" y="17"/>
                      <a:pt x="12" y="17"/>
                    </a:cubicBezTo>
                    <a:cubicBezTo>
                      <a:pt x="16" y="17"/>
                      <a:pt x="20" y="16"/>
                      <a:pt x="22" y="13"/>
                    </a:cubicBezTo>
                    <a:cubicBezTo>
                      <a:pt x="24" y="10"/>
                      <a:pt x="23" y="6"/>
                      <a:pt x="20" y="4"/>
                    </a:cubicBezTo>
                    <a:cubicBezTo>
                      <a:pt x="15" y="1"/>
                      <a:pt x="9" y="0"/>
                      <a:pt x="4" y="4"/>
                    </a:cubicBezTo>
                    <a:cubicBezTo>
                      <a:pt x="2" y="5"/>
                      <a:pt x="4" y="7"/>
                      <a:pt x="6" y="6"/>
                    </a:cubicBezTo>
                    <a:cubicBezTo>
                      <a:pt x="10" y="3"/>
                      <a:pt x="15" y="4"/>
                      <a:pt x="19" y="7"/>
                    </a:cubicBezTo>
                    <a:cubicBezTo>
                      <a:pt x="21" y="9"/>
                      <a:pt x="21" y="10"/>
                      <a:pt x="19" y="12"/>
                    </a:cubicBezTo>
                    <a:cubicBezTo>
                      <a:pt x="14" y="16"/>
                      <a:pt x="7" y="13"/>
                      <a:pt x="4" y="9"/>
                    </a:cubicBezTo>
                    <a:cubicBezTo>
                      <a:pt x="3" y="7"/>
                      <a:pt x="0" y="9"/>
                      <a:pt x="1" y="1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242"/>
              <p:cNvSpPr/>
              <p:nvPr/>
            </p:nvSpPr>
            <p:spPr bwMode="auto">
              <a:xfrm>
                <a:off x="3668" y="6446"/>
                <a:ext cx="17" cy="190"/>
              </a:xfrm>
              <a:custGeom>
                <a:avLst/>
                <a:gdLst>
                  <a:gd name="T0" fmla="*/ 10 w 13"/>
                  <a:gd name="T1" fmla="*/ 2 h 141"/>
                  <a:gd name="T2" fmla="*/ 5 w 13"/>
                  <a:gd name="T3" fmla="*/ 139 h 141"/>
                  <a:gd name="T4" fmla="*/ 8 w 13"/>
                  <a:gd name="T5" fmla="*/ 139 h 141"/>
                  <a:gd name="T6" fmla="*/ 13 w 13"/>
                  <a:gd name="T7" fmla="*/ 2 h 141"/>
                  <a:gd name="T8" fmla="*/ 10 w 13"/>
                  <a:gd name="T9" fmla="*/ 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1">
                    <a:moveTo>
                      <a:pt x="10" y="2"/>
                    </a:moveTo>
                    <a:cubicBezTo>
                      <a:pt x="5" y="47"/>
                      <a:pt x="0" y="93"/>
                      <a:pt x="5" y="139"/>
                    </a:cubicBezTo>
                    <a:cubicBezTo>
                      <a:pt x="5" y="141"/>
                      <a:pt x="8" y="141"/>
                      <a:pt x="8" y="139"/>
                    </a:cubicBezTo>
                    <a:cubicBezTo>
                      <a:pt x="3" y="93"/>
                      <a:pt x="8" y="47"/>
                      <a:pt x="13" y="2"/>
                    </a:cubicBezTo>
                    <a:cubicBezTo>
                      <a:pt x="13" y="0"/>
                      <a:pt x="10" y="0"/>
                      <a:pt x="1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243"/>
              <p:cNvSpPr/>
              <p:nvPr/>
            </p:nvSpPr>
            <p:spPr bwMode="auto">
              <a:xfrm>
                <a:off x="3640" y="6480"/>
                <a:ext cx="38" cy="43"/>
              </a:xfrm>
              <a:custGeom>
                <a:avLst/>
                <a:gdLst>
                  <a:gd name="T0" fmla="*/ 28 w 29"/>
                  <a:gd name="T1" fmla="*/ 28 h 32"/>
                  <a:gd name="T2" fmla="*/ 12 w 29"/>
                  <a:gd name="T3" fmla="*/ 12 h 32"/>
                  <a:gd name="T4" fmla="*/ 7 w 29"/>
                  <a:gd name="T5" fmla="*/ 4 h 32"/>
                  <a:gd name="T6" fmla="*/ 3 w 29"/>
                  <a:gd name="T7" fmla="*/ 1 h 32"/>
                  <a:gd name="T8" fmla="*/ 0 w 29"/>
                  <a:gd name="T9" fmla="*/ 4 h 32"/>
                  <a:gd name="T10" fmla="*/ 6 w 29"/>
                  <a:gd name="T11" fmla="*/ 9 h 32"/>
                  <a:gd name="T12" fmla="*/ 7 w 29"/>
                  <a:gd name="T13" fmla="*/ 8 h 32"/>
                  <a:gd name="T14" fmla="*/ 5 w 29"/>
                  <a:gd name="T15" fmla="*/ 1 h 32"/>
                  <a:gd name="T16" fmla="*/ 3 w 29"/>
                  <a:gd name="T17" fmla="*/ 3 h 32"/>
                  <a:gd name="T18" fmla="*/ 4 w 29"/>
                  <a:gd name="T19" fmla="*/ 4 h 32"/>
                  <a:gd name="T20" fmla="*/ 6 w 29"/>
                  <a:gd name="T21" fmla="*/ 8 h 32"/>
                  <a:gd name="T22" fmla="*/ 13 w 29"/>
                  <a:gd name="T23" fmla="*/ 17 h 32"/>
                  <a:gd name="T24" fmla="*/ 26 w 29"/>
                  <a:gd name="T25" fmla="*/ 31 h 32"/>
                  <a:gd name="T26" fmla="*/ 28 w 29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2">
                    <a:moveTo>
                      <a:pt x="28" y="28"/>
                    </a:moveTo>
                    <a:cubicBezTo>
                      <a:pt x="21" y="24"/>
                      <a:pt x="17" y="18"/>
                      <a:pt x="12" y="12"/>
                    </a:cubicBezTo>
                    <a:cubicBezTo>
                      <a:pt x="10" y="9"/>
                      <a:pt x="8" y="7"/>
                      <a:pt x="7" y="4"/>
                    </a:cubicBezTo>
                    <a:cubicBezTo>
                      <a:pt x="6" y="2"/>
                      <a:pt x="5" y="1"/>
                      <a:pt x="3" y="1"/>
                    </a:cubicBezTo>
                    <a:cubicBezTo>
                      <a:pt x="2" y="0"/>
                      <a:pt x="1" y="3"/>
                      <a:pt x="0" y="4"/>
                    </a:cubicBezTo>
                    <a:cubicBezTo>
                      <a:pt x="0" y="7"/>
                      <a:pt x="3" y="9"/>
                      <a:pt x="6" y="9"/>
                    </a:cubicBezTo>
                    <a:cubicBezTo>
                      <a:pt x="6" y="9"/>
                      <a:pt x="7" y="9"/>
                      <a:pt x="7" y="8"/>
                    </a:cubicBezTo>
                    <a:cubicBezTo>
                      <a:pt x="8" y="5"/>
                      <a:pt x="7" y="4"/>
                      <a:pt x="5" y="1"/>
                    </a:cubicBezTo>
                    <a:cubicBezTo>
                      <a:pt x="4" y="0"/>
                      <a:pt x="2" y="1"/>
                      <a:pt x="3" y="3"/>
                    </a:cubicBezTo>
                    <a:cubicBezTo>
                      <a:pt x="4" y="4"/>
                      <a:pt x="3" y="5"/>
                      <a:pt x="4" y="4"/>
                    </a:cubicBezTo>
                    <a:cubicBezTo>
                      <a:pt x="3" y="4"/>
                      <a:pt x="5" y="7"/>
                      <a:pt x="6" y="8"/>
                    </a:cubicBezTo>
                    <a:cubicBezTo>
                      <a:pt x="7" y="11"/>
                      <a:pt x="10" y="14"/>
                      <a:pt x="13" y="17"/>
                    </a:cubicBezTo>
                    <a:cubicBezTo>
                      <a:pt x="17" y="22"/>
                      <a:pt x="21" y="27"/>
                      <a:pt x="26" y="31"/>
                    </a:cubicBezTo>
                    <a:cubicBezTo>
                      <a:pt x="28" y="32"/>
                      <a:pt x="29" y="30"/>
                      <a:pt x="28" y="28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244"/>
              <p:cNvSpPr/>
              <p:nvPr/>
            </p:nvSpPr>
            <p:spPr bwMode="auto">
              <a:xfrm>
                <a:off x="3673" y="6488"/>
                <a:ext cx="70" cy="68"/>
              </a:xfrm>
              <a:custGeom>
                <a:avLst/>
                <a:gdLst>
                  <a:gd name="T0" fmla="*/ 50 w 52"/>
                  <a:gd name="T1" fmla="*/ 1 h 51"/>
                  <a:gd name="T2" fmla="*/ 25 w 52"/>
                  <a:gd name="T3" fmla="*/ 20 h 51"/>
                  <a:gd name="T4" fmla="*/ 1 w 52"/>
                  <a:gd name="T5" fmla="*/ 48 h 51"/>
                  <a:gd name="T6" fmla="*/ 4 w 52"/>
                  <a:gd name="T7" fmla="*/ 50 h 51"/>
                  <a:gd name="T8" fmla="*/ 26 w 52"/>
                  <a:gd name="T9" fmla="*/ 24 h 51"/>
                  <a:gd name="T10" fmla="*/ 50 w 52"/>
                  <a:gd name="T11" fmla="*/ 4 h 51"/>
                  <a:gd name="T12" fmla="*/ 50 w 52"/>
                  <a:gd name="T1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1">
                    <a:moveTo>
                      <a:pt x="50" y="1"/>
                    </a:moveTo>
                    <a:cubicBezTo>
                      <a:pt x="40" y="4"/>
                      <a:pt x="32" y="12"/>
                      <a:pt x="25" y="20"/>
                    </a:cubicBezTo>
                    <a:cubicBezTo>
                      <a:pt x="17" y="29"/>
                      <a:pt x="8" y="38"/>
                      <a:pt x="1" y="48"/>
                    </a:cubicBezTo>
                    <a:cubicBezTo>
                      <a:pt x="0" y="50"/>
                      <a:pt x="3" y="51"/>
                      <a:pt x="4" y="50"/>
                    </a:cubicBezTo>
                    <a:cubicBezTo>
                      <a:pt x="10" y="40"/>
                      <a:pt x="18" y="32"/>
                      <a:pt x="26" y="24"/>
                    </a:cubicBezTo>
                    <a:cubicBezTo>
                      <a:pt x="33" y="16"/>
                      <a:pt x="41" y="7"/>
                      <a:pt x="50" y="4"/>
                    </a:cubicBezTo>
                    <a:cubicBezTo>
                      <a:pt x="52" y="3"/>
                      <a:pt x="51" y="0"/>
                      <a:pt x="50" y="1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245"/>
              <p:cNvSpPr/>
              <p:nvPr/>
            </p:nvSpPr>
            <p:spPr bwMode="auto">
              <a:xfrm>
                <a:off x="3734" y="6477"/>
                <a:ext cx="20" cy="19"/>
              </a:xfrm>
              <a:custGeom>
                <a:avLst/>
                <a:gdLst>
                  <a:gd name="T0" fmla="*/ 10 w 15"/>
                  <a:gd name="T1" fmla="*/ 4 h 14"/>
                  <a:gd name="T2" fmla="*/ 8 w 15"/>
                  <a:gd name="T3" fmla="*/ 9 h 14"/>
                  <a:gd name="T4" fmla="*/ 4 w 15"/>
                  <a:gd name="T5" fmla="*/ 8 h 14"/>
                  <a:gd name="T6" fmla="*/ 6 w 15"/>
                  <a:gd name="T7" fmla="*/ 4 h 14"/>
                  <a:gd name="T8" fmla="*/ 11 w 15"/>
                  <a:gd name="T9" fmla="*/ 6 h 14"/>
                  <a:gd name="T10" fmla="*/ 13 w 15"/>
                  <a:gd name="T11" fmla="*/ 4 h 14"/>
                  <a:gd name="T12" fmla="*/ 4 w 15"/>
                  <a:gd name="T13" fmla="*/ 2 h 14"/>
                  <a:gd name="T14" fmla="*/ 1 w 15"/>
                  <a:gd name="T15" fmla="*/ 9 h 14"/>
                  <a:gd name="T16" fmla="*/ 9 w 15"/>
                  <a:gd name="T17" fmla="*/ 12 h 14"/>
                  <a:gd name="T18" fmla="*/ 13 w 15"/>
                  <a:gd name="T19" fmla="*/ 3 h 14"/>
                  <a:gd name="T20" fmla="*/ 10 w 15"/>
                  <a:gd name="T2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4">
                    <a:moveTo>
                      <a:pt x="10" y="4"/>
                    </a:moveTo>
                    <a:cubicBezTo>
                      <a:pt x="11" y="6"/>
                      <a:pt x="9" y="8"/>
                      <a:pt x="8" y="9"/>
                    </a:cubicBezTo>
                    <a:cubicBezTo>
                      <a:pt x="7" y="10"/>
                      <a:pt x="4" y="9"/>
                      <a:pt x="4" y="8"/>
                    </a:cubicBezTo>
                    <a:cubicBezTo>
                      <a:pt x="3" y="6"/>
                      <a:pt x="4" y="5"/>
                      <a:pt x="6" y="4"/>
                    </a:cubicBezTo>
                    <a:cubicBezTo>
                      <a:pt x="8" y="3"/>
                      <a:pt x="10" y="5"/>
                      <a:pt x="11" y="6"/>
                    </a:cubicBezTo>
                    <a:cubicBezTo>
                      <a:pt x="13" y="8"/>
                      <a:pt x="15" y="6"/>
                      <a:pt x="13" y="4"/>
                    </a:cubicBezTo>
                    <a:cubicBezTo>
                      <a:pt x="11" y="1"/>
                      <a:pt x="7" y="0"/>
                      <a:pt x="4" y="2"/>
                    </a:cubicBezTo>
                    <a:cubicBezTo>
                      <a:pt x="1" y="3"/>
                      <a:pt x="0" y="6"/>
                      <a:pt x="1" y="9"/>
                    </a:cubicBezTo>
                    <a:cubicBezTo>
                      <a:pt x="3" y="12"/>
                      <a:pt x="6" y="14"/>
                      <a:pt x="9" y="12"/>
                    </a:cubicBezTo>
                    <a:cubicBezTo>
                      <a:pt x="12" y="10"/>
                      <a:pt x="14" y="6"/>
                      <a:pt x="13" y="3"/>
                    </a:cubicBezTo>
                    <a:cubicBezTo>
                      <a:pt x="13" y="2"/>
                      <a:pt x="10" y="2"/>
                      <a:pt x="10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46"/>
              <p:cNvSpPr/>
              <p:nvPr/>
            </p:nvSpPr>
            <p:spPr bwMode="auto">
              <a:xfrm>
                <a:off x="3625" y="6546"/>
                <a:ext cx="49" cy="32"/>
              </a:xfrm>
              <a:custGeom>
                <a:avLst/>
                <a:gdLst>
                  <a:gd name="T0" fmla="*/ 35 w 37"/>
                  <a:gd name="T1" fmla="*/ 20 h 24"/>
                  <a:gd name="T2" fmla="*/ 4 w 37"/>
                  <a:gd name="T3" fmla="*/ 1 h 24"/>
                  <a:gd name="T4" fmla="*/ 2 w 37"/>
                  <a:gd name="T5" fmla="*/ 4 h 24"/>
                  <a:gd name="T6" fmla="*/ 34 w 37"/>
                  <a:gd name="T7" fmla="*/ 23 h 24"/>
                  <a:gd name="T8" fmla="*/ 35 w 37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5" y="20"/>
                    </a:moveTo>
                    <a:cubicBezTo>
                      <a:pt x="25" y="14"/>
                      <a:pt x="14" y="7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3" y="10"/>
                      <a:pt x="23" y="16"/>
                      <a:pt x="34" y="23"/>
                    </a:cubicBezTo>
                    <a:cubicBezTo>
                      <a:pt x="35" y="24"/>
                      <a:pt x="37" y="21"/>
                      <a:pt x="35" y="20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47"/>
              <p:cNvSpPr/>
              <p:nvPr/>
            </p:nvSpPr>
            <p:spPr bwMode="auto">
              <a:xfrm>
                <a:off x="3613" y="6539"/>
                <a:ext cx="20" cy="17"/>
              </a:xfrm>
              <a:custGeom>
                <a:avLst/>
                <a:gdLst>
                  <a:gd name="T0" fmla="*/ 11 w 15"/>
                  <a:gd name="T1" fmla="*/ 4 h 13"/>
                  <a:gd name="T2" fmla="*/ 8 w 15"/>
                  <a:gd name="T3" fmla="*/ 10 h 13"/>
                  <a:gd name="T4" fmla="*/ 4 w 15"/>
                  <a:gd name="T5" fmla="*/ 9 h 13"/>
                  <a:gd name="T6" fmla="*/ 6 w 15"/>
                  <a:gd name="T7" fmla="*/ 4 h 13"/>
                  <a:gd name="T8" fmla="*/ 12 w 15"/>
                  <a:gd name="T9" fmla="*/ 5 h 13"/>
                  <a:gd name="T10" fmla="*/ 14 w 15"/>
                  <a:gd name="T11" fmla="*/ 3 h 13"/>
                  <a:gd name="T12" fmla="*/ 4 w 15"/>
                  <a:gd name="T13" fmla="*/ 2 h 13"/>
                  <a:gd name="T14" fmla="*/ 1 w 15"/>
                  <a:gd name="T15" fmla="*/ 9 h 13"/>
                  <a:gd name="T16" fmla="*/ 9 w 15"/>
                  <a:gd name="T17" fmla="*/ 13 h 13"/>
                  <a:gd name="T18" fmla="*/ 14 w 15"/>
                  <a:gd name="T19" fmla="*/ 4 h 13"/>
                  <a:gd name="T20" fmla="*/ 11 w 15"/>
                  <a:gd name="T2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3">
                    <a:moveTo>
                      <a:pt x="11" y="4"/>
                    </a:moveTo>
                    <a:cubicBezTo>
                      <a:pt x="11" y="6"/>
                      <a:pt x="11" y="9"/>
                      <a:pt x="8" y="10"/>
                    </a:cubicBezTo>
                    <a:cubicBezTo>
                      <a:pt x="7" y="10"/>
                      <a:pt x="4" y="10"/>
                      <a:pt x="4" y="9"/>
                    </a:cubicBezTo>
                    <a:cubicBezTo>
                      <a:pt x="3" y="7"/>
                      <a:pt x="5" y="5"/>
                      <a:pt x="6" y="4"/>
                    </a:cubicBezTo>
                    <a:cubicBezTo>
                      <a:pt x="8" y="3"/>
                      <a:pt x="10" y="4"/>
                      <a:pt x="12" y="5"/>
                    </a:cubicBezTo>
                    <a:cubicBezTo>
                      <a:pt x="13" y="7"/>
                      <a:pt x="15" y="5"/>
                      <a:pt x="14" y="3"/>
                    </a:cubicBezTo>
                    <a:cubicBezTo>
                      <a:pt x="11" y="1"/>
                      <a:pt x="8" y="0"/>
                      <a:pt x="4" y="2"/>
                    </a:cubicBezTo>
                    <a:cubicBezTo>
                      <a:pt x="2" y="3"/>
                      <a:pt x="0" y="6"/>
                      <a:pt x="1" y="9"/>
                    </a:cubicBezTo>
                    <a:cubicBezTo>
                      <a:pt x="1" y="13"/>
                      <a:pt x="6" y="13"/>
                      <a:pt x="9" y="13"/>
                    </a:cubicBezTo>
                    <a:cubicBezTo>
                      <a:pt x="13" y="12"/>
                      <a:pt x="14" y="8"/>
                      <a:pt x="14" y="4"/>
                    </a:cubicBezTo>
                    <a:cubicBezTo>
                      <a:pt x="14" y="2"/>
                      <a:pt x="11" y="2"/>
                      <a:pt x="11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48"/>
              <p:cNvSpPr/>
              <p:nvPr/>
            </p:nvSpPr>
            <p:spPr bwMode="auto">
              <a:xfrm>
                <a:off x="3333" y="6206"/>
                <a:ext cx="222" cy="201"/>
              </a:xfrm>
              <a:custGeom>
                <a:avLst/>
                <a:gdLst>
                  <a:gd name="T0" fmla="*/ 84 w 165"/>
                  <a:gd name="T1" fmla="*/ 75 h 149"/>
                  <a:gd name="T2" fmla="*/ 51 w 165"/>
                  <a:gd name="T3" fmla="*/ 51 h 149"/>
                  <a:gd name="T4" fmla="*/ 105 w 165"/>
                  <a:gd name="T5" fmla="*/ 51 h 149"/>
                  <a:gd name="T6" fmla="*/ 99 w 165"/>
                  <a:gd name="T7" fmla="*/ 102 h 149"/>
                  <a:gd name="T8" fmla="*/ 45 w 165"/>
                  <a:gd name="T9" fmla="*/ 94 h 149"/>
                  <a:gd name="T10" fmla="*/ 33 w 165"/>
                  <a:gd name="T11" fmla="*/ 23 h 149"/>
                  <a:gd name="T12" fmla="*/ 88 w 165"/>
                  <a:gd name="T13" fmla="*/ 12 h 149"/>
                  <a:gd name="T14" fmla="*/ 139 w 165"/>
                  <a:gd name="T15" fmla="*/ 99 h 149"/>
                  <a:gd name="T16" fmla="*/ 3 w 165"/>
                  <a:gd name="T17" fmla="*/ 78 h 149"/>
                  <a:gd name="T18" fmla="*/ 0 w 165"/>
                  <a:gd name="T19" fmla="*/ 78 h 149"/>
                  <a:gd name="T20" fmla="*/ 130 w 165"/>
                  <a:gd name="T21" fmla="*/ 116 h 149"/>
                  <a:gd name="T22" fmla="*/ 150 w 165"/>
                  <a:gd name="T23" fmla="*/ 53 h 149"/>
                  <a:gd name="T24" fmla="*/ 107 w 165"/>
                  <a:gd name="T25" fmla="*/ 14 h 149"/>
                  <a:gd name="T26" fmla="*/ 18 w 165"/>
                  <a:gd name="T27" fmla="*/ 58 h 149"/>
                  <a:gd name="T28" fmla="*/ 83 w 165"/>
                  <a:gd name="T29" fmla="*/ 110 h 149"/>
                  <a:gd name="T30" fmla="*/ 112 w 165"/>
                  <a:gd name="T31" fmla="*/ 56 h 149"/>
                  <a:gd name="T32" fmla="*/ 80 w 165"/>
                  <a:gd name="T33" fmla="*/ 32 h 149"/>
                  <a:gd name="T34" fmla="*/ 47 w 165"/>
                  <a:gd name="T35" fmla="*/ 52 h 149"/>
                  <a:gd name="T36" fmla="*/ 86 w 165"/>
                  <a:gd name="T37" fmla="*/ 77 h 149"/>
                  <a:gd name="T38" fmla="*/ 84 w 165"/>
                  <a:gd name="T39" fmla="*/ 7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5" h="149">
                    <a:moveTo>
                      <a:pt x="84" y="75"/>
                    </a:moveTo>
                    <a:cubicBezTo>
                      <a:pt x="64" y="91"/>
                      <a:pt x="40" y="73"/>
                      <a:pt x="51" y="51"/>
                    </a:cubicBezTo>
                    <a:cubicBezTo>
                      <a:pt x="62" y="28"/>
                      <a:pt x="92" y="34"/>
                      <a:pt x="105" y="51"/>
                    </a:cubicBezTo>
                    <a:cubicBezTo>
                      <a:pt x="117" y="67"/>
                      <a:pt x="116" y="90"/>
                      <a:pt x="99" y="102"/>
                    </a:cubicBezTo>
                    <a:cubicBezTo>
                      <a:pt x="82" y="113"/>
                      <a:pt x="59" y="103"/>
                      <a:pt x="45" y="94"/>
                    </a:cubicBezTo>
                    <a:cubicBezTo>
                      <a:pt x="21" y="78"/>
                      <a:pt x="11" y="44"/>
                      <a:pt x="33" y="23"/>
                    </a:cubicBezTo>
                    <a:cubicBezTo>
                      <a:pt x="47" y="9"/>
                      <a:pt x="70" y="9"/>
                      <a:pt x="88" y="12"/>
                    </a:cubicBezTo>
                    <a:cubicBezTo>
                      <a:pt x="132" y="19"/>
                      <a:pt x="165" y="57"/>
                      <a:pt x="139" y="99"/>
                    </a:cubicBezTo>
                    <a:cubicBezTo>
                      <a:pt x="110" y="149"/>
                      <a:pt x="8" y="143"/>
                      <a:pt x="3" y="78"/>
                    </a:cubicBezTo>
                    <a:cubicBezTo>
                      <a:pt x="3" y="76"/>
                      <a:pt x="0" y="76"/>
                      <a:pt x="0" y="78"/>
                    </a:cubicBezTo>
                    <a:cubicBezTo>
                      <a:pt x="4" y="139"/>
                      <a:pt x="89" y="149"/>
                      <a:pt x="130" y="116"/>
                    </a:cubicBezTo>
                    <a:cubicBezTo>
                      <a:pt x="147" y="102"/>
                      <a:pt x="157" y="75"/>
                      <a:pt x="150" y="53"/>
                    </a:cubicBezTo>
                    <a:cubicBezTo>
                      <a:pt x="144" y="33"/>
                      <a:pt x="125" y="21"/>
                      <a:pt x="107" y="14"/>
                    </a:cubicBezTo>
                    <a:cubicBezTo>
                      <a:pt x="70" y="0"/>
                      <a:pt x="14" y="9"/>
                      <a:pt x="18" y="58"/>
                    </a:cubicBezTo>
                    <a:cubicBezTo>
                      <a:pt x="20" y="88"/>
                      <a:pt x="56" y="110"/>
                      <a:pt x="83" y="110"/>
                    </a:cubicBezTo>
                    <a:cubicBezTo>
                      <a:pt x="111" y="110"/>
                      <a:pt x="123" y="79"/>
                      <a:pt x="112" y="56"/>
                    </a:cubicBezTo>
                    <a:cubicBezTo>
                      <a:pt x="105" y="43"/>
                      <a:pt x="95" y="34"/>
                      <a:pt x="80" y="32"/>
                    </a:cubicBezTo>
                    <a:cubicBezTo>
                      <a:pt x="67" y="31"/>
                      <a:pt x="51" y="40"/>
                      <a:pt x="47" y="52"/>
                    </a:cubicBezTo>
                    <a:cubicBezTo>
                      <a:pt x="38" y="78"/>
                      <a:pt x="66" y="93"/>
                      <a:pt x="86" y="77"/>
                    </a:cubicBezTo>
                    <a:cubicBezTo>
                      <a:pt x="87" y="76"/>
                      <a:pt x="85" y="74"/>
                      <a:pt x="84" y="7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49"/>
              <p:cNvSpPr/>
              <p:nvPr/>
            </p:nvSpPr>
            <p:spPr bwMode="auto">
              <a:xfrm>
                <a:off x="3444" y="6292"/>
                <a:ext cx="9" cy="19"/>
              </a:xfrm>
              <a:custGeom>
                <a:avLst/>
                <a:gdLst>
                  <a:gd name="T0" fmla="*/ 1 w 7"/>
                  <a:gd name="T1" fmla="*/ 3 h 14"/>
                  <a:gd name="T2" fmla="*/ 2 w 7"/>
                  <a:gd name="T3" fmla="*/ 11 h 14"/>
                  <a:gd name="T4" fmla="*/ 4 w 7"/>
                  <a:gd name="T5" fmla="*/ 13 h 14"/>
                  <a:gd name="T6" fmla="*/ 3 w 7"/>
                  <a:gd name="T7" fmla="*/ 1 h 14"/>
                  <a:gd name="T8" fmla="*/ 1 w 7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1" y="3"/>
                    </a:moveTo>
                    <a:cubicBezTo>
                      <a:pt x="3" y="5"/>
                      <a:pt x="4" y="8"/>
                      <a:pt x="2" y="11"/>
                    </a:cubicBezTo>
                    <a:cubicBezTo>
                      <a:pt x="1" y="12"/>
                      <a:pt x="3" y="14"/>
                      <a:pt x="4" y="13"/>
                    </a:cubicBezTo>
                    <a:cubicBezTo>
                      <a:pt x="7" y="9"/>
                      <a:pt x="7" y="4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50"/>
              <p:cNvSpPr/>
              <p:nvPr/>
            </p:nvSpPr>
            <p:spPr bwMode="auto">
              <a:xfrm>
                <a:off x="3409" y="6286"/>
                <a:ext cx="45" cy="32"/>
              </a:xfrm>
              <a:custGeom>
                <a:avLst/>
                <a:gdLst>
                  <a:gd name="T0" fmla="*/ 30 w 34"/>
                  <a:gd name="T1" fmla="*/ 13 h 24"/>
                  <a:gd name="T2" fmla="*/ 6 w 34"/>
                  <a:gd name="T3" fmla="*/ 18 h 24"/>
                  <a:gd name="T4" fmla="*/ 6 w 34"/>
                  <a:gd name="T5" fmla="*/ 10 h 24"/>
                  <a:gd name="T6" fmla="*/ 27 w 34"/>
                  <a:gd name="T7" fmla="*/ 8 h 24"/>
                  <a:gd name="T8" fmla="*/ 29 w 34"/>
                  <a:gd name="T9" fmla="*/ 6 h 24"/>
                  <a:gd name="T10" fmla="*/ 6 w 34"/>
                  <a:gd name="T11" fmla="*/ 6 h 24"/>
                  <a:gd name="T12" fmla="*/ 3 w 34"/>
                  <a:gd name="T13" fmla="*/ 18 h 24"/>
                  <a:gd name="T14" fmla="*/ 16 w 34"/>
                  <a:gd name="T15" fmla="*/ 24 h 24"/>
                  <a:gd name="T16" fmla="*/ 33 w 34"/>
                  <a:gd name="T17" fmla="*/ 15 h 24"/>
                  <a:gd name="T18" fmla="*/ 30 w 34"/>
                  <a:gd name="T19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4">
                    <a:moveTo>
                      <a:pt x="30" y="13"/>
                    </a:moveTo>
                    <a:cubicBezTo>
                      <a:pt x="25" y="21"/>
                      <a:pt x="14" y="24"/>
                      <a:pt x="6" y="18"/>
                    </a:cubicBezTo>
                    <a:cubicBezTo>
                      <a:pt x="3" y="15"/>
                      <a:pt x="4" y="12"/>
                      <a:pt x="6" y="10"/>
                    </a:cubicBezTo>
                    <a:cubicBezTo>
                      <a:pt x="12" y="5"/>
                      <a:pt x="21" y="3"/>
                      <a:pt x="27" y="8"/>
                    </a:cubicBezTo>
                    <a:cubicBezTo>
                      <a:pt x="29" y="9"/>
                      <a:pt x="31" y="7"/>
                      <a:pt x="29" y="6"/>
                    </a:cubicBezTo>
                    <a:cubicBezTo>
                      <a:pt x="22" y="0"/>
                      <a:pt x="13" y="2"/>
                      <a:pt x="6" y="6"/>
                    </a:cubicBezTo>
                    <a:cubicBezTo>
                      <a:pt x="2" y="9"/>
                      <a:pt x="0" y="14"/>
                      <a:pt x="3" y="18"/>
                    </a:cubicBezTo>
                    <a:cubicBezTo>
                      <a:pt x="5" y="22"/>
                      <a:pt x="11" y="24"/>
                      <a:pt x="16" y="24"/>
                    </a:cubicBezTo>
                    <a:cubicBezTo>
                      <a:pt x="23" y="24"/>
                      <a:pt x="29" y="20"/>
                      <a:pt x="33" y="15"/>
                    </a:cubicBezTo>
                    <a:cubicBezTo>
                      <a:pt x="34" y="13"/>
                      <a:pt x="31" y="12"/>
                      <a:pt x="30" y="1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51"/>
              <p:cNvSpPr/>
              <p:nvPr/>
            </p:nvSpPr>
            <p:spPr bwMode="auto">
              <a:xfrm>
                <a:off x="3441" y="6383"/>
                <a:ext cx="25" cy="280"/>
              </a:xfrm>
              <a:custGeom>
                <a:avLst/>
                <a:gdLst>
                  <a:gd name="T0" fmla="*/ 0 w 19"/>
                  <a:gd name="T1" fmla="*/ 2 h 208"/>
                  <a:gd name="T2" fmla="*/ 7 w 19"/>
                  <a:gd name="T3" fmla="*/ 206 h 208"/>
                  <a:gd name="T4" fmla="*/ 10 w 19"/>
                  <a:gd name="T5" fmla="*/ 206 h 208"/>
                  <a:gd name="T6" fmla="*/ 3 w 19"/>
                  <a:gd name="T7" fmla="*/ 2 h 208"/>
                  <a:gd name="T8" fmla="*/ 0 w 19"/>
                  <a:gd name="T9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8">
                    <a:moveTo>
                      <a:pt x="0" y="2"/>
                    </a:moveTo>
                    <a:cubicBezTo>
                      <a:pt x="7" y="69"/>
                      <a:pt x="16" y="138"/>
                      <a:pt x="7" y="206"/>
                    </a:cubicBezTo>
                    <a:cubicBezTo>
                      <a:pt x="7" y="208"/>
                      <a:pt x="10" y="208"/>
                      <a:pt x="10" y="206"/>
                    </a:cubicBezTo>
                    <a:cubicBezTo>
                      <a:pt x="19" y="138"/>
                      <a:pt x="10" y="69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52"/>
              <p:cNvSpPr/>
              <p:nvPr/>
            </p:nvSpPr>
            <p:spPr bwMode="auto">
              <a:xfrm>
                <a:off x="3450" y="6432"/>
                <a:ext cx="57" cy="62"/>
              </a:xfrm>
              <a:custGeom>
                <a:avLst/>
                <a:gdLst>
                  <a:gd name="T0" fmla="*/ 3 w 42"/>
                  <a:gd name="T1" fmla="*/ 45 h 46"/>
                  <a:gd name="T2" fmla="*/ 23 w 42"/>
                  <a:gd name="T3" fmla="*/ 25 h 46"/>
                  <a:gd name="T4" fmla="*/ 32 w 42"/>
                  <a:gd name="T5" fmla="*/ 13 h 46"/>
                  <a:gd name="T6" fmla="*/ 36 w 42"/>
                  <a:gd name="T7" fmla="*/ 7 h 46"/>
                  <a:gd name="T8" fmla="*/ 38 w 42"/>
                  <a:gd name="T9" fmla="*/ 7 h 46"/>
                  <a:gd name="T10" fmla="*/ 38 w 42"/>
                  <a:gd name="T11" fmla="*/ 3 h 46"/>
                  <a:gd name="T12" fmla="*/ 35 w 42"/>
                  <a:gd name="T13" fmla="*/ 2 h 46"/>
                  <a:gd name="T14" fmla="*/ 33 w 42"/>
                  <a:gd name="T15" fmla="*/ 11 h 46"/>
                  <a:gd name="T16" fmla="*/ 34 w 42"/>
                  <a:gd name="T17" fmla="*/ 12 h 46"/>
                  <a:gd name="T18" fmla="*/ 41 w 42"/>
                  <a:gd name="T19" fmla="*/ 7 h 46"/>
                  <a:gd name="T20" fmla="*/ 38 w 42"/>
                  <a:gd name="T21" fmla="*/ 1 h 46"/>
                  <a:gd name="T22" fmla="*/ 27 w 42"/>
                  <a:gd name="T23" fmla="*/ 15 h 46"/>
                  <a:gd name="T24" fmla="*/ 2 w 42"/>
                  <a:gd name="T25" fmla="*/ 43 h 46"/>
                  <a:gd name="T26" fmla="*/ 3 w 42"/>
                  <a:gd name="T27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" y="45"/>
                    </a:moveTo>
                    <a:cubicBezTo>
                      <a:pt x="11" y="40"/>
                      <a:pt x="18" y="32"/>
                      <a:pt x="23" y="25"/>
                    </a:cubicBezTo>
                    <a:cubicBezTo>
                      <a:pt x="26" y="21"/>
                      <a:pt x="29" y="17"/>
                      <a:pt x="32" y="13"/>
                    </a:cubicBezTo>
                    <a:cubicBezTo>
                      <a:pt x="34" y="11"/>
                      <a:pt x="35" y="9"/>
                      <a:pt x="36" y="7"/>
                    </a:cubicBezTo>
                    <a:cubicBezTo>
                      <a:pt x="38" y="4"/>
                      <a:pt x="39" y="4"/>
                      <a:pt x="38" y="7"/>
                    </a:cubicBezTo>
                    <a:cubicBezTo>
                      <a:pt x="36" y="6"/>
                      <a:pt x="36" y="5"/>
                      <a:pt x="38" y="3"/>
                    </a:cubicBezTo>
                    <a:cubicBezTo>
                      <a:pt x="39" y="2"/>
                      <a:pt x="36" y="0"/>
                      <a:pt x="35" y="2"/>
                    </a:cubicBezTo>
                    <a:cubicBezTo>
                      <a:pt x="33" y="5"/>
                      <a:pt x="32" y="7"/>
                      <a:pt x="33" y="11"/>
                    </a:cubicBezTo>
                    <a:cubicBezTo>
                      <a:pt x="33" y="12"/>
                      <a:pt x="34" y="12"/>
                      <a:pt x="34" y="12"/>
                    </a:cubicBezTo>
                    <a:cubicBezTo>
                      <a:pt x="38" y="12"/>
                      <a:pt x="41" y="11"/>
                      <a:pt x="41" y="7"/>
                    </a:cubicBezTo>
                    <a:cubicBezTo>
                      <a:pt x="42" y="5"/>
                      <a:pt x="41" y="1"/>
                      <a:pt x="38" y="1"/>
                    </a:cubicBezTo>
                    <a:cubicBezTo>
                      <a:pt x="33" y="1"/>
                      <a:pt x="29" y="12"/>
                      <a:pt x="27" y="15"/>
                    </a:cubicBezTo>
                    <a:cubicBezTo>
                      <a:pt x="19" y="25"/>
                      <a:pt x="12" y="35"/>
                      <a:pt x="2" y="43"/>
                    </a:cubicBezTo>
                    <a:cubicBezTo>
                      <a:pt x="0" y="44"/>
                      <a:pt x="2" y="46"/>
                      <a:pt x="3" y="4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53"/>
              <p:cNvSpPr/>
              <p:nvPr/>
            </p:nvSpPr>
            <p:spPr bwMode="auto">
              <a:xfrm>
                <a:off x="3355" y="6446"/>
                <a:ext cx="101" cy="100"/>
              </a:xfrm>
              <a:custGeom>
                <a:avLst/>
                <a:gdLst>
                  <a:gd name="T0" fmla="*/ 2 w 75"/>
                  <a:gd name="T1" fmla="*/ 3 h 74"/>
                  <a:gd name="T2" fmla="*/ 39 w 75"/>
                  <a:gd name="T3" fmla="*/ 33 h 74"/>
                  <a:gd name="T4" fmla="*/ 71 w 75"/>
                  <a:gd name="T5" fmla="*/ 72 h 74"/>
                  <a:gd name="T6" fmla="*/ 74 w 75"/>
                  <a:gd name="T7" fmla="*/ 70 h 74"/>
                  <a:gd name="T8" fmla="*/ 38 w 75"/>
                  <a:gd name="T9" fmla="*/ 28 h 74"/>
                  <a:gd name="T10" fmla="*/ 3 w 75"/>
                  <a:gd name="T11" fmla="*/ 0 h 74"/>
                  <a:gd name="T12" fmla="*/ 2 w 75"/>
                  <a:gd name="T13" fmla="*/ 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74">
                    <a:moveTo>
                      <a:pt x="2" y="3"/>
                    </a:moveTo>
                    <a:cubicBezTo>
                      <a:pt x="17" y="9"/>
                      <a:pt x="28" y="22"/>
                      <a:pt x="39" y="33"/>
                    </a:cubicBezTo>
                    <a:cubicBezTo>
                      <a:pt x="50" y="46"/>
                      <a:pt x="62" y="58"/>
                      <a:pt x="71" y="72"/>
                    </a:cubicBezTo>
                    <a:cubicBezTo>
                      <a:pt x="72" y="74"/>
                      <a:pt x="75" y="72"/>
                      <a:pt x="74" y="70"/>
                    </a:cubicBezTo>
                    <a:cubicBezTo>
                      <a:pt x="64" y="55"/>
                      <a:pt x="51" y="42"/>
                      <a:pt x="38" y="28"/>
                    </a:cubicBezTo>
                    <a:cubicBezTo>
                      <a:pt x="28" y="18"/>
                      <a:pt x="17" y="6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54"/>
              <p:cNvSpPr/>
              <p:nvPr/>
            </p:nvSpPr>
            <p:spPr bwMode="auto">
              <a:xfrm>
                <a:off x="3340" y="6428"/>
                <a:ext cx="28" cy="26"/>
              </a:xfrm>
              <a:custGeom>
                <a:avLst/>
                <a:gdLst>
                  <a:gd name="T0" fmla="*/ 2 w 21"/>
                  <a:gd name="T1" fmla="*/ 5 h 19"/>
                  <a:gd name="T2" fmla="*/ 7 w 21"/>
                  <a:gd name="T3" fmla="*/ 16 h 19"/>
                  <a:gd name="T4" fmla="*/ 19 w 21"/>
                  <a:gd name="T5" fmla="*/ 13 h 19"/>
                  <a:gd name="T6" fmla="*/ 15 w 21"/>
                  <a:gd name="T7" fmla="*/ 3 h 19"/>
                  <a:gd name="T8" fmla="*/ 1 w 21"/>
                  <a:gd name="T9" fmla="*/ 7 h 19"/>
                  <a:gd name="T10" fmla="*/ 3 w 21"/>
                  <a:gd name="T11" fmla="*/ 9 h 19"/>
                  <a:gd name="T12" fmla="*/ 12 w 21"/>
                  <a:gd name="T13" fmla="*/ 5 h 19"/>
                  <a:gd name="T14" fmla="*/ 16 w 21"/>
                  <a:gd name="T15" fmla="*/ 11 h 19"/>
                  <a:gd name="T16" fmla="*/ 9 w 21"/>
                  <a:gd name="T17" fmla="*/ 13 h 19"/>
                  <a:gd name="T18" fmla="*/ 5 w 21"/>
                  <a:gd name="T19" fmla="*/ 6 h 19"/>
                  <a:gd name="T20" fmla="*/ 2 w 21"/>
                  <a:gd name="T21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9">
                    <a:moveTo>
                      <a:pt x="2" y="5"/>
                    </a:moveTo>
                    <a:cubicBezTo>
                      <a:pt x="1" y="9"/>
                      <a:pt x="4" y="14"/>
                      <a:pt x="7" y="16"/>
                    </a:cubicBezTo>
                    <a:cubicBezTo>
                      <a:pt x="11" y="19"/>
                      <a:pt x="16" y="17"/>
                      <a:pt x="19" y="13"/>
                    </a:cubicBezTo>
                    <a:cubicBezTo>
                      <a:pt x="21" y="9"/>
                      <a:pt x="18" y="5"/>
                      <a:pt x="15" y="3"/>
                    </a:cubicBezTo>
                    <a:cubicBezTo>
                      <a:pt x="10" y="0"/>
                      <a:pt x="4" y="3"/>
                      <a:pt x="1" y="7"/>
                    </a:cubicBezTo>
                    <a:cubicBezTo>
                      <a:pt x="0" y="8"/>
                      <a:pt x="2" y="10"/>
                      <a:pt x="3" y="9"/>
                    </a:cubicBezTo>
                    <a:cubicBezTo>
                      <a:pt x="6" y="6"/>
                      <a:pt x="9" y="4"/>
                      <a:pt x="12" y="5"/>
                    </a:cubicBezTo>
                    <a:cubicBezTo>
                      <a:pt x="15" y="6"/>
                      <a:pt x="17" y="8"/>
                      <a:pt x="16" y="11"/>
                    </a:cubicBezTo>
                    <a:cubicBezTo>
                      <a:pt x="15" y="14"/>
                      <a:pt x="11" y="16"/>
                      <a:pt x="9" y="13"/>
                    </a:cubicBezTo>
                    <a:cubicBezTo>
                      <a:pt x="7" y="12"/>
                      <a:pt x="4" y="8"/>
                      <a:pt x="5" y="6"/>
                    </a:cubicBezTo>
                    <a:cubicBezTo>
                      <a:pt x="5" y="4"/>
                      <a:pt x="3" y="3"/>
                      <a:pt x="2" y="5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55"/>
              <p:cNvSpPr/>
              <p:nvPr/>
            </p:nvSpPr>
            <p:spPr bwMode="auto">
              <a:xfrm>
                <a:off x="3457" y="6532"/>
                <a:ext cx="71" cy="45"/>
              </a:xfrm>
              <a:custGeom>
                <a:avLst/>
                <a:gdLst>
                  <a:gd name="T0" fmla="*/ 4 w 53"/>
                  <a:gd name="T1" fmla="*/ 32 h 33"/>
                  <a:gd name="T2" fmla="*/ 51 w 53"/>
                  <a:gd name="T3" fmla="*/ 4 h 33"/>
                  <a:gd name="T4" fmla="*/ 49 w 53"/>
                  <a:gd name="T5" fmla="*/ 1 h 33"/>
                  <a:gd name="T6" fmla="*/ 2 w 53"/>
                  <a:gd name="T7" fmla="*/ 29 h 33"/>
                  <a:gd name="T8" fmla="*/ 4 w 53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3">
                    <a:moveTo>
                      <a:pt x="4" y="32"/>
                    </a:moveTo>
                    <a:cubicBezTo>
                      <a:pt x="19" y="22"/>
                      <a:pt x="35" y="12"/>
                      <a:pt x="51" y="4"/>
                    </a:cubicBezTo>
                    <a:cubicBezTo>
                      <a:pt x="53" y="3"/>
                      <a:pt x="51" y="0"/>
                      <a:pt x="49" y="1"/>
                    </a:cubicBezTo>
                    <a:cubicBezTo>
                      <a:pt x="33" y="10"/>
                      <a:pt x="18" y="19"/>
                      <a:pt x="2" y="29"/>
                    </a:cubicBezTo>
                    <a:cubicBezTo>
                      <a:pt x="0" y="30"/>
                      <a:pt x="2" y="33"/>
                      <a:pt x="4" y="3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56"/>
              <p:cNvSpPr/>
              <p:nvPr/>
            </p:nvSpPr>
            <p:spPr bwMode="auto">
              <a:xfrm>
                <a:off x="3520" y="6520"/>
                <a:ext cx="27" cy="26"/>
              </a:xfrm>
              <a:custGeom>
                <a:avLst/>
                <a:gdLst>
                  <a:gd name="T0" fmla="*/ 0 w 20"/>
                  <a:gd name="T1" fmla="*/ 6 h 19"/>
                  <a:gd name="T2" fmla="*/ 7 w 20"/>
                  <a:gd name="T3" fmla="*/ 18 h 19"/>
                  <a:gd name="T4" fmla="*/ 19 w 20"/>
                  <a:gd name="T5" fmla="*/ 14 h 19"/>
                  <a:gd name="T6" fmla="*/ 14 w 20"/>
                  <a:gd name="T7" fmla="*/ 3 h 19"/>
                  <a:gd name="T8" fmla="*/ 1 w 20"/>
                  <a:gd name="T9" fmla="*/ 5 h 19"/>
                  <a:gd name="T10" fmla="*/ 3 w 20"/>
                  <a:gd name="T11" fmla="*/ 8 h 19"/>
                  <a:gd name="T12" fmla="*/ 12 w 20"/>
                  <a:gd name="T13" fmla="*/ 6 h 19"/>
                  <a:gd name="T14" fmla="*/ 16 w 20"/>
                  <a:gd name="T15" fmla="*/ 13 h 19"/>
                  <a:gd name="T16" fmla="*/ 8 w 20"/>
                  <a:gd name="T17" fmla="*/ 15 h 19"/>
                  <a:gd name="T18" fmla="*/ 3 w 20"/>
                  <a:gd name="T19" fmla="*/ 6 h 19"/>
                  <a:gd name="T20" fmla="*/ 0 w 20"/>
                  <a:gd name="T21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9">
                    <a:moveTo>
                      <a:pt x="0" y="6"/>
                    </a:moveTo>
                    <a:cubicBezTo>
                      <a:pt x="0" y="11"/>
                      <a:pt x="2" y="17"/>
                      <a:pt x="7" y="18"/>
                    </a:cubicBezTo>
                    <a:cubicBezTo>
                      <a:pt x="11" y="19"/>
                      <a:pt x="18" y="19"/>
                      <a:pt x="19" y="14"/>
                    </a:cubicBezTo>
                    <a:cubicBezTo>
                      <a:pt x="20" y="10"/>
                      <a:pt x="17" y="6"/>
                      <a:pt x="14" y="3"/>
                    </a:cubicBezTo>
                    <a:cubicBezTo>
                      <a:pt x="10" y="0"/>
                      <a:pt x="4" y="2"/>
                      <a:pt x="1" y="5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6" y="5"/>
                      <a:pt x="9" y="4"/>
                      <a:pt x="12" y="6"/>
                    </a:cubicBezTo>
                    <a:cubicBezTo>
                      <a:pt x="14" y="7"/>
                      <a:pt x="16" y="10"/>
                      <a:pt x="16" y="13"/>
                    </a:cubicBezTo>
                    <a:cubicBezTo>
                      <a:pt x="16" y="16"/>
                      <a:pt x="10" y="16"/>
                      <a:pt x="8" y="15"/>
                    </a:cubicBezTo>
                    <a:cubicBezTo>
                      <a:pt x="4" y="15"/>
                      <a:pt x="3" y="10"/>
                      <a:pt x="3" y="6"/>
                    </a:cubicBezTo>
                    <a:cubicBezTo>
                      <a:pt x="3" y="5"/>
                      <a:pt x="0" y="5"/>
                      <a:pt x="0" y="6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257"/>
              <p:cNvSpPr/>
              <p:nvPr/>
            </p:nvSpPr>
            <p:spPr bwMode="auto">
              <a:xfrm>
                <a:off x="-355" y="6531"/>
                <a:ext cx="5505" cy="316"/>
              </a:xfrm>
              <a:custGeom>
                <a:avLst/>
                <a:gdLst>
                  <a:gd name="T0" fmla="*/ 0 w 4100"/>
                  <a:gd name="T1" fmla="*/ 128 h 235"/>
                  <a:gd name="T2" fmla="*/ 999 w 4100"/>
                  <a:gd name="T3" fmla="*/ 14 h 235"/>
                  <a:gd name="T4" fmla="*/ 1480 w 4100"/>
                  <a:gd name="T5" fmla="*/ 70 h 235"/>
                  <a:gd name="T6" fmla="*/ 2050 w 4100"/>
                  <a:gd name="T7" fmla="*/ 9 h 235"/>
                  <a:gd name="T8" fmla="*/ 3167 w 4100"/>
                  <a:gd name="T9" fmla="*/ 36 h 235"/>
                  <a:gd name="T10" fmla="*/ 3466 w 4100"/>
                  <a:gd name="T11" fmla="*/ 25 h 235"/>
                  <a:gd name="T12" fmla="*/ 4100 w 4100"/>
                  <a:gd name="T13" fmla="*/ 175 h 235"/>
                  <a:gd name="T14" fmla="*/ 3473 w 4100"/>
                  <a:gd name="T15" fmla="*/ 222 h 235"/>
                  <a:gd name="T16" fmla="*/ 3211 w 4100"/>
                  <a:gd name="T17" fmla="*/ 227 h 235"/>
                  <a:gd name="T18" fmla="*/ 2496 w 4100"/>
                  <a:gd name="T19" fmla="*/ 231 h 235"/>
                  <a:gd name="T20" fmla="*/ 1759 w 4100"/>
                  <a:gd name="T21" fmla="*/ 230 h 235"/>
                  <a:gd name="T22" fmla="*/ 939 w 4100"/>
                  <a:gd name="T23" fmla="*/ 175 h 235"/>
                  <a:gd name="T24" fmla="*/ 617 w 4100"/>
                  <a:gd name="T25" fmla="*/ 147 h 235"/>
                  <a:gd name="T26" fmla="*/ 303 w 4100"/>
                  <a:gd name="T27" fmla="*/ 144 h 235"/>
                  <a:gd name="T28" fmla="*/ 0 w 4100"/>
                  <a:gd name="T29" fmla="*/ 12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00" h="235">
                    <a:moveTo>
                      <a:pt x="0" y="128"/>
                    </a:moveTo>
                    <a:cubicBezTo>
                      <a:pt x="86" y="12"/>
                      <a:pt x="511" y="0"/>
                      <a:pt x="999" y="14"/>
                    </a:cubicBezTo>
                    <a:cubicBezTo>
                      <a:pt x="1165" y="19"/>
                      <a:pt x="1309" y="70"/>
                      <a:pt x="1480" y="70"/>
                    </a:cubicBezTo>
                    <a:cubicBezTo>
                      <a:pt x="1674" y="70"/>
                      <a:pt x="1851" y="3"/>
                      <a:pt x="2050" y="9"/>
                    </a:cubicBezTo>
                    <a:cubicBezTo>
                      <a:pt x="2409" y="20"/>
                      <a:pt x="2807" y="98"/>
                      <a:pt x="3167" y="36"/>
                    </a:cubicBezTo>
                    <a:cubicBezTo>
                      <a:pt x="3283" y="20"/>
                      <a:pt x="3346" y="17"/>
                      <a:pt x="3466" y="25"/>
                    </a:cubicBezTo>
                    <a:cubicBezTo>
                      <a:pt x="3802" y="49"/>
                      <a:pt x="4069" y="138"/>
                      <a:pt x="4100" y="175"/>
                    </a:cubicBezTo>
                    <a:cubicBezTo>
                      <a:pt x="4100" y="175"/>
                      <a:pt x="3522" y="220"/>
                      <a:pt x="3473" y="222"/>
                    </a:cubicBezTo>
                    <a:cubicBezTo>
                      <a:pt x="3386" y="225"/>
                      <a:pt x="3299" y="227"/>
                      <a:pt x="3211" y="227"/>
                    </a:cubicBezTo>
                    <a:cubicBezTo>
                      <a:pt x="2973" y="225"/>
                      <a:pt x="2735" y="229"/>
                      <a:pt x="2496" y="231"/>
                    </a:cubicBezTo>
                    <a:cubicBezTo>
                      <a:pt x="2251" y="233"/>
                      <a:pt x="2005" y="235"/>
                      <a:pt x="1759" y="230"/>
                    </a:cubicBezTo>
                    <a:cubicBezTo>
                      <a:pt x="1448" y="224"/>
                      <a:pt x="1250" y="186"/>
                      <a:pt x="939" y="175"/>
                    </a:cubicBezTo>
                    <a:cubicBezTo>
                      <a:pt x="848" y="171"/>
                      <a:pt x="708" y="150"/>
                      <a:pt x="617" y="147"/>
                    </a:cubicBezTo>
                    <a:cubicBezTo>
                      <a:pt x="537" y="145"/>
                      <a:pt x="383" y="146"/>
                      <a:pt x="303" y="144"/>
                    </a:cubicBezTo>
                    <a:cubicBezTo>
                      <a:pt x="204" y="143"/>
                      <a:pt x="0" y="141"/>
                      <a:pt x="0" y="128"/>
                    </a:cubicBezTo>
                  </a:path>
                </a:pathLst>
              </a:custGeom>
              <a:solidFill>
                <a:srgbClr val="F3E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258"/>
              <p:cNvSpPr/>
              <p:nvPr/>
            </p:nvSpPr>
            <p:spPr bwMode="auto">
              <a:xfrm>
                <a:off x="4048" y="6644"/>
                <a:ext cx="71" cy="59"/>
              </a:xfrm>
              <a:custGeom>
                <a:avLst/>
                <a:gdLst>
                  <a:gd name="T0" fmla="*/ 5 w 53"/>
                  <a:gd name="T1" fmla="*/ 0 h 44"/>
                  <a:gd name="T2" fmla="*/ 53 w 53"/>
                  <a:gd name="T3" fmla="*/ 4 h 44"/>
                  <a:gd name="T4" fmla="*/ 5 w 53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4">
                    <a:moveTo>
                      <a:pt x="5" y="0"/>
                    </a:moveTo>
                    <a:cubicBezTo>
                      <a:pt x="0" y="39"/>
                      <a:pt x="51" y="44"/>
                      <a:pt x="53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9987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259"/>
              <p:cNvSpPr/>
              <p:nvPr/>
            </p:nvSpPr>
            <p:spPr bwMode="auto">
              <a:xfrm>
                <a:off x="4408" y="6640"/>
                <a:ext cx="64" cy="55"/>
              </a:xfrm>
              <a:custGeom>
                <a:avLst/>
                <a:gdLst>
                  <a:gd name="T0" fmla="*/ 0 w 48"/>
                  <a:gd name="T1" fmla="*/ 7 h 41"/>
                  <a:gd name="T2" fmla="*/ 48 w 48"/>
                  <a:gd name="T3" fmla="*/ 0 h 41"/>
                  <a:gd name="T4" fmla="*/ 0 w 48"/>
                  <a:gd name="T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41">
                    <a:moveTo>
                      <a:pt x="0" y="7"/>
                    </a:moveTo>
                    <a:cubicBezTo>
                      <a:pt x="6" y="35"/>
                      <a:pt x="47" y="41"/>
                      <a:pt x="48" y="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9987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260"/>
              <p:cNvSpPr/>
              <p:nvPr/>
            </p:nvSpPr>
            <p:spPr bwMode="auto">
              <a:xfrm>
                <a:off x="-359" y="6534"/>
                <a:ext cx="5513" cy="238"/>
              </a:xfrm>
              <a:custGeom>
                <a:avLst/>
                <a:gdLst>
                  <a:gd name="T0" fmla="*/ 6 w 4106"/>
                  <a:gd name="T1" fmla="*/ 126 h 177"/>
                  <a:gd name="T2" fmla="*/ 4 w 4106"/>
                  <a:gd name="T3" fmla="*/ 126 h 177"/>
                  <a:gd name="T4" fmla="*/ 6 w 4106"/>
                  <a:gd name="T5" fmla="*/ 126 h 177"/>
                  <a:gd name="T6" fmla="*/ 6 w 4106"/>
                  <a:gd name="T7" fmla="*/ 126 h 177"/>
                  <a:gd name="T8" fmla="*/ 4 w 4106"/>
                  <a:gd name="T9" fmla="*/ 126 h 177"/>
                  <a:gd name="T10" fmla="*/ 6 w 4106"/>
                  <a:gd name="T11" fmla="*/ 126 h 177"/>
                  <a:gd name="T12" fmla="*/ 6 w 4106"/>
                  <a:gd name="T13" fmla="*/ 126 h 177"/>
                  <a:gd name="T14" fmla="*/ 21 w 4106"/>
                  <a:gd name="T15" fmla="*/ 105 h 177"/>
                  <a:gd name="T16" fmla="*/ 180 w 4106"/>
                  <a:gd name="T17" fmla="*/ 42 h 177"/>
                  <a:gd name="T18" fmla="*/ 656 w 4106"/>
                  <a:gd name="T19" fmla="*/ 6 h 177"/>
                  <a:gd name="T20" fmla="*/ 1092 w 4106"/>
                  <a:gd name="T21" fmla="*/ 20 h 177"/>
                  <a:gd name="T22" fmla="*/ 1292 w 4106"/>
                  <a:gd name="T23" fmla="*/ 48 h 177"/>
                  <a:gd name="T24" fmla="*/ 1512 w 4106"/>
                  <a:gd name="T25" fmla="*/ 70 h 177"/>
                  <a:gd name="T26" fmla="*/ 1605 w 4106"/>
                  <a:gd name="T27" fmla="*/ 62 h 177"/>
                  <a:gd name="T28" fmla="*/ 2039 w 4106"/>
                  <a:gd name="T29" fmla="*/ 11 h 177"/>
                  <a:gd name="T30" fmla="*/ 2143 w 4106"/>
                  <a:gd name="T31" fmla="*/ 16 h 177"/>
                  <a:gd name="T32" fmla="*/ 2802 w 4106"/>
                  <a:gd name="T33" fmla="*/ 68 h 177"/>
                  <a:gd name="T34" fmla="*/ 2972 w 4106"/>
                  <a:gd name="T35" fmla="*/ 58 h 177"/>
                  <a:gd name="T36" fmla="*/ 3256 w 4106"/>
                  <a:gd name="T37" fmla="*/ 43 h 177"/>
                  <a:gd name="T38" fmla="*/ 3761 w 4106"/>
                  <a:gd name="T39" fmla="*/ 73 h 177"/>
                  <a:gd name="T40" fmla="*/ 3973 w 4106"/>
                  <a:gd name="T41" fmla="*/ 115 h 177"/>
                  <a:gd name="T42" fmla="*/ 4101 w 4106"/>
                  <a:gd name="T43" fmla="*/ 175 h 177"/>
                  <a:gd name="T44" fmla="*/ 4105 w 4106"/>
                  <a:gd name="T45" fmla="*/ 175 h 177"/>
                  <a:gd name="T46" fmla="*/ 4105 w 4106"/>
                  <a:gd name="T47" fmla="*/ 171 h 177"/>
                  <a:gd name="T48" fmla="*/ 3974 w 4106"/>
                  <a:gd name="T49" fmla="*/ 109 h 177"/>
                  <a:gd name="T50" fmla="*/ 3256 w 4106"/>
                  <a:gd name="T51" fmla="*/ 37 h 177"/>
                  <a:gd name="T52" fmla="*/ 2971 w 4106"/>
                  <a:gd name="T53" fmla="*/ 52 h 177"/>
                  <a:gd name="T54" fmla="*/ 2802 w 4106"/>
                  <a:gd name="T55" fmla="*/ 62 h 177"/>
                  <a:gd name="T56" fmla="*/ 2144 w 4106"/>
                  <a:gd name="T57" fmla="*/ 10 h 177"/>
                  <a:gd name="T58" fmla="*/ 2039 w 4106"/>
                  <a:gd name="T59" fmla="*/ 5 h 177"/>
                  <a:gd name="T60" fmla="*/ 1604 w 4106"/>
                  <a:gd name="T61" fmla="*/ 57 h 177"/>
                  <a:gd name="T62" fmla="*/ 1512 w 4106"/>
                  <a:gd name="T63" fmla="*/ 64 h 177"/>
                  <a:gd name="T64" fmla="*/ 1293 w 4106"/>
                  <a:gd name="T65" fmla="*/ 42 h 177"/>
                  <a:gd name="T66" fmla="*/ 1093 w 4106"/>
                  <a:gd name="T67" fmla="*/ 14 h 177"/>
                  <a:gd name="T68" fmla="*/ 656 w 4106"/>
                  <a:gd name="T69" fmla="*/ 0 h 177"/>
                  <a:gd name="T70" fmla="*/ 88 w 4106"/>
                  <a:gd name="T71" fmla="*/ 62 h 177"/>
                  <a:gd name="T72" fmla="*/ 13 w 4106"/>
                  <a:gd name="T73" fmla="*/ 105 h 177"/>
                  <a:gd name="T74" fmla="*/ 0 w 4106"/>
                  <a:gd name="T75" fmla="*/ 126 h 177"/>
                  <a:gd name="T76" fmla="*/ 3 w 4106"/>
                  <a:gd name="T77" fmla="*/ 129 h 177"/>
                  <a:gd name="T78" fmla="*/ 6 w 4106"/>
                  <a:gd name="T79" fmla="*/ 126 h 177"/>
                  <a:gd name="T80" fmla="*/ 6 w 4106"/>
                  <a:gd name="T81" fmla="*/ 12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06" h="177">
                    <a:moveTo>
                      <a:pt x="6" y="126"/>
                    </a:moveTo>
                    <a:cubicBezTo>
                      <a:pt x="4" y="126"/>
                      <a:pt x="4" y="126"/>
                      <a:pt x="4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7" y="125"/>
                      <a:pt x="9" y="116"/>
                      <a:pt x="21" y="105"/>
                    </a:cubicBezTo>
                    <a:cubicBezTo>
                      <a:pt x="40" y="87"/>
                      <a:pt x="83" y="63"/>
                      <a:pt x="180" y="42"/>
                    </a:cubicBezTo>
                    <a:cubicBezTo>
                      <a:pt x="276" y="22"/>
                      <a:pt x="425" y="6"/>
                      <a:pt x="656" y="6"/>
                    </a:cubicBezTo>
                    <a:cubicBezTo>
                      <a:pt x="777" y="6"/>
                      <a:pt x="922" y="10"/>
                      <a:pt x="1092" y="20"/>
                    </a:cubicBezTo>
                    <a:cubicBezTo>
                      <a:pt x="1151" y="24"/>
                      <a:pt x="1220" y="36"/>
                      <a:pt x="1292" y="48"/>
                    </a:cubicBezTo>
                    <a:cubicBezTo>
                      <a:pt x="1364" y="59"/>
                      <a:pt x="1440" y="70"/>
                      <a:pt x="1512" y="70"/>
                    </a:cubicBezTo>
                    <a:cubicBezTo>
                      <a:pt x="1544" y="70"/>
                      <a:pt x="1575" y="67"/>
                      <a:pt x="1605" y="62"/>
                    </a:cubicBezTo>
                    <a:cubicBezTo>
                      <a:pt x="1739" y="40"/>
                      <a:pt x="1882" y="11"/>
                      <a:pt x="2039" y="11"/>
                    </a:cubicBezTo>
                    <a:cubicBezTo>
                      <a:pt x="2073" y="11"/>
                      <a:pt x="2108" y="12"/>
                      <a:pt x="2143" y="16"/>
                    </a:cubicBezTo>
                    <a:cubicBezTo>
                      <a:pt x="2300" y="29"/>
                      <a:pt x="2580" y="68"/>
                      <a:pt x="2802" y="68"/>
                    </a:cubicBezTo>
                    <a:cubicBezTo>
                      <a:pt x="2865" y="68"/>
                      <a:pt x="2923" y="65"/>
                      <a:pt x="2972" y="58"/>
                    </a:cubicBezTo>
                    <a:cubicBezTo>
                      <a:pt x="3034" y="48"/>
                      <a:pt x="3137" y="43"/>
                      <a:pt x="3256" y="43"/>
                    </a:cubicBezTo>
                    <a:cubicBezTo>
                      <a:pt x="3414" y="43"/>
                      <a:pt x="3601" y="52"/>
                      <a:pt x="3761" y="73"/>
                    </a:cubicBezTo>
                    <a:cubicBezTo>
                      <a:pt x="3841" y="84"/>
                      <a:pt x="3914" y="98"/>
                      <a:pt x="3973" y="115"/>
                    </a:cubicBezTo>
                    <a:cubicBezTo>
                      <a:pt x="4032" y="132"/>
                      <a:pt x="4077" y="152"/>
                      <a:pt x="4101" y="175"/>
                    </a:cubicBezTo>
                    <a:cubicBezTo>
                      <a:pt x="4102" y="177"/>
                      <a:pt x="4104" y="177"/>
                      <a:pt x="4105" y="175"/>
                    </a:cubicBezTo>
                    <a:cubicBezTo>
                      <a:pt x="4106" y="174"/>
                      <a:pt x="4106" y="172"/>
                      <a:pt x="4105" y="171"/>
                    </a:cubicBezTo>
                    <a:cubicBezTo>
                      <a:pt x="4080" y="146"/>
                      <a:pt x="4034" y="126"/>
                      <a:pt x="3974" y="109"/>
                    </a:cubicBezTo>
                    <a:cubicBezTo>
                      <a:pt x="3796" y="58"/>
                      <a:pt x="3493" y="37"/>
                      <a:pt x="3256" y="37"/>
                    </a:cubicBezTo>
                    <a:cubicBezTo>
                      <a:pt x="3136" y="37"/>
                      <a:pt x="3033" y="42"/>
                      <a:pt x="2971" y="52"/>
                    </a:cubicBezTo>
                    <a:cubicBezTo>
                      <a:pt x="2922" y="59"/>
                      <a:pt x="2865" y="62"/>
                      <a:pt x="2802" y="62"/>
                    </a:cubicBezTo>
                    <a:cubicBezTo>
                      <a:pt x="2580" y="62"/>
                      <a:pt x="2300" y="23"/>
                      <a:pt x="2144" y="10"/>
                    </a:cubicBezTo>
                    <a:cubicBezTo>
                      <a:pt x="2108" y="6"/>
                      <a:pt x="2073" y="5"/>
                      <a:pt x="2039" y="5"/>
                    </a:cubicBezTo>
                    <a:cubicBezTo>
                      <a:pt x="1881" y="5"/>
                      <a:pt x="1738" y="34"/>
                      <a:pt x="1604" y="57"/>
                    </a:cubicBezTo>
                    <a:cubicBezTo>
                      <a:pt x="1575" y="61"/>
                      <a:pt x="1544" y="64"/>
                      <a:pt x="1512" y="64"/>
                    </a:cubicBezTo>
                    <a:cubicBezTo>
                      <a:pt x="1441" y="64"/>
                      <a:pt x="1365" y="53"/>
                      <a:pt x="1293" y="42"/>
                    </a:cubicBezTo>
                    <a:cubicBezTo>
                      <a:pt x="1221" y="30"/>
                      <a:pt x="1152" y="18"/>
                      <a:pt x="1093" y="14"/>
                    </a:cubicBezTo>
                    <a:cubicBezTo>
                      <a:pt x="922" y="4"/>
                      <a:pt x="778" y="0"/>
                      <a:pt x="656" y="0"/>
                    </a:cubicBezTo>
                    <a:cubicBezTo>
                      <a:pt x="335" y="0"/>
                      <a:pt x="172" y="30"/>
                      <a:pt x="88" y="62"/>
                    </a:cubicBezTo>
                    <a:cubicBezTo>
                      <a:pt x="46" y="77"/>
                      <a:pt x="24" y="93"/>
                      <a:pt x="13" y="105"/>
                    </a:cubicBezTo>
                    <a:cubicBezTo>
                      <a:pt x="1" y="117"/>
                      <a:pt x="0" y="125"/>
                      <a:pt x="0" y="126"/>
                    </a:cubicBezTo>
                    <a:cubicBezTo>
                      <a:pt x="0" y="128"/>
                      <a:pt x="1" y="129"/>
                      <a:pt x="3" y="129"/>
                    </a:cubicBezTo>
                    <a:cubicBezTo>
                      <a:pt x="5" y="129"/>
                      <a:pt x="6" y="128"/>
                      <a:pt x="6" y="126"/>
                    </a:cubicBezTo>
                    <a:cubicBezTo>
                      <a:pt x="6" y="126"/>
                      <a:pt x="6" y="126"/>
                      <a:pt x="6" y="126"/>
                    </a:cubicBezTo>
                  </a:path>
                </a:pathLst>
              </a:custGeom>
              <a:solidFill>
                <a:srgbClr val="49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261"/>
              <p:cNvSpPr/>
              <p:nvPr/>
            </p:nvSpPr>
            <p:spPr bwMode="auto">
              <a:xfrm>
                <a:off x="3913" y="6018"/>
                <a:ext cx="691" cy="132"/>
              </a:xfrm>
              <a:custGeom>
                <a:avLst/>
                <a:gdLst>
                  <a:gd name="T0" fmla="*/ 400 w 514"/>
                  <a:gd name="T1" fmla="*/ 67 h 98"/>
                  <a:gd name="T2" fmla="*/ 514 w 514"/>
                  <a:gd name="T3" fmla="*/ 98 h 98"/>
                  <a:gd name="T4" fmla="*/ 262 w 514"/>
                  <a:gd name="T5" fmla="*/ 0 h 98"/>
                  <a:gd name="T6" fmla="*/ 262 w 514"/>
                  <a:gd name="T7" fmla="*/ 0 h 98"/>
                  <a:gd name="T8" fmla="*/ 260 w 514"/>
                  <a:gd name="T9" fmla="*/ 0 h 98"/>
                  <a:gd name="T10" fmla="*/ 257 w 514"/>
                  <a:gd name="T11" fmla="*/ 0 h 98"/>
                  <a:gd name="T12" fmla="*/ 258 w 514"/>
                  <a:gd name="T13" fmla="*/ 0 h 98"/>
                  <a:gd name="T14" fmla="*/ 63 w 514"/>
                  <a:gd name="T15" fmla="*/ 36 h 98"/>
                  <a:gd name="T16" fmla="*/ 0 w 514"/>
                  <a:gd name="T17" fmla="*/ 92 h 98"/>
                  <a:gd name="T18" fmla="*/ 94 w 514"/>
                  <a:gd name="T19" fmla="*/ 65 h 98"/>
                  <a:gd name="T20" fmla="*/ 255 w 514"/>
                  <a:gd name="T21" fmla="*/ 60 h 98"/>
                  <a:gd name="T22" fmla="*/ 400 w 514"/>
                  <a:gd name="T23" fmla="*/ 6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4" h="98">
                    <a:moveTo>
                      <a:pt x="400" y="67"/>
                    </a:moveTo>
                    <a:cubicBezTo>
                      <a:pt x="472" y="77"/>
                      <a:pt x="514" y="98"/>
                      <a:pt x="514" y="98"/>
                    </a:cubicBezTo>
                    <a:cubicBezTo>
                      <a:pt x="484" y="37"/>
                      <a:pt x="443" y="8"/>
                      <a:pt x="262" y="0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62" y="0"/>
                      <a:pt x="261" y="0"/>
                      <a:pt x="260" y="0"/>
                    </a:cubicBezTo>
                    <a:cubicBezTo>
                      <a:pt x="259" y="0"/>
                      <a:pt x="258" y="0"/>
                      <a:pt x="257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109" y="5"/>
                      <a:pt x="81" y="27"/>
                      <a:pt x="63" y="36"/>
                    </a:cubicBezTo>
                    <a:cubicBezTo>
                      <a:pt x="33" y="51"/>
                      <a:pt x="17" y="54"/>
                      <a:pt x="0" y="92"/>
                    </a:cubicBezTo>
                    <a:cubicBezTo>
                      <a:pt x="0" y="92"/>
                      <a:pt x="18" y="72"/>
                      <a:pt x="94" y="65"/>
                    </a:cubicBezTo>
                    <a:cubicBezTo>
                      <a:pt x="170" y="57"/>
                      <a:pt x="255" y="60"/>
                      <a:pt x="255" y="60"/>
                    </a:cubicBezTo>
                    <a:cubicBezTo>
                      <a:pt x="255" y="60"/>
                      <a:pt x="329" y="57"/>
                      <a:pt x="400" y="67"/>
                    </a:cubicBezTo>
                  </a:path>
                </a:pathLst>
              </a:custGeom>
              <a:solidFill>
                <a:srgbClr val="DBA1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62"/>
              <p:cNvSpPr/>
              <p:nvPr/>
            </p:nvSpPr>
            <p:spPr bwMode="auto">
              <a:xfrm>
                <a:off x="3869" y="6082"/>
                <a:ext cx="755" cy="580"/>
              </a:xfrm>
              <a:custGeom>
                <a:avLst/>
                <a:gdLst>
                  <a:gd name="T0" fmla="*/ 283 w 562"/>
                  <a:gd name="T1" fmla="*/ 5 h 430"/>
                  <a:gd name="T2" fmla="*/ 26 w 562"/>
                  <a:gd name="T3" fmla="*/ 57 h 430"/>
                  <a:gd name="T4" fmla="*/ 89 w 562"/>
                  <a:gd name="T5" fmla="*/ 409 h 430"/>
                  <a:gd name="T6" fmla="*/ 250 w 562"/>
                  <a:gd name="T7" fmla="*/ 427 h 430"/>
                  <a:gd name="T8" fmla="*/ 418 w 562"/>
                  <a:gd name="T9" fmla="*/ 422 h 430"/>
                  <a:gd name="T10" fmla="*/ 512 w 562"/>
                  <a:gd name="T11" fmla="*/ 385 h 430"/>
                  <a:gd name="T12" fmla="*/ 553 w 562"/>
                  <a:gd name="T13" fmla="*/ 186 h 430"/>
                  <a:gd name="T14" fmla="*/ 546 w 562"/>
                  <a:gd name="T15" fmla="*/ 50 h 430"/>
                  <a:gd name="T16" fmla="*/ 283 w 562"/>
                  <a:gd name="T17" fmla="*/ 5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2" h="430">
                    <a:moveTo>
                      <a:pt x="283" y="5"/>
                    </a:moveTo>
                    <a:cubicBezTo>
                      <a:pt x="200" y="9"/>
                      <a:pt x="50" y="9"/>
                      <a:pt x="26" y="57"/>
                    </a:cubicBezTo>
                    <a:cubicBezTo>
                      <a:pt x="12" y="88"/>
                      <a:pt x="0" y="371"/>
                      <a:pt x="89" y="409"/>
                    </a:cubicBezTo>
                    <a:cubicBezTo>
                      <a:pt x="121" y="423"/>
                      <a:pt x="194" y="424"/>
                      <a:pt x="250" y="427"/>
                    </a:cubicBezTo>
                    <a:cubicBezTo>
                      <a:pt x="301" y="430"/>
                      <a:pt x="368" y="430"/>
                      <a:pt x="418" y="422"/>
                    </a:cubicBezTo>
                    <a:cubicBezTo>
                      <a:pt x="443" y="419"/>
                      <a:pt x="499" y="414"/>
                      <a:pt x="512" y="385"/>
                    </a:cubicBezTo>
                    <a:cubicBezTo>
                      <a:pt x="530" y="347"/>
                      <a:pt x="539" y="284"/>
                      <a:pt x="553" y="186"/>
                    </a:cubicBezTo>
                    <a:cubicBezTo>
                      <a:pt x="562" y="133"/>
                      <a:pt x="562" y="61"/>
                      <a:pt x="546" y="50"/>
                    </a:cubicBezTo>
                    <a:cubicBezTo>
                      <a:pt x="509" y="24"/>
                      <a:pt x="370" y="0"/>
                      <a:pt x="283" y="5"/>
                    </a:cubicBezTo>
                  </a:path>
                </a:pathLst>
              </a:custGeom>
              <a:solidFill>
                <a:srgbClr val="D8B7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263"/>
              <p:cNvSpPr/>
              <p:nvPr/>
            </p:nvSpPr>
            <p:spPr bwMode="auto">
              <a:xfrm>
                <a:off x="4050" y="6651"/>
                <a:ext cx="69" cy="42"/>
              </a:xfrm>
              <a:custGeom>
                <a:avLst/>
                <a:gdLst>
                  <a:gd name="T0" fmla="*/ 1 w 51"/>
                  <a:gd name="T1" fmla="*/ 0 h 31"/>
                  <a:gd name="T2" fmla="*/ 23 w 51"/>
                  <a:gd name="T3" fmla="*/ 31 h 31"/>
                  <a:gd name="T4" fmla="*/ 26 w 51"/>
                  <a:gd name="T5" fmla="*/ 31 h 31"/>
                  <a:gd name="T6" fmla="*/ 51 w 51"/>
                  <a:gd name="T7" fmla="*/ 4 h 31"/>
                  <a:gd name="T8" fmla="*/ 50 w 51"/>
                  <a:gd name="T9" fmla="*/ 4 h 31"/>
                  <a:gd name="T10" fmla="*/ 42 w 51"/>
                  <a:gd name="T11" fmla="*/ 21 h 31"/>
                  <a:gd name="T12" fmla="*/ 25 w 51"/>
                  <a:gd name="T13" fmla="*/ 28 h 31"/>
                  <a:gd name="T14" fmla="*/ 24 w 51"/>
                  <a:gd name="T15" fmla="*/ 28 h 31"/>
                  <a:gd name="T16" fmla="*/ 6 w 51"/>
                  <a:gd name="T17" fmla="*/ 13 h 31"/>
                  <a:gd name="T18" fmla="*/ 3 w 51"/>
                  <a:gd name="T19" fmla="*/ 1 h 31"/>
                  <a:gd name="T20" fmla="*/ 1 w 5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1">
                    <a:moveTo>
                      <a:pt x="1" y="0"/>
                    </a:moveTo>
                    <a:cubicBezTo>
                      <a:pt x="0" y="14"/>
                      <a:pt x="7" y="30"/>
                      <a:pt x="23" y="31"/>
                    </a:cubicBezTo>
                    <a:cubicBezTo>
                      <a:pt x="24" y="31"/>
                      <a:pt x="25" y="31"/>
                      <a:pt x="26" y="31"/>
                    </a:cubicBezTo>
                    <a:cubicBezTo>
                      <a:pt x="41" y="31"/>
                      <a:pt x="50" y="18"/>
                      <a:pt x="51" y="4"/>
                    </a:cubicBezTo>
                    <a:cubicBezTo>
                      <a:pt x="51" y="4"/>
                      <a:pt x="51" y="4"/>
                      <a:pt x="50" y="4"/>
                    </a:cubicBezTo>
                    <a:cubicBezTo>
                      <a:pt x="49" y="11"/>
                      <a:pt x="46" y="17"/>
                      <a:pt x="42" y="21"/>
                    </a:cubicBezTo>
                    <a:cubicBezTo>
                      <a:pt x="38" y="25"/>
                      <a:pt x="33" y="28"/>
                      <a:pt x="25" y="28"/>
                    </a:cubicBezTo>
                    <a:cubicBezTo>
                      <a:pt x="25" y="28"/>
                      <a:pt x="25" y="28"/>
                      <a:pt x="24" y="28"/>
                    </a:cubicBezTo>
                    <a:cubicBezTo>
                      <a:pt x="14" y="28"/>
                      <a:pt x="8" y="21"/>
                      <a:pt x="6" y="13"/>
                    </a:cubicBezTo>
                    <a:cubicBezTo>
                      <a:pt x="4" y="10"/>
                      <a:pt x="3" y="5"/>
                      <a:pt x="3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264"/>
              <p:cNvSpPr>
                <a:spLocks noEditPoints="1"/>
              </p:cNvSpPr>
              <p:nvPr/>
            </p:nvSpPr>
            <p:spPr bwMode="auto">
              <a:xfrm>
                <a:off x="4054" y="6652"/>
                <a:ext cx="64" cy="27"/>
              </a:xfrm>
              <a:custGeom>
                <a:avLst/>
                <a:gdLst>
                  <a:gd name="T0" fmla="*/ 45 w 47"/>
                  <a:gd name="T1" fmla="*/ 3 h 20"/>
                  <a:gd name="T2" fmla="*/ 39 w 47"/>
                  <a:gd name="T3" fmla="*/ 20 h 20"/>
                  <a:gd name="T4" fmla="*/ 47 w 47"/>
                  <a:gd name="T5" fmla="*/ 3 h 20"/>
                  <a:gd name="T6" fmla="*/ 45 w 47"/>
                  <a:gd name="T7" fmla="*/ 3 h 20"/>
                  <a:gd name="T8" fmla="*/ 0 w 47"/>
                  <a:gd name="T9" fmla="*/ 0 h 20"/>
                  <a:gd name="T10" fmla="*/ 3 w 47"/>
                  <a:gd name="T11" fmla="*/ 12 h 20"/>
                  <a:gd name="T12" fmla="*/ 1 w 47"/>
                  <a:gd name="T13" fmla="*/ 0 h 20"/>
                  <a:gd name="T14" fmla="*/ 0 w 47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0">
                    <a:moveTo>
                      <a:pt x="45" y="3"/>
                    </a:moveTo>
                    <a:cubicBezTo>
                      <a:pt x="45" y="9"/>
                      <a:pt x="43" y="15"/>
                      <a:pt x="39" y="20"/>
                    </a:cubicBezTo>
                    <a:cubicBezTo>
                      <a:pt x="43" y="16"/>
                      <a:pt x="46" y="10"/>
                      <a:pt x="47" y="3"/>
                    </a:cubicBezTo>
                    <a:cubicBezTo>
                      <a:pt x="47" y="3"/>
                      <a:pt x="46" y="3"/>
                      <a:pt x="45" y="3"/>
                    </a:cubicBezTo>
                    <a:moveTo>
                      <a:pt x="0" y="0"/>
                    </a:moveTo>
                    <a:cubicBezTo>
                      <a:pt x="0" y="4"/>
                      <a:pt x="1" y="9"/>
                      <a:pt x="3" y="12"/>
                    </a:cubicBezTo>
                    <a:cubicBezTo>
                      <a:pt x="1" y="8"/>
                      <a:pt x="1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8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265"/>
              <p:cNvSpPr>
                <a:spLocks noEditPoints="1"/>
              </p:cNvSpPr>
              <p:nvPr/>
            </p:nvSpPr>
            <p:spPr bwMode="auto">
              <a:xfrm>
                <a:off x="3911" y="6116"/>
                <a:ext cx="693" cy="35"/>
              </a:xfrm>
              <a:custGeom>
                <a:avLst/>
                <a:gdLst>
                  <a:gd name="T0" fmla="*/ 511 w 516"/>
                  <a:gd name="T1" fmla="*/ 22 h 26"/>
                  <a:gd name="T2" fmla="*/ 515 w 516"/>
                  <a:gd name="T3" fmla="*/ 25 h 26"/>
                  <a:gd name="T4" fmla="*/ 516 w 516"/>
                  <a:gd name="T5" fmla="*/ 26 h 26"/>
                  <a:gd name="T6" fmla="*/ 515 w 516"/>
                  <a:gd name="T7" fmla="*/ 24 h 26"/>
                  <a:gd name="T8" fmla="*/ 511 w 516"/>
                  <a:gd name="T9" fmla="*/ 22 h 26"/>
                  <a:gd name="T10" fmla="*/ 45 w 516"/>
                  <a:gd name="T11" fmla="*/ 0 h 26"/>
                  <a:gd name="T12" fmla="*/ 18 w 516"/>
                  <a:gd name="T13" fmla="*/ 9 h 26"/>
                  <a:gd name="T14" fmla="*/ 1 w 516"/>
                  <a:gd name="T15" fmla="*/ 24 h 26"/>
                  <a:gd name="T16" fmla="*/ 0 w 516"/>
                  <a:gd name="T17" fmla="*/ 25 h 26"/>
                  <a:gd name="T18" fmla="*/ 45 w 51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6" h="26">
                    <a:moveTo>
                      <a:pt x="511" y="22"/>
                    </a:moveTo>
                    <a:cubicBezTo>
                      <a:pt x="512" y="23"/>
                      <a:pt x="513" y="24"/>
                      <a:pt x="515" y="25"/>
                    </a:cubicBezTo>
                    <a:cubicBezTo>
                      <a:pt x="515" y="25"/>
                      <a:pt x="516" y="26"/>
                      <a:pt x="516" y="26"/>
                    </a:cubicBezTo>
                    <a:cubicBezTo>
                      <a:pt x="516" y="25"/>
                      <a:pt x="516" y="25"/>
                      <a:pt x="515" y="24"/>
                    </a:cubicBezTo>
                    <a:cubicBezTo>
                      <a:pt x="514" y="24"/>
                      <a:pt x="513" y="23"/>
                      <a:pt x="511" y="22"/>
                    </a:cubicBezTo>
                    <a:moveTo>
                      <a:pt x="45" y="0"/>
                    </a:moveTo>
                    <a:cubicBezTo>
                      <a:pt x="33" y="3"/>
                      <a:pt x="24" y="6"/>
                      <a:pt x="18" y="9"/>
                    </a:cubicBezTo>
                    <a:cubicBezTo>
                      <a:pt x="11" y="13"/>
                      <a:pt x="5" y="18"/>
                      <a:pt x="1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9" y="14"/>
                      <a:pt x="25" y="6"/>
                      <a:pt x="45" y="0"/>
                    </a:cubicBezTo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266"/>
              <p:cNvSpPr/>
              <p:nvPr/>
            </p:nvSpPr>
            <p:spPr bwMode="auto">
              <a:xfrm>
                <a:off x="3935" y="6086"/>
                <a:ext cx="667" cy="62"/>
              </a:xfrm>
              <a:custGeom>
                <a:avLst/>
                <a:gdLst>
                  <a:gd name="T0" fmla="*/ 258 w 497"/>
                  <a:gd name="T1" fmla="*/ 0 h 46"/>
                  <a:gd name="T2" fmla="*/ 234 w 497"/>
                  <a:gd name="T3" fmla="*/ 0 h 46"/>
                  <a:gd name="T4" fmla="*/ 234 w 497"/>
                  <a:gd name="T5" fmla="*/ 0 h 46"/>
                  <a:gd name="T6" fmla="*/ 109 w 497"/>
                  <a:gd name="T7" fmla="*/ 7 h 46"/>
                  <a:gd name="T8" fmla="*/ 4 w 497"/>
                  <a:gd name="T9" fmla="*/ 29 h 46"/>
                  <a:gd name="T10" fmla="*/ 0 w 497"/>
                  <a:gd name="T11" fmla="*/ 31 h 46"/>
                  <a:gd name="T12" fmla="*/ 27 w 497"/>
                  <a:gd name="T13" fmla="*/ 22 h 46"/>
                  <a:gd name="T14" fmla="*/ 234 w 497"/>
                  <a:gd name="T15" fmla="*/ 2 h 46"/>
                  <a:gd name="T16" fmla="*/ 256 w 497"/>
                  <a:gd name="T17" fmla="*/ 1 h 46"/>
                  <a:gd name="T18" fmla="*/ 493 w 497"/>
                  <a:gd name="T19" fmla="*/ 44 h 46"/>
                  <a:gd name="T20" fmla="*/ 497 w 497"/>
                  <a:gd name="T21" fmla="*/ 46 h 46"/>
                  <a:gd name="T22" fmla="*/ 497 w 497"/>
                  <a:gd name="T23" fmla="*/ 45 h 46"/>
                  <a:gd name="T24" fmla="*/ 481 w 497"/>
                  <a:gd name="T25" fmla="*/ 37 h 46"/>
                  <a:gd name="T26" fmla="*/ 370 w 497"/>
                  <a:gd name="T27" fmla="*/ 9 h 46"/>
                  <a:gd name="T28" fmla="*/ 258 w 49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7" h="46">
                    <a:moveTo>
                      <a:pt x="258" y="0"/>
                    </a:moveTo>
                    <a:cubicBezTo>
                      <a:pt x="250" y="0"/>
                      <a:pt x="242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193" y="2"/>
                      <a:pt x="151" y="3"/>
                      <a:pt x="109" y="7"/>
                    </a:cubicBezTo>
                    <a:cubicBezTo>
                      <a:pt x="74" y="10"/>
                      <a:pt x="37" y="15"/>
                      <a:pt x="4" y="29"/>
                    </a:cubicBezTo>
                    <a:cubicBezTo>
                      <a:pt x="3" y="30"/>
                      <a:pt x="1" y="31"/>
                      <a:pt x="0" y="31"/>
                    </a:cubicBezTo>
                    <a:cubicBezTo>
                      <a:pt x="6" y="28"/>
                      <a:pt x="15" y="25"/>
                      <a:pt x="27" y="22"/>
                    </a:cubicBezTo>
                    <a:cubicBezTo>
                      <a:pt x="85" y="5"/>
                      <a:pt x="176" y="5"/>
                      <a:pt x="234" y="2"/>
                    </a:cubicBezTo>
                    <a:cubicBezTo>
                      <a:pt x="241" y="1"/>
                      <a:pt x="249" y="1"/>
                      <a:pt x="256" y="1"/>
                    </a:cubicBezTo>
                    <a:cubicBezTo>
                      <a:pt x="340" y="1"/>
                      <a:pt x="454" y="22"/>
                      <a:pt x="493" y="44"/>
                    </a:cubicBezTo>
                    <a:cubicBezTo>
                      <a:pt x="495" y="45"/>
                      <a:pt x="496" y="46"/>
                      <a:pt x="497" y="46"/>
                    </a:cubicBezTo>
                    <a:cubicBezTo>
                      <a:pt x="497" y="46"/>
                      <a:pt x="497" y="46"/>
                      <a:pt x="497" y="45"/>
                    </a:cubicBezTo>
                    <a:cubicBezTo>
                      <a:pt x="492" y="42"/>
                      <a:pt x="487" y="39"/>
                      <a:pt x="481" y="37"/>
                    </a:cubicBezTo>
                    <a:cubicBezTo>
                      <a:pt x="447" y="22"/>
                      <a:pt x="407" y="15"/>
                      <a:pt x="370" y="9"/>
                    </a:cubicBezTo>
                    <a:cubicBezTo>
                      <a:pt x="333" y="4"/>
                      <a:pt x="296" y="0"/>
                      <a:pt x="258" y="0"/>
                    </a:cubicBezTo>
                  </a:path>
                </a:pathLst>
              </a:custGeom>
              <a:solidFill>
                <a:srgbClr val="51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267"/>
              <p:cNvSpPr/>
              <p:nvPr/>
            </p:nvSpPr>
            <p:spPr bwMode="auto">
              <a:xfrm>
                <a:off x="3876" y="6162"/>
                <a:ext cx="59" cy="413"/>
              </a:xfrm>
              <a:custGeom>
                <a:avLst/>
                <a:gdLst>
                  <a:gd name="T0" fmla="*/ 21 w 44"/>
                  <a:gd name="T1" fmla="*/ 0 h 307"/>
                  <a:gd name="T2" fmla="*/ 10 w 44"/>
                  <a:gd name="T3" fmla="*/ 82 h 307"/>
                  <a:gd name="T4" fmla="*/ 32 w 44"/>
                  <a:gd name="T5" fmla="*/ 280 h 307"/>
                  <a:gd name="T6" fmla="*/ 42 w 44"/>
                  <a:gd name="T7" fmla="*/ 307 h 307"/>
                  <a:gd name="T8" fmla="*/ 44 w 44"/>
                  <a:gd name="T9" fmla="*/ 306 h 307"/>
                  <a:gd name="T10" fmla="*/ 21 w 44"/>
                  <a:gd name="T1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07">
                    <a:moveTo>
                      <a:pt x="21" y="0"/>
                    </a:moveTo>
                    <a:cubicBezTo>
                      <a:pt x="9" y="23"/>
                      <a:pt x="11" y="55"/>
                      <a:pt x="10" y="82"/>
                    </a:cubicBezTo>
                    <a:cubicBezTo>
                      <a:pt x="8" y="148"/>
                      <a:pt x="11" y="217"/>
                      <a:pt x="32" y="280"/>
                    </a:cubicBezTo>
                    <a:cubicBezTo>
                      <a:pt x="35" y="289"/>
                      <a:pt x="38" y="298"/>
                      <a:pt x="42" y="307"/>
                    </a:cubicBezTo>
                    <a:cubicBezTo>
                      <a:pt x="43" y="307"/>
                      <a:pt x="43" y="307"/>
                      <a:pt x="44" y="306"/>
                    </a:cubicBezTo>
                    <a:cubicBezTo>
                      <a:pt x="0" y="216"/>
                      <a:pt x="9" y="30"/>
                      <a:pt x="21" y="0"/>
                    </a:cubicBezTo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268"/>
              <p:cNvSpPr>
                <a:spLocks noEditPoints="1"/>
              </p:cNvSpPr>
              <p:nvPr/>
            </p:nvSpPr>
            <p:spPr bwMode="auto">
              <a:xfrm>
                <a:off x="3932" y="6574"/>
                <a:ext cx="473" cy="89"/>
              </a:xfrm>
              <a:custGeom>
                <a:avLst/>
                <a:gdLst>
                  <a:gd name="T0" fmla="*/ 138 w 352"/>
                  <a:gd name="T1" fmla="*/ 59 h 66"/>
                  <a:gd name="T2" fmla="*/ 138 w 352"/>
                  <a:gd name="T3" fmla="*/ 61 h 66"/>
                  <a:gd name="T4" fmla="*/ 139 w 352"/>
                  <a:gd name="T5" fmla="*/ 61 h 66"/>
                  <a:gd name="T6" fmla="*/ 257 w 352"/>
                  <a:gd name="T7" fmla="*/ 66 h 66"/>
                  <a:gd name="T8" fmla="*/ 352 w 352"/>
                  <a:gd name="T9" fmla="*/ 61 h 66"/>
                  <a:gd name="T10" fmla="*/ 352 w 352"/>
                  <a:gd name="T11" fmla="*/ 61 h 66"/>
                  <a:gd name="T12" fmla="*/ 352 w 352"/>
                  <a:gd name="T13" fmla="*/ 60 h 66"/>
                  <a:gd name="T14" fmla="*/ 263 w 352"/>
                  <a:gd name="T15" fmla="*/ 64 h 66"/>
                  <a:gd name="T16" fmla="*/ 203 w 352"/>
                  <a:gd name="T17" fmla="*/ 62 h 66"/>
                  <a:gd name="T18" fmla="*/ 138 w 352"/>
                  <a:gd name="T19" fmla="*/ 59 h 66"/>
                  <a:gd name="T20" fmla="*/ 9 w 352"/>
                  <a:gd name="T21" fmla="*/ 13 h 66"/>
                  <a:gd name="T22" fmla="*/ 7 w 352"/>
                  <a:gd name="T23" fmla="*/ 13 h 66"/>
                  <a:gd name="T24" fmla="*/ 27 w 352"/>
                  <a:gd name="T25" fmla="*/ 37 h 66"/>
                  <a:gd name="T26" fmla="*/ 89 w 352"/>
                  <a:gd name="T27" fmla="*/ 57 h 66"/>
                  <a:gd name="T28" fmla="*/ 91 w 352"/>
                  <a:gd name="T29" fmla="*/ 58 h 66"/>
                  <a:gd name="T30" fmla="*/ 91 w 352"/>
                  <a:gd name="T31" fmla="*/ 55 h 66"/>
                  <a:gd name="T32" fmla="*/ 42 w 352"/>
                  <a:gd name="T33" fmla="*/ 44 h 66"/>
                  <a:gd name="T34" fmla="*/ 9 w 352"/>
                  <a:gd name="T35" fmla="*/ 13 h 66"/>
                  <a:gd name="T36" fmla="*/ 2 w 352"/>
                  <a:gd name="T37" fmla="*/ 0 h 66"/>
                  <a:gd name="T38" fmla="*/ 0 w 352"/>
                  <a:gd name="T39" fmla="*/ 1 h 66"/>
                  <a:gd name="T40" fmla="*/ 3 w 352"/>
                  <a:gd name="T41" fmla="*/ 7 h 66"/>
                  <a:gd name="T42" fmla="*/ 5 w 352"/>
                  <a:gd name="T43" fmla="*/ 7 h 66"/>
                  <a:gd name="T44" fmla="*/ 2 w 352"/>
                  <a:gd name="T4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2" h="66">
                    <a:moveTo>
                      <a:pt x="138" y="59"/>
                    </a:moveTo>
                    <a:cubicBezTo>
                      <a:pt x="138" y="60"/>
                      <a:pt x="138" y="60"/>
                      <a:pt x="138" y="61"/>
                    </a:cubicBezTo>
                    <a:cubicBezTo>
                      <a:pt x="139" y="61"/>
                      <a:pt x="139" y="61"/>
                      <a:pt x="139" y="61"/>
                    </a:cubicBezTo>
                    <a:cubicBezTo>
                      <a:pt x="178" y="64"/>
                      <a:pt x="218" y="66"/>
                      <a:pt x="257" y="66"/>
                    </a:cubicBezTo>
                    <a:cubicBezTo>
                      <a:pt x="289" y="66"/>
                      <a:pt x="320" y="64"/>
                      <a:pt x="352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2" y="60"/>
                      <a:pt x="352" y="60"/>
                      <a:pt x="352" y="60"/>
                    </a:cubicBezTo>
                    <a:cubicBezTo>
                      <a:pt x="324" y="63"/>
                      <a:pt x="293" y="64"/>
                      <a:pt x="263" y="64"/>
                    </a:cubicBezTo>
                    <a:cubicBezTo>
                      <a:pt x="242" y="64"/>
                      <a:pt x="222" y="63"/>
                      <a:pt x="203" y="62"/>
                    </a:cubicBezTo>
                    <a:cubicBezTo>
                      <a:pt x="183" y="61"/>
                      <a:pt x="161" y="60"/>
                      <a:pt x="138" y="59"/>
                    </a:cubicBezTo>
                    <a:moveTo>
                      <a:pt x="9" y="13"/>
                    </a:moveTo>
                    <a:cubicBezTo>
                      <a:pt x="8" y="13"/>
                      <a:pt x="7" y="13"/>
                      <a:pt x="7" y="13"/>
                    </a:cubicBezTo>
                    <a:cubicBezTo>
                      <a:pt x="12" y="22"/>
                      <a:pt x="19" y="30"/>
                      <a:pt x="27" y="37"/>
                    </a:cubicBezTo>
                    <a:cubicBezTo>
                      <a:pt x="43" y="51"/>
                      <a:pt x="66" y="55"/>
                      <a:pt x="89" y="57"/>
                    </a:cubicBezTo>
                    <a:cubicBezTo>
                      <a:pt x="89" y="57"/>
                      <a:pt x="90" y="57"/>
                      <a:pt x="91" y="58"/>
                    </a:cubicBezTo>
                    <a:cubicBezTo>
                      <a:pt x="91" y="57"/>
                      <a:pt x="91" y="56"/>
                      <a:pt x="91" y="55"/>
                    </a:cubicBezTo>
                    <a:cubicBezTo>
                      <a:pt x="71" y="53"/>
                      <a:pt x="53" y="50"/>
                      <a:pt x="42" y="44"/>
                    </a:cubicBezTo>
                    <a:cubicBezTo>
                      <a:pt x="29" y="39"/>
                      <a:pt x="18" y="28"/>
                      <a:pt x="9" y="13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3"/>
                      <a:pt x="2" y="5"/>
                      <a:pt x="3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4" y="5"/>
                      <a:pt x="3" y="3"/>
                      <a:pt x="2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269"/>
              <p:cNvSpPr/>
              <p:nvPr/>
            </p:nvSpPr>
            <p:spPr bwMode="auto">
              <a:xfrm>
                <a:off x="4054" y="6648"/>
                <a:ext cx="64" cy="8"/>
              </a:xfrm>
              <a:custGeom>
                <a:avLst/>
                <a:gdLst>
                  <a:gd name="T0" fmla="*/ 0 w 47"/>
                  <a:gd name="T1" fmla="*/ 0 h 6"/>
                  <a:gd name="T2" fmla="*/ 0 w 47"/>
                  <a:gd name="T3" fmla="*/ 3 h 6"/>
                  <a:gd name="T4" fmla="*/ 1 w 47"/>
                  <a:gd name="T5" fmla="*/ 3 h 6"/>
                  <a:gd name="T6" fmla="*/ 32 w 47"/>
                  <a:gd name="T7" fmla="*/ 5 h 6"/>
                  <a:gd name="T8" fmla="*/ 45 w 47"/>
                  <a:gd name="T9" fmla="*/ 6 h 6"/>
                  <a:gd name="T10" fmla="*/ 47 w 47"/>
                  <a:gd name="T11" fmla="*/ 6 h 6"/>
                  <a:gd name="T12" fmla="*/ 47 w 47"/>
                  <a:gd name="T13" fmla="*/ 4 h 6"/>
                  <a:gd name="T14" fmla="*/ 0 w 47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6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2" y="4"/>
                      <a:pt x="22" y="4"/>
                      <a:pt x="32" y="5"/>
                    </a:cubicBezTo>
                    <a:cubicBezTo>
                      <a:pt x="36" y="5"/>
                      <a:pt x="41" y="5"/>
                      <a:pt x="45" y="6"/>
                    </a:cubicBezTo>
                    <a:cubicBezTo>
                      <a:pt x="46" y="6"/>
                      <a:pt x="47" y="6"/>
                      <a:pt x="47" y="6"/>
                    </a:cubicBezTo>
                    <a:cubicBezTo>
                      <a:pt x="47" y="5"/>
                      <a:pt x="47" y="5"/>
                      <a:pt x="47" y="4"/>
                    </a:cubicBezTo>
                    <a:cubicBezTo>
                      <a:pt x="31" y="3"/>
                      <a:pt x="15" y="2"/>
                      <a:pt x="0" y="0"/>
                    </a:cubicBezTo>
                  </a:path>
                </a:pathLst>
              </a:custGeom>
              <a:solidFill>
                <a:srgbClr val="38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270"/>
              <p:cNvSpPr/>
              <p:nvPr/>
            </p:nvSpPr>
            <p:spPr bwMode="auto">
              <a:xfrm>
                <a:off x="3936" y="6583"/>
                <a:ext cx="8" cy="8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0 h 6"/>
                  <a:gd name="T4" fmla="*/ 4 w 6"/>
                  <a:gd name="T5" fmla="*/ 6 h 6"/>
                  <a:gd name="T6" fmla="*/ 6 w 6"/>
                  <a:gd name="T7" fmla="*/ 6 h 6"/>
                  <a:gd name="T8" fmla="*/ 2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5" y="4"/>
                      <a:pt x="3" y="2"/>
                      <a:pt x="2" y="0"/>
                    </a:cubicBezTo>
                  </a:path>
                </a:pathLst>
              </a:custGeom>
              <a:solidFill>
                <a:srgbClr val="1B0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271"/>
              <p:cNvSpPr/>
              <p:nvPr/>
            </p:nvSpPr>
            <p:spPr bwMode="auto">
              <a:xfrm>
                <a:off x="4559" y="6163"/>
                <a:ext cx="65" cy="431"/>
              </a:xfrm>
              <a:custGeom>
                <a:avLst/>
                <a:gdLst>
                  <a:gd name="T0" fmla="*/ 40 w 48"/>
                  <a:gd name="T1" fmla="*/ 0 h 320"/>
                  <a:gd name="T2" fmla="*/ 39 w 48"/>
                  <a:gd name="T3" fmla="*/ 0 h 320"/>
                  <a:gd name="T4" fmla="*/ 39 w 48"/>
                  <a:gd name="T5" fmla="*/ 126 h 320"/>
                  <a:gd name="T6" fmla="*/ 0 w 48"/>
                  <a:gd name="T7" fmla="*/ 320 h 320"/>
                  <a:gd name="T8" fmla="*/ 2 w 48"/>
                  <a:gd name="T9" fmla="*/ 320 h 320"/>
                  <a:gd name="T10" fmla="*/ 5 w 48"/>
                  <a:gd name="T11" fmla="*/ 313 h 320"/>
                  <a:gd name="T12" fmla="*/ 31 w 48"/>
                  <a:gd name="T13" fmla="*/ 191 h 320"/>
                  <a:gd name="T14" fmla="*/ 46 w 48"/>
                  <a:gd name="T15" fmla="*/ 42 h 320"/>
                  <a:gd name="T16" fmla="*/ 40 w 48"/>
                  <a:gd name="T17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20">
                    <a:moveTo>
                      <a:pt x="40" y="0"/>
                    </a:moveTo>
                    <a:cubicBezTo>
                      <a:pt x="40" y="0"/>
                      <a:pt x="39" y="0"/>
                      <a:pt x="39" y="0"/>
                    </a:cubicBezTo>
                    <a:cubicBezTo>
                      <a:pt x="48" y="25"/>
                      <a:pt x="46" y="82"/>
                      <a:pt x="39" y="126"/>
                    </a:cubicBezTo>
                    <a:cubicBezTo>
                      <a:pt x="25" y="220"/>
                      <a:pt x="17" y="281"/>
                      <a:pt x="0" y="320"/>
                    </a:cubicBezTo>
                    <a:cubicBezTo>
                      <a:pt x="1" y="320"/>
                      <a:pt x="1" y="320"/>
                      <a:pt x="2" y="320"/>
                    </a:cubicBezTo>
                    <a:cubicBezTo>
                      <a:pt x="3" y="318"/>
                      <a:pt x="4" y="315"/>
                      <a:pt x="5" y="313"/>
                    </a:cubicBezTo>
                    <a:cubicBezTo>
                      <a:pt x="19" y="274"/>
                      <a:pt x="25" y="231"/>
                      <a:pt x="31" y="191"/>
                    </a:cubicBezTo>
                    <a:cubicBezTo>
                      <a:pt x="39" y="141"/>
                      <a:pt x="48" y="92"/>
                      <a:pt x="46" y="42"/>
                    </a:cubicBezTo>
                    <a:cubicBezTo>
                      <a:pt x="46" y="29"/>
                      <a:pt x="45" y="12"/>
                      <a:pt x="40" y="0"/>
                    </a:cubicBezTo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272"/>
              <p:cNvSpPr/>
              <p:nvPr/>
            </p:nvSpPr>
            <p:spPr bwMode="auto">
              <a:xfrm>
                <a:off x="4553" y="6594"/>
                <a:ext cx="9" cy="15"/>
              </a:xfrm>
              <a:custGeom>
                <a:avLst/>
                <a:gdLst>
                  <a:gd name="T0" fmla="*/ 5 w 7"/>
                  <a:gd name="T1" fmla="*/ 0 h 11"/>
                  <a:gd name="T2" fmla="*/ 3 w 7"/>
                  <a:gd name="T3" fmla="*/ 5 h 11"/>
                  <a:gd name="T4" fmla="*/ 0 w 7"/>
                  <a:gd name="T5" fmla="*/ 11 h 11"/>
                  <a:gd name="T6" fmla="*/ 0 w 7"/>
                  <a:gd name="T7" fmla="*/ 11 h 11"/>
                  <a:gd name="T8" fmla="*/ 7 w 7"/>
                  <a:gd name="T9" fmla="*/ 0 h 11"/>
                  <a:gd name="T10" fmla="*/ 5 w 7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7"/>
                      <a:pt x="5" y="4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273"/>
              <p:cNvSpPr/>
              <p:nvPr/>
            </p:nvSpPr>
            <p:spPr bwMode="auto">
              <a:xfrm>
                <a:off x="4551" y="660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B0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274"/>
              <p:cNvSpPr/>
              <p:nvPr/>
            </p:nvSpPr>
            <p:spPr bwMode="auto">
              <a:xfrm>
                <a:off x="4473" y="6616"/>
                <a:ext cx="73" cy="31"/>
              </a:xfrm>
              <a:custGeom>
                <a:avLst/>
                <a:gdLst>
                  <a:gd name="T0" fmla="*/ 54 w 54"/>
                  <a:gd name="T1" fmla="*/ 0 h 23"/>
                  <a:gd name="T2" fmla="*/ 0 w 54"/>
                  <a:gd name="T3" fmla="*/ 22 h 23"/>
                  <a:gd name="T4" fmla="*/ 0 w 54"/>
                  <a:gd name="T5" fmla="*/ 22 h 23"/>
                  <a:gd name="T6" fmla="*/ 0 w 54"/>
                  <a:gd name="T7" fmla="*/ 23 h 23"/>
                  <a:gd name="T8" fmla="*/ 1 w 54"/>
                  <a:gd name="T9" fmla="*/ 23 h 23"/>
                  <a:gd name="T10" fmla="*/ 54 w 54"/>
                  <a:gd name="T11" fmla="*/ 0 h 23"/>
                  <a:gd name="T12" fmla="*/ 54 w 54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3">
                    <a:moveTo>
                      <a:pt x="54" y="0"/>
                    </a:moveTo>
                    <a:cubicBezTo>
                      <a:pt x="41" y="12"/>
                      <a:pt x="20" y="18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22" y="19"/>
                      <a:pt x="41" y="13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275"/>
              <p:cNvSpPr/>
              <p:nvPr/>
            </p:nvSpPr>
            <p:spPr bwMode="auto">
              <a:xfrm>
                <a:off x="4546" y="661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1B0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276"/>
              <p:cNvSpPr/>
              <p:nvPr/>
            </p:nvSpPr>
            <p:spPr bwMode="auto">
              <a:xfrm>
                <a:off x="4408" y="6653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1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277"/>
              <p:cNvSpPr/>
              <p:nvPr/>
            </p:nvSpPr>
            <p:spPr bwMode="auto">
              <a:xfrm>
                <a:off x="4409" y="6645"/>
                <a:ext cx="60" cy="11"/>
              </a:xfrm>
              <a:custGeom>
                <a:avLst/>
                <a:gdLst>
                  <a:gd name="T0" fmla="*/ 45 w 45"/>
                  <a:gd name="T1" fmla="*/ 0 h 8"/>
                  <a:gd name="T2" fmla="*/ 16 w 45"/>
                  <a:gd name="T3" fmla="*/ 4 h 8"/>
                  <a:gd name="T4" fmla="*/ 0 w 45"/>
                  <a:gd name="T5" fmla="*/ 6 h 8"/>
                  <a:gd name="T6" fmla="*/ 0 w 45"/>
                  <a:gd name="T7" fmla="*/ 8 h 8"/>
                  <a:gd name="T8" fmla="*/ 45 w 45"/>
                  <a:gd name="T9" fmla="*/ 2 h 8"/>
                  <a:gd name="T10" fmla="*/ 45 w 4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8">
                    <a:moveTo>
                      <a:pt x="45" y="0"/>
                    </a:moveTo>
                    <a:cubicBezTo>
                      <a:pt x="34" y="2"/>
                      <a:pt x="23" y="3"/>
                      <a:pt x="16" y="4"/>
                    </a:cubicBezTo>
                    <a:cubicBezTo>
                      <a:pt x="10" y="5"/>
                      <a:pt x="5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15" y="6"/>
                      <a:pt x="30" y="4"/>
                      <a:pt x="45" y="2"/>
                    </a:cubicBezTo>
                    <a:cubicBezTo>
                      <a:pt x="45" y="1"/>
                      <a:pt x="45" y="1"/>
                      <a:pt x="45" y="0"/>
                    </a:cubicBezTo>
                  </a:path>
                </a:pathLst>
              </a:custGeom>
              <a:solidFill>
                <a:srgbClr val="38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278"/>
              <p:cNvSpPr>
                <a:spLocks noEditPoints="1"/>
              </p:cNvSpPr>
              <p:nvPr/>
            </p:nvSpPr>
            <p:spPr bwMode="auto">
              <a:xfrm>
                <a:off x="3876" y="6088"/>
                <a:ext cx="748" cy="572"/>
              </a:xfrm>
              <a:custGeom>
                <a:avLst/>
                <a:gdLst>
                  <a:gd name="T0" fmla="*/ 278 w 557"/>
                  <a:gd name="T1" fmla="*/ 2 h 425"/>
                  <a:gd name="T2" fmla="*/ 278 w 557"/>
                  <a:gd name="T3" fmla="*/ 2 h 425"/>
                  <a:gd name="T4" fmla="*/ 302 w 557"/>
                  <a:gd name="T5" fmla="*/ 2 h 425"/>
                  <a:gd name="T6" fmla="*/ 425 w 557"/>
                  <a:gd name="T7" fmla="*/ 13 h 425"/>
                  <a:gd name="T8" fmla="*/ 538 w 557"/>
                  <a:gd name="T9" fmla="*/ 46 h 425"/>
                  <a:gd name="T10" fmla="*/ 552 w 557"/>
                  <a:gd name="T11" fmla="*/ 104 h 425"/>
                  <a:gd name="T12" fmla="*/ 546 w 557"/>
                  <a:gd name="T13" fmla="*/ 189 h 425"/>
                  <a:gd name="T14" fmla="*/ 520 w 557"/>
                  <a:gd name="T15" fmla="*/ 337 h 425"/>
                  <a:gd name="T16" fmla="*/ 504 w 557"/>
                  <a:gd name="T17" fmla="*/ 384 h 425"/>
                  <a:gd name="T18" fmla="*/ 440 w 557"/>
                  <a:gd name="T19" fmla="*/ 413 h 425"/>
                  <a:gd name="T20" fmla="*/ 303 w 557"/>
                  <a:gd name="T21" fmla="*/ 423 h 425"/>
                  <a:gd name="T22" fmla="*/ 289 w 557"/>
                  <a:gd name="T23" fmla="*/ 423 h 425"/>
                  <a:gd name="T24" fmla="*/ 135 w 557"/>
                  <a:gd name="T25" fmla="*/ 415 h 425"/>
                  <a:gd name="T26" fmla="*/ 49 w 557"/>
                  <a:gd name="T27" fmla="*/ 369 h 425"/>
                  <a:gd name="T28" fmla="*/ 15 w 557"/>
                  <a:gd name="T29" fmla="*/ 226 h 425"/>
                  <a:gd name="T30" fmla="*/ 16 w 557"/>
                  <a:gd name="T31" fmla="*/ 88 h 425"/>
                  <a:gd name="T32" fmla="*/ 24 w 557"/>
                  <a:gd name="T33" fmla="*/ 52 h 425"/>
                  <a:gd name="T34" fmla="*/ 89 w 557"/>
                  <a:gd name="T35" fmla="*/ 18 h 425"/>
                  <a:gd name="T36" fmla="*/ 278 w 557"/>
                  <a:gd name="T37" fmla="*/ 2 h 425"/>
                  <a:gd name="T38" fmla="*/ 300 w 557"/>
                  <a:gd name="T39" fmla="*/ 0 h 425"/>
                  <a:gd name="T40" fmla="*/ 278 w 557"/>
                  <a:gd name="T41" fmla="*/ 1 h 425"/>
                  <a:gd name="T42" fmla="*/ 71 w 557"/>
                  <a:gd name="T43" fmla="*/ 21 h 425"/>
                  <a:gd name="T44" fmla="*/ 26 w 557"/>
                  <a:gd name="T45" fmla="*/ 46 h 425"/>
                  <a:gd name="T46" fmla="*/ 23 w 557"/>
                  <a:gd name="T47" fmla="*/ 54 h 425"/>
                  <a:gd name="T48" fmla="*/ 21 w 557"/>
                  <a:gd name="T49" fmla="*/ 55 h 425"/>
                  <a:gd name="T50" fmla="*/ 21 w 557"/>
                  <a:gd name="T51" fmla="*/ 55 h 425"/>
                  <a:gd name="T52" fmla="*/ 21 w 557"/>
                  <a:gd name="T53" fmla="*/ 55 h 425"/>
                  <a:gd name="T54" fmla="*/ 44 w 557"/>
                  <a:gd name="T55" fmla="*/ 361 h 425"/>
                  <a:gd name="T56" fmla="*/ 47 w 557"/>
                  <a:gd name="T57" fmla="*/ 368 h 425"/>
                  <a:gd name="T58" fmla="*/ 51 w 557"/>
                  <a:gd name="T59" fmla="*/ 374 h 425"/>
                  <a:gd name="T60" fmla="*/ 84 w 557"/>
                  <a:gd name="T61" fmla="*/ 405 h 425"/>
                  <a:gd name="T62" fmla="*/ 133 w 557"/>
                  <a:gd name="T63" fmla="*/ 416 h 425"/>
                  <a:gd name="T64" fmla="*/ 180 w 557"/>
                  <a:gd name="T65" fmla="*/ 420 h 425"/>
                  <a:gd name="T66" fmla="*/ 245 w 557"/>
                  <a:gd name="T67" fmla="*/ 423 h 425"/>
                  <a:gd name="T68" fmla="*/ 305 w 557"/>
                  <a:gd name="T69" fmla="*/ 425 h 425"/>
                  <a:gd name="T70" fmla="*/ 394 w 557"/>
                  <a:gd name="T71" fmla="*/ 421 h 425"/>
                  <a:gd name="T72" fmla="*/ 395 w 557"/>
                  <a:gd name="T73" fmla="*/ 420 h 425"/>
                  <a:gd name="T74" fmla="*/ 396 w 557"/>
                  <a:gd name="T75" fmla="*/ 420 h 425"/>
                  <a:gd name="T76" fmla="*/ 397 w 557"/>
                  <a:gd name="T77" fmla="*/ 420 h 425"/>
                  <a:gd name="T78" fmla="*/ 413 w 557"/>
                  <a:gd name="T79" fmla="*/ 418 h 425"/>
                  <a:gd name="T80" fmla="*/ 442 w 557"/>
                  <a:gd name="T81" fmla="*/ 414 h 425"/>
                  <a:gd name="T82" fmla="*/ 442 w 557"/>
                  <a:gd name="T83" fmla="*/ 414 h 425"/>
                  <a:gd name="T84" fmla="*/ 443 w 557"/>
                  <a:gd name="T85" fmla="*/ 413 h 425"/>
                  <a:gd name="T86" fmla="*/ 445 w 557"/>
                  <a:gd name="T87" fmla="*/ 414 h 425"/>
                  <a:gd name="T88" fmla="*/ 499 w 557"/>
                  <a:gd name="T89" fmla="*/ 392 h 425"/>
                  <a:gd name="T90" fmla="*/ 500 w 557"/>
                  <a:gd name="T91" fmla="*/ 391 h 425"/>
                  <a:gd name="T92" fmla="*/ 503 w 557"/>
                  <a:gd name="T93" fmla="*/ 388 h 425"/>
                  <a:gd name="T94" fmla="*/ 504 w 557"/>
                  <a:gd name="T95" fmla="*/ 387 h 425"/>
                  <a:gd name="T96" fmla="*/ 507 w 557"/>
                  <a:gd name="T97" fmla="*/ 381 h 425"/>
                  <a:gd name="T98" fmla="*/ 509 w 557"/>
                  <a:gd name="T99" fmla="*/ 376 h 425"/>
                  <a:gd name="T100" fmla="*/ 548 w 557"/>
                  <a:gd name="T101" fmla="*/ 182 h 425"/>
                  <a:gd name="T102" fmla="*/ 548 w 557"/>
                  <a:gd name="T103" fmla="*/ 56 h 425"/>
                  <a:gd name="T104" fmla="*/ 547 w 557"/>
                  <a:gd name="T105" fmla="*/ 56 h 425"/>
                  <a:gd name="T106" fmla="*/ 546 w 557"/>
                  <a:gd name="T107" fmla="*/ 56 h 425"/>
                  <a:gd name="T108" fmla="*/ 542 w 557"/>
                  <a:gd name="T109" fmla="*/ 47 h 425"/>
                  <a:gd name="T110" fmla="*/ 541 w 557"/>
                  <a:gd name="T111" fmla="*/ 46 h 425"/>
                  <a:gd name="T112" fmla="*/ 537 w 557"/>
                  <a:gd name="T113" fmla="*/ 43 h 425"/>
                  <a:gd name="T114" fmla="*/ 300 w 557"/>
                  <a:gd name="T115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7" h="425">
                    <a:moveTo>
                      <a:pt x="278" y="2"/>
                    </a:moveTo>
                    <a:cubicBezTo>
                      <a:pt x="278" y="2"/>
                      <a:pt x="278" y="2"/>
                      <a:pt x="278" y="2"/>
                    </a:cubicBezTo>
                    <a:cubicBezTo>
                      <a:pt x="286" y="2"/>
                      <a:pt x="294" y="2"/>
                      <a:pt x="302" y="2"/>
                    </a:cubicBezTo>
                    <a:cubicBezTo>
                      <a:pt x="343" y="2"/>
                      <a:pt x="384" y="6"/>
                      <a:pt x="425" y="13"/>
                    </a:cubicBezTo>
                    <a:cubicBezTo>
                      <a:pt x="462" y="19"/>
                      <a:pt x="505" y="26"/>
                      <a:pt x="538" y="46"/>
                    </a:cubicBezTo>
                    <a:cubicBezTo>
                      <a:pt x="554" y="55"/>
                      <a:pt x="552" y="88"/>
                      <a:pt x="552" y="104"/>
                    </a:cubicBezTo>
                    <a:cubicBezTo>
                      <a:pt x="553" y="132"/>
                      <a:pt x="550" y="161"/>
                      <a:pt x="546" y="189"/>
                    </a:cubicBezTo>
                    <a:cubicBezTo>
                      <a:pt x="538" y="239"/>
                      <a:pt x="532" y="289"/>
                      <a:pt x="520" y="337"/>
                    </a:cubicBezTo>
                    <a:cubicBezTo>
                      <a:pt x="516" y="353"/>
                      <a:pt x="512" y="370"/>
                      <a:pt x="504" y="384"/>
                    </a:cubicBezTo>
                    <a:cubicBezTo>
                      <a:pt x="493" y="404"/>
                      <a:pt x="461" y="409"/>
                      <a:pt x="440" y="413"/>
                    </a:cubicBezTo>
                    <a:cubicBezTo>
                      <a:pt x="395" y="421"/>
                      <a:pt x="349" y="423"/>
                      <a:pt x="303" y="423"/>
                    </a:cubicBezTo>
                    <a:cubicBezTo>
                      <a:pt x="299" y="423"/>
                      <a:pt x="294" y="423"/>
                      <a:pt x="289" y="423"/>
                    </a:cubicBezTo>
                    <a:cubicBezTo>
                      <a:pt x="238" y="423"/>
                      <a:pt x="186" y="421"/>
                      <a:pt x="135" y="415"/>
                    </a:cubicBezTo>
                    <a:cubicBezTo>
                      <a:pt x="98" y="411"/>
                      <a:pt x="69" y="403"/>
                      <a:pt x="49" y="369"/>
                    </a:cubicBezTo>
                    <a:cubicBezTo>
                      <a:pt x="25" y="327"/>
                      <a:pt x="19" y="274"/>
                      <a:pt x="15" y="226"/>
                    </a:cubicBezTo>
                    <a:cubicBezTo>
                      <a:pt x="11" y="180"/>
                      <a:pt x="11" y="134"/>
                      <a:pt x="16" y="88"/>
                    </a:cubicBezTo>
                    <a:cubicBezTo>
                      <a:pt x="17" y="76"/>
                      <a:pt x="18" y="62"/>
                      <a:pt x="24" y="52"/>
                    </a:cubicBezTo>
                    <a:cubicBezTo>
                      <a:pt x="35" y="30"/>
                      <a:pt x="68" y="23"/>
                      <a:pt x="89" y="18"/>
                    </a:cubicBezTo>
                    <a:cubicBezTo>
                      <a:pt x="151" y="4"/>
                      <a:pt x="216" y="5"/>
                      <a:pt x="278" y="2"/>
                    </a:cubicBezTo>
                    <a:moveTo>
                      <a:pt x="300" y="0"/>
                    </a:moveTo>
                    <a:cubicBezTo>
                      <a:pt x="293" y="0"/>
                      <a:pt x="285" y="0"/>
                      <a:pt x="278" y="1"/>
                    </a:cubicBezTo>
                    <a:cubicBezTo>
                      <a:pt x="220" y="4"/>
                      <a:pt x="129" y="4"/>
                      <a:pt x="71" y="21"/>
                    </a:cubicBezTo>
                    <a:cubicBezTo>
                      <a:pt x="51" y="27"/>
                      <a:pt x="35" y="35"/>
                      <a:pt x="26" y="46"/>
                    </a:cubicBezTo>
                    <a:cubicBezTo>
                      <a:pt x="25" y="48"/>
                      <a:pt x="24" y="51"/>
                      <a:pt x="23" y="54"/>
                    </a:cubicBezTo>
                    <a:cubicBezTo>
                      <a:pt x="23" y="54"/>
                      <a:pt x="22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9" y="85"/>
                      <a:pt x="0" y="271"/>
                      <a:pt x="44" y="361"/>
                    </a:cubicBezTo>
                    <a:cubicBezTo>
                      <a:pt x="45" y="364"/>
                      <a:pt x="46" y="366"/>
                      <a:pt x="47" y="368"/>
                    </a:cubicBezTo>
                    <a:cubicBezTo>
                      <a:pt x="48" y="370"/>
                      <a:pt x="50" y="372"/>
                      <a:pt x="51" y="374"/>
                    </a:cubicBezTo>
                    <a:cubicBezTo>
                      <a:pt x="60" y="389"/>
                      <a:pt x="71" y="400"/>
                      <a:pt x="84" y="405"/>
                    </a:cubicBezTo>
                    <a:cubicBezTo>
                      <a:pt x="95" y="411"/>
                      <a:pt x="113" y="414"/>
                      <a:pt x="133" y="416"/>
                    </a:cubicBezTo>
                    <a:cubicBezTo>
                      <a:pt x="148" y="418"/>
                      <a:pt x="164" y="419"/>
                      <a:pt x="180" y="420"/>
                    </a:cubicBezTo>
                    <a:cubicBezTo>
                      <a:pt x="203" y="421"/>
                      <a:pt x="225" y="422"/>
                      <a:pt x="245" y="423"/>
                    </a:cubicBezTo>
                    <a:cubicBezTo>
                      <a:pt x="264" y="424"/>
                      <a:pt x="284" y="425"/>
                      <a:pt x="305" y="425"/>
                    </a:cubicBezTo>
                    <a:cubicBezTo>
                      <a:pt x="335" y="425"/>
                      <a:pt x="366" y="424"/>
                      <a:pt x="394" y="421"/>
                    </a:cubicBezTo>
                    <a:cubicBezTo>
                      <a:pt x="394" y="420"/>
                      <a:pt x="395" y="420"/>
                      <a:pt x="395" y="420"/>
                    </a:cubicBezTo>
                    <a:cubicBezTo>
                      <a:pt x="396" y="420"/>
                      <a:pt x="396" y="420"/>
                      <a:pt x="396" y="420"/>
                    </a:cubicBezTo>
                    <a:cubicBezTo>
                      <a:pt x="397" y="420"/>
                      <a:pt x="397" y="420"/>
                      <a:pt x="397" y="420"/>
                    </a:cubicBezTo>
                    <a:cubicBezTo>
                      <a:pt x="402" y="420"/>
                      <a:pt x="407" y="419"/>
                      <a:pt x="413" y="418"/>
                    </a:cubicBezTo>
                    <a:cubicBezTo>
                      <a:pt x="420" y="417"/>
                      <a:pt x="431" y="416"/>
                      <a:pt x="442" y="414"/>
                    </a:cubicBezTo>
                    <a:cubicBezTo>
                      <a:pt x="442" y="414"/>
                      <a:pt x="442" y="414"/>
                      <a:pt x="442" y="414"/>
                    </a:cubicBezTo>
                    <a:cubicBezTo>
                      <a:pt x="442" y="413"/>
                      <a:pt x="443" y="413"/>
                      <a:pt x="443" y="413"/>
                    </a:cubicBezTo>
                    <a:cubicBezTo>
                      <a:pt x="444" y="413"/>
                      <a:pt x="445" y="413"/>
                      <a:pt x="445" y="414"/>
                    </a:cubicBezTo>
                    <a:cubicBezTo>
                      <a:pt x="465" y="410"/>
                      <a:pt x="486" y="404"/>
                      <a:pt x="499" y="392"/>
                    </a:cubicBezTo>
                    <a:cubicBezTo>
                      <a:pt x="499" y="392"/>
                      <a:pt x="500" y="391"/>
                      <a:pt x="500" y="391"/>
                    </a:cubicBezTo>
                    <a:cubicBezTo>
                      <a:pt x="501" y="390"/>
                      <a:pt x="502" y="389"/>
                      <a:pt x="503" y="388"/>
                    </a:cubicBezTo>
                    <a:cubicBezTo>
                      <a:pt x="503" y="388"/>
                      <a:pt x="503" y="387"/>
                      <a:pt x="504" y="387"/>
                    </a:cubicBezTo>
                    <a:cubicBezTo>
                      <a:pt x="505" y="385"/>
                      <a:pt x="506" y="383"/>
                      <a:pt x="507" y="381"/>
                    </a:cubicBezTo>
                    <a:cubicBezTo>
                      <a:pt x="508" y="380"/>
                      <a:pt x="509" y="378"/>
                      <a:pt x="509" y="376"/>
                    </a:cubicBezTo>
                    <a:cubicBezTo>
                      <a:pt x="526" y="337"/>
                      <a:pt x="534" y="276"/>
                      <a:pt x="548" y="182"/>
                    </a:cubicBezTo>
                    <a:cubicBezTo>
                      <a:pt x="555" y="138"/>
                      <a:pt x="557" y="81"/>
                      <a:pt x="548" y="56"/>
                    </a:cubicBezTo>
                    <a:cubicBezTo>
                      <a:pt x="548" y="56"/>
                      <a:pt x="548" y="56"/>
                      <a:pt x="547" y="56"/>
                    </a:cubicBezTo>
                    <a:cubicBezTo>
                      <a:pt x="547" y="56"/>
                      <a:pt x="547" y="56"/>
                      <a:pt x="546" y="56"/>
                    </a:cubicBezTo>
                    <a:cubicBezTo>
                      <a:pt x="545" y="53"/>
                      <a:pt x="544" y="50"/>
                      <a:pt x="542" y="47"/>
                    </a:cubicBezTo>
                    <a:cubicBezTo>
                      <a:pt x="542" y="47"/>
                      <a:pt x="541" y="46"/>
                      <a:pt x="541" y="46"/>
                    </a:cubicBezTo>
                    <a:cubicBezTo>
                      <a:pt x="539" y="45"/>
                      <a:pt x="538" y="44"/>
                      <a:pt x="537" y="43"/>
                    </a:cubicBezTo>
                    <a:cubicBezTo>
                      <a:pt x="498" y="21"/>
                      <a:pt x="384" y="0"/>
                      <a:pt x="300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279"/>
              <p:cNvSpPr/>
              <p:nvPr/>
            </p:nvSpPr>
            <p:spPr bwMode="auto">
              <a:xfrm>
                <a:off x="3924" y="6120"/>
                <a:ext cx="657" cy="420"/>
              </a:xfrm>
              <a:custGeom>
                <a:avLst/>
                <a:gdLst>
                  <a:gd name="T0" fmla="*/ 261 w 489"/>
                  <a:gd name="T1" fmla="*/ 0 h 312"/>
                  <a:gd name="T2" fmla="*/ 241 w 489"/>
                  <a:gd name="T3" fmla="*/ 0 h 312"/>
                  <a:gd name="T4" fmla="*/ 13 w 489"/>
                  <a:gd name="T5" fmla="*/ 47 h 312"/>
                  <a:gd name="T6" fmla="*/ 49 w 489"/>
                  <a:gd name="T7" fmla="*/ 294 h 312"/>
                  <a:gd name="T8" fmla="*/ 186 w 489"/>
                  <a:gd name="T9" fmla="*/ 311 h 312"/>
                  <a:gd name="T10" fmla="*/ 232 w 489"/>
                  <a:gd name="T11" fmla="*/ 312 h 312"/>
                  <a:gd name="T12" fmla="*/ 357 w 489"/>
                  <a:gd name="T13" fmla="*/ 308 h 312"/>
                  <a:gd name="T14" fmla="*/ 452 w 489"/>
                  <a:gd name="T15" fmla="*/ 280 h 312"/>
                  <a:gd name="T16" fmla="*/ 481 w 489"/>
                  <a:gd name="T17" fmla="*/ 161 h 312"/>
                  <a:gd name="T18" fmla="*/ 474 w 489"/>
                  <a:gd name="T19" fmla="*/ 40 h 312"/>
                  <a:gd name="T20" fmla="*/ 261 w 489"/>
                  <a:gd name="T2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9" h="312">
                    <a:moveTo>
                      <a:pt x="261" y="0"/>
                    </a:moveTo>
                    <a:cubicBezTo>
                      <a:pt x="254" y="0"/>
                      <a:pt x="247" y="0"/>
                      <a:pt x="241" y="0"/>
                    </a:cubicBezTo>
                    <a:cubicBezTo>
                      <a:pt x="167" y="4"/>
                      <a:pt x="34" y="4"/>
                      <a:pt x="13" y="47"/>
                    </a:cubicBezTo>
                    <a:cubicBezTo>
                      <a:pt x="0" y="74"/>
                      <a:pt x="6" y="275"/>
                      <a:pt x="49" y="294"/>
                    </a:cubicBezTo>
                    <a:cubicBezTo>
                      <a:pt x="77" y="307"/>
                      <a:pt x="136" y="309"/>
                      <a:pt x="186" y="311"/>
                    </a:cubicBezTo>
                    <a:cubicBezTo>
                      <a:pt x="199" y="312"/>
                      <a:pt x="214" y="312"/>
                      <a:pt x="232" y="312"/>
                    </a:cubicBezTo>
                    <a:cubicBezTo>
                      <a:pt x="274" y="312"/>
                      <a:pt x="325" y="310"/>
                      <a:pt x="357" y="308"/>
                    </a:cubicBezTo>
                    <a:cubicBezTo>
                      <a:pt x="387" y="307"/>
                      <a:pt x="440" y="306"/>
                      <a:pt x="452" y="280"/>
                    </a:cubicBezTo>
                    <a:cubicBezTo>
                      <a:pt x="462" y="260"/>
                      <a:pt x="472" y="229"/>
                      <a:pt x="481" y="161"/>
                    </a:cubicBezTo>
                    <a:cubicBezTo>
                      <a:pt x="488" y="114"/>
                      <a:pt x="489" y="50"/>
                      <a:pt x="474" y="40"/>
                    </a:cubicBezTo>
                    <a:cubicBezTo>
                      <a:pt x="444" y="19"/>
                      <a:pt x="337" y="0"/>
                      <a:pt x="261" y="0"/>
                    </a:cubicBezTo>
                  </a:path>
                </a:pathLst>
              </a:custGeom>
              <a:solidFill>
                <a:srgbClr val="936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280"/>
              <p:cNvSpPr>
                <a:spLocks noEditPoints="1"/>
              </p:cNvSpPr>
              <p:nvPr/>
            </p:nvSpPr>
            <p:spPr bwMode="auto">
              <a:xfrm>
                <a:off x="3903" y="6011"/>
                <a:ext cx="361" cy="151"/>
              </a:xfrm>
              <a:custGeom>
                <a:avLst/>
                <a:gdLst>
                  <a:gd name="T0" fmla="*/ 20 w 269"/>
                  <a:gd name="T1" fmla="*/ 76 h 112"/>
                  <a:gd name="T2" fmla="*/ 0 w 269"/>
                  <a:gd name="T3" fmla="*/ 110 h 112"/>
                  <a:gd name="T4" fmla="*/ 1 w 269"/>
                  <a:gd name="T5" fmla="*/ 112 h 112"/>
                  <a:gd name="T6" fmla="*/ 1 w 269"/>
                  <a:gd name="T7" fmla="*/ 110 h 112"/>
                  <a:gd name="T8" fmla="*/ 6 w 269"/>
                  <a:gd name="T9" fmla="*/ 103 h 112"/>
                  <a:gd name="T10" fmla="*/ 7 w 269"/>
                  <a:gd name="T11" fmla="*/ 102 h 112"/>
                  <a:gd name="T12" fmla="*/ 10 w 269"/>
                  <a:gd name="T13" fmla="*/ 95 h 112"/>
                  <a:gd name="T14" fmla="*/ 8 w 269"/>
                  <a:gd name="T15" fmla="*/ 97 h 112"/>
                  <a:gd name="T16" fmla="*/ 20 w 269"/>
                  <a:gd name="T17" fmla="*/ 76 h 112"/>
                  <a:gd name="T18" fmla="*/ 269 w 269"/>
                  <a:gd name="T19" fmla="*/ 0 h 112"/>
                  <a:gd name="T20" fmla="*/ 31 w 269"/>
                  <a:gd name="T21" fmla="*/ 64 h 112"/>
                  <a:gd name="T22" fmla="*/ 49 w 269"/>
                  <a:gd name="T23" fmla="*/ 52 h 112"/>
                  <a:gd name="T24" fmla="*/ 269 w 269"/>
                  <a:gd name="T25" fmla="*/ 3 h 112"/>
                  <a:gd name="T26" fmla="*/ 269 w 269"/>
                  <a:gd name="T27" fmla="*/ 3 h 112"/>
                  <a:gd name="T28" fmla="*/ 269 w 269"/>
                  <a:gd name="T29" fmla="*/ 3 h 112"/>
                  <a:gd name="T30" fmla="*/ 269 w 269"/>
                  <a:gd name="T31" fmla="*/ 0 h 112"/>
                  <a:gd name="T32" fmla="*/ 269 w 269"/>
                  <a:gd name="T33" fmla="*/ 0 h 112"/>
                  <a:gd name="T34" fmla="*/ 269 w 269"/>
                  <a:gd name="T35" fmla="*/ 0 h 112"/>
                  <a:gd name="T36" fmla="*/ 269 w 269"/>
                  <a:gd name="T37" fmla="*/ 0 h 112"/>
                  <a:gd name="T38" fmla="*/ 269 w 269"/>
                  <a:gd name="T3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9" h="112">
                    <a:moveTo>
                      <a:pt x="20" y="76"/>
                    </a:moveTo>
                    <a:cubicBezTo>
                      <a:pt x="12" y="86"/>
                      <a:pt x="5" y="97"/>
                      <a:pt x="0" y="110"/>
                    </a:cubicBezTo>
                    <a:cubicBezTo>
                      <a:pt x="0" y="111"/>
                      <a:pt x="0" y="111"/>
                      <a:pt x="1" y="112"/>
                    </a:cubicBezTo>
                    <a:cubicBezTo>
                      <a:pt x="1" y="111"/>
                      <a:pt x="1" y="111"/>
                      <a:pt x="1" y="110"/>
                    </a:cubicBezTo>
                    <a:cubicBezTo>
                      <a:pt x="3" y="108"/>
                      <a:pt x="4" y="105"/>
                      <a:pt x="6" y="103"/>
                    </a:cubicBezTo>
                    <a:cubicBezTo>
                      <a:pt x="6" y="102"/>
                      <a:pt x="6" y="102"/>
                      <a:pt x="7" y="102"/>
                    </a:cubicBezTo>
                    <a:cubicBezTo>
                      <a:pt x="8" y="100"/>
                      <a:pt x="9" y="97"/>
                      <a:pt x="10" y="95"/>
                    </a:cubicBezTo>
                    <a:cubicBezTo>
                      <a:pt x="9" y="96"/>
                      <a:pt x="8" y="97"/>
                      <a:pt x="8" y="97"/>
                    </a:cubicBezTo>
                    <a:cubicBezTo>
                      <a:pt x="12" y="88"/>
                      <a:pt x="16" y="81"/>
                      <a:pt x="20" y="76"/>
                    </a:cubicBezTo>
                    <a:moveTo>
                      <a:pt x="269" y="0"/>
                    </a:moveTo>
                    <a:cubicBezTo>
                      <a:pt x="193" y="2"/>
                      <a:pt x="89" y="6"/>
                      <a:pt x="31" y="64"/>
                    </a:cubicBezTo>
                    <a:cubicBezTo>
                      <a:pt x="36" y="59"/>
                      <a:pt x="42" y="55"/>
                      <a:pt x="49" y="52"/>
                    </a:cubicBezTo>
                    <a:cubicBezTo>
                      <a:pt x="109" y="8"/>
                      <a:pt x="201" y="5"/>
                      <a:pt x="269" y="3"/>
                    </a:cubicBezTo>
                    <a:cubicBezTo>
                      <a:pt x="269" y="3"/>
                      <a:pt x="269" y="3"/>
                      <a:pt x="269" y="3"/>
                    </a:cubicBezTo>
                    <a:cubicBezTo>
                      <a:pt x="269" y="3"/>
                      <a:pt x="269" y="3"/>
                      <a:pt x="269" y="3"/>
                    </a:cubicBezTo>
                    <a:cubicBezTo>
                      <a:pt x="267" y="3"/>
                      <a:pt x="267" y="1"/>
                      <a:pt x="269" y="0"/>
                    </a:cubicBezTo>
                    <a:moveTo>
                      <a:pt x="269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0"/>
                      <a:pt x="269" y="0"/>
                      <a:pt x="269" y="0"/>
                    </a:cubicBezTo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281"/>
              <p:cNvSpPr/>
              <p:nvPr/>
            </p:nvSpPr>
            <p:spPr bwMode="auto">
              <a:xfrm>
                <a:off x="3913" y="6081"/>
                <a:ext cx="55" cy="60"/>
              </a:xfrm>
              <a:custGeom>
                <a:avLst/>
                <a:gdLst>
                  <a:gd name="T0" fmla="*/ 41 w 41"/>
                  <a:gd name="T1" fmla="*/ 0 h 45"/>
                  <a:gd name="T2" fmla="*/ 23 w 41"/>
                  <a:gd name="T3" fmla="*/ 12 h 45"/>
                  <a:gd name="T4" fmla="*/ 12 w 41"/>
                  <a:gd name="T5" fmla="*/ 24 h 45"/>
                  <a:gd name="T6" fmla="*/ 0 w 41"/>
                  <a:gd name="T7" fmla="*/ 45 h 45"/>
                  <a:gd name="T8" fmla="*/ 2 w 41"/>
                  <a:gd name="T9" fmla="*/ 43 h 45"/>
                  <a:gd name="T10" fmla="*/ 41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41" y="0"/>
                    </a:moveTo>
                    <a:cubicBezTo>
                      <a:pt x="34" y="3"/>
                      <a:pt x="28" y="7"/>
                      <a:pt x="23" y="12"/>
                    </a:cubicBezTo>
                    <a:cubicBezTo>
                      <a:pt x="19" y="15"/>
                      <a:pt x="15" y="20"/>
                      <a:pt x="12" y="24"/>
                    </a:cubicBezTo>
                    <a:cubicBezTo>
                      <a:pt x="8" y="29"/>
                      <a:pt x="4" y="36"/>
                      <a:pt x="0" y="45"/>
                    </a:cubicBezTo>
                    <a:cubicBezTo>
                      <a:pt x="0" y="45"/>
                      <a:pt x="1" y="44"/>
                      <a:pt x="2" y="43"/>
                    </a:cubicBezTo>
                    <a:cubicBezTo>
                      <a:pt x="12" y="25"/>
                      <a:pt x="26" y="11"/>
                      <a:pt x="41" y="0"/>
                    </a:cubicBezTo>
                  </a:path>
                </a:pathLst>
              </a:custGeom>
              <a:solidFill>
                <a:srgbClr val="51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282"/>
              <p:cNvSpPr/>
              <p:nvPr/>
            </p:nvSpPr>
            <p:spPr bwMode="auto">
              <a:xfrm>
                <a:off x="3904" y="6150"/>
                <a:ext cx="7" cy="12"/>
              </a:xfrm>
              <a:custGeom>
                <a:avLst/>
                <a:gdLst>
                  <a:gd name="T0" fmla="*/ 5 w 5"/>
                  <a:gd name="T1" fmla="*/ 0 h 9"/>
                  <a:gd name="T2" fmla="*/ 0 w 5"/>
                  <a:gd name="T3" fmla="*/ 7 h 9"/>
                  <a:gd name="T4" fmla="*/ 0 w 5"/>
                  <a:gd name="T5" fmla="*/ 9 h 9"/>
                  <a:gd name="T6" fmla="*/ 0 w 5"/>
                  <a:gd name="T7" fmla="*/ 9 h 9"/>
                  <a:gd name="T8" fmla="*/ 0 w 5"/>
                  <a:gd name="T9" fmla="*/ 9 h 9"/>
                  <a:gd name="T10" fmla="*/ 2 w 5"/>
                  <a:gd name="T11" fmla="*/ 8 h 9"/>
                  <a:gd name="T12" fmla="*/ 5 w 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3" y="2"/>
                      <a:pt x="2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2" y="8"/>
                      <a:pt x="2" y="8"/>
                    </a:cubicBezTo>
                    <a:cubicBezTo>
                      <a:pt x="3" y="5"/>
                      <a:pt x="4" y="2"/>
                      <a:pt x="5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283"/>
              <p:cNvSpPr/>
              <p:nvPr/>
            </p:nvSpPr>
            <p:spPr bwMode="auto">
              <a:xfrm>
                <a:off x="4261" y="6011"/>
                <a:ext cx="352" cy="152"/>
              </a:xfrm>
              <a:custGeom>
                <a:avLst/>
                <a:gdLst>
                  <a:gd name="T0" fmla="*/ 2 w 262"/>
                  <a:gd name="T1" fmla="*/ 0 h 113"/>
                  <a:gd name="T2" fmla="*/ 2 w 262"/>
                  <a:gd name="T3" fmla="*/ 0 h 113"/>
                  <a:gd name="T4" fmla="*/ 2 w 262"/>
                  <a:gd name="T5" fmla="*/ 3 h 113"/>
                  <a:gd name="T6" fmla="*/ 2 w 262"/>
                  <a:gd name="T7" fmla="*/ 3 h 113"/>
                  <a:gd name="T8" fmla="*/ 150 w 262"/>
                  <a:gd name="T9" fmla="*/ 22 h 113"/>
                  <a:gd name="T10" fmla="*/ 255 w 262"/>
                  <a:gd name="T11" fmla="*/ 103 h 113"/>
                  <a:gd name="T12" fmla="*/ 254 w 262"/>
                  <a:gd name="T13" fmla="*/ 102 h 113"/>
                  <a:gd name="T14" fmla="*/ 255 w 262"/>
                  <a:gd name="T15" fmla="*/ 104 h 113"/>
                  <a:gd name="T16" fmla="*/ 261 w 262"/>
                  <a:gd name="T17" fmla="*/ 113 h 113"/>
                  <a:gd name="T18" fmla="*/ 262 w 262"/>
                  <a:gd name="T19" fmla="*/ 113 h 113"/>
                  <a:gd name="T20" fmla="*/ 262 w 262"/>
                  <a:gd name="T21" fmla="*/ 111 h 113"/>
                  <a:gd name="T22" fmla="*/ 190 w 262"/>
                  <a:gd name="T23" fmla="*/ 34 h 113"/>
                  <a:gd name="T24" fmla="*/ 2 w 262"/>
                  <a:gd name="T25" fmla="*/ 0 h 113"/>
                  <a:gd name="T26" fmla="*/ 2 w 262"/>
                  <a:gd name="T27" fmla="*/ 0 h 113"/>
                  <a:gd name="T28" fmla="*/ 2 w 262"/>
                  <a:gd name="T29" fmla="*/ 0 h 113"/>
                  <a:gd name="T30" fmla="*/ 2 w 262"/>
                  <a:gd name="T3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2" h="11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50" y="6"/>
                      <a:pt x="102" y="8"/>
                      <a:pt x="150" y="22"/>
                    </a:cubicBezTo>
                    <a:cubicBezTo>
                      <a:pt x="212" y="38"/>
                      <a:pt x="236" y="63"/>
                      <a:pt x="255" y="103"/>
                    </a:cubicBezTo>
                    <a:cubicBezTo>
                      <a:pt x="255" y="103"/>
                      <a:pt x="255" y="103"/>
                      <a:pt x="254" y="102"/>
                    </a:cubicBezTo>
                    <a:cubicBezTo>
                      <a:pt x="255" y="103"/>
                      <a:pt x="255" y="103"/>
                      <a:pt x="255" y="104"/>
                    </a:cubicBezTo>
                    <a:cubicBezTo>
                      <a:pt x="257" y="106"/>
                      <a:pt x="259" y="109"/>
                      <a:pt x="261" y="113"/>
                    </a:cubicBezTo>
                    <a:cubicBezTo>
                      <a:pt x="261" y="113"/>
                      <a:pt x="262" y="113"/>
                      <a:pt x="262" y="113"/>
                    </a:cubicBezTo>
                    <a:cubicBezTo>
                      <a:pt x="262" y="112"/>
                      <a:pt x="262" y="112"/>
                      <a:pt x="262" y="111"/>
                    </a:cubicBezTo>
                    <a:cubicBezTo>
                      <a:pt x="246" y="77"/>
                      <a:pt x="224" y="50"/>
                      <a:pt x="190" y="34"/>
                    </a:cubicBezTo>
                    <a:cubicBezTo>
                      <a:pt x="133" y="6"/>
                      <a:pt x="64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284"/>
              <p:cNvSpPr/>
              <p:nvPr/>
            </p:nvSpPr>
            <p:spPr bwMode="auto">
              <a:xfrm>
                <a:off x="4463" y="6040"/>
                <a:ext cx="141" cy="110"/>
              </a:xfrm>
              <a:custGeom>
                <a:avLst/>
                <a:gdLst>
                  <a:gd name="T0" fmla="*/ 0 w 105"/>
                  <a:gd name="T1" fmla="*/ 0 h 81"/>
                  <a:gd name="T2" fmla="*/ 39 w 105"/>
                  <a:gd name="T3" fmla="*/ 14 h 81"/>
                  <a:gd name="T4" fmla="*/ 104 w 105"/>
                  <a:gd name="T5" fmla="*/ 79 h 81"/>
                  <a:gd name="T6" fmla="*/ 104 w 105"/>
                  <a:gd name="T7" fmla="*/ 80 h 81"/>
                  <a:gd name="T8" fmla="*/ 105 w 105"/>
                  <a:gd name="T9" fmla="*/ 81 h 81"/>
                  <a:gd name="T10" fmla="*/ 0 w 105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81">
                    <a:moveTo>
                      <a:pt x="0" y="0"/>
                    </a:moveTo>
                    <a:cubicBezTo>
                      <a:pt x="13" y="4"/>
                      <a:pt x="26" y="9"/>
                      <a:pt x="39" y="14"/>
                    </a:cubicBezTo>
                    <a:cubicBezTo>
                      <a:pt x="68" y="28"/>
                      <a:pt x="89" y="51"/>
                      <a:pt x="104" y="79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86" y="41"/>
                      <a:pt x="62" y="16"/>
                      <a:pt x="0" y="0"/>
                    </a:cubicBezTo>
                  </a:path>
                </a:pathLst>
              </a:custGeom>
              <a:solidFill>
                <a:srgbClr val="51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285"/>
              <p:cNvSpPr/>
              <p:nvPr/>
            </p:nvSpPr>
            <p:spPr bwMode="auto">
              <a:xfrm>
                <a:off x="4604" y="6151"/>
                <a:ext cx="8" cy="12"/>
              </a:xfrm>
              <a:custGeom>
                <a:avLst/>
                <a:gdLst>
                  <a:gd name="T0" fmla="*/ 0 w 6"/>
                  <a:gd name="T1" fmla="*/ 0 h 9"/>
                  <a:gd name="T2" fmla="*/ 4 w 6"/>
                  <a:gd name="T3" fmla="*/ 9 h 9"/>
                  <a:gd name="T4" fmla="*/ 5 w 6"/>
                  <a:gd name="T5" fmla="*/ 9 h 9"/>
                  <a:gd name="T6" fmla="*/ 6 w 6"/>
                  <a:gd name="T7" fmla="*/ 9 h 9"/>
                  <a:gd name="T8" fmla="*/ 0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2" y="3"/>
                      <a:pt x="3" y="6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286"/>
              <p:cNvSpPr>
                <a:spLocks noEditPoints="1"/>
              </p:cNvSpPr>
              <p:nvPr/>
            </p:nvSpPr>
            <p:spPr bwMode="auto">
              <a:xfrm>
                <a:off x="4150" y="6581"/>
                <a:ext cx="51" cy="39"/>
              </a:xfrm>
              <a:custGeom>
                <a:avLst/>
                <a:gdLst>
                  <a:gd name="T0" fmla="*/ 22 w 38"/>
                  <a:gd name="T1" fmla="*/ 28 h 29"/>
                  <a:gd name="T2" fmla="*/ 17 w 38"/>
                  <a:gd name="T3" fmla="*/ 27 h 29"/>
                  <a:gd name="T4" fmla="*/ 19 w 38"/>
                  <a:gd name="T5" fmla="*/ 2 h 29"/>
                  <a:gd name="T6" fmla="*/ 26 w 38"/>
                  <a:gd name="T7" fmla="*/ 3 h 29"/>
                  <a:gd name="T8" fmla="*/ 22 w 38"/>
                  <a:gd name="T9" fmla="*/ 28 h 29"/>
                  <a:gd name="T10" fmla="*/ 19 w 38"/>
                  <a:gd name="T11" fmla="*/ 0 h 29"/>
                  <a:gd name="T12" fmla="*/ 5 w 38"/>
                  <a:gd name="T13" fmla="*/ 11 h 29"/>
                  <a:gd name="T14" fmla="*/ 17 w 38"/>
                  <a:gd name="T15" fmla="*/ 28 h 29"/>
                  <a:gd name="T16" fmla="*/ 17 w 38"/>
                  <a:gd name="T17" fmla="*/ 28 h 29"/>
                  <a:gd name="T18" fmla="*/ 17 w 38"/>
                  <a:gd name="T19" fmla="*/ 28 h 29"/>
                  <a:gd name="T20" fmla="*/ 17 w 38"/>
                  <a:gd name="T21" fmla="*/ 29 h 29"/>
                  <a:gd name="T22" fmla="*/ 21 w 38"/>
                  <a:gd name="T23" fmla="*/ 29 h 29"/>
                  <a:gd name="T24" fmla="*/ 35 w 38"/>
                  <a:gd name="T25" fmla="*/ 18 h 29"/>
                  <a:gd name="T26" fmla="*/ 22 w 38"/>
                  <a:gd name="T27" fmla="*/ 0 h 29"/>
                  <a:gd name="T28" fmla="*/ 19 w 38"/>
                  <a:gd name="T2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29">
                    <a:moveTo>
                      <a:pt x="22" y="28"/>
                    </a:moveTo>
                    <a:cubicBezTo>
                      <a:pt x="20" y="28"/>
                      <a:pt x="19" y="27"/>
                      <a:pt x="17" y="27"/>
                    </a:cubicBezTo>
                    <a:cubicBezTo>
                      <a:pt x="0" y="23"/>
                      <a:pt x="5" y="2"/>
                      <a:pt x="19" y="2"/>
                    </a:cubicBezTo>
                    <a:cubicBezTo>
                      <a:pt x="21" y="2"/>
                      <a:pt x="24" y="2"/>
                      <a:pt x="26" y="3"/>
                    </a:cubicBezTo>
                    <a:cubicBezTo>
                      <a:pt x="38" y="9"/>
                      <a:pt x="36" y="28"/>
                      <a:pt x="22" y="28"/>
                    </a:cubicBezTo>
                    <a:moveTo>
                      <a:pt x="19" y="0"/>
                    </a:moveTo>
                    <a:cubicBezTo>
                      <a:pt x="12" y="0"/>
                      <a:pt x="7" y="5"/>
                      <a:pt x="5" y="11"/>
                    </a:cubicBezTo>
                    <a:cubicBezTo>
                      <a:pt x="3" y="20"/>
                      <a:pt x="9" y="26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9" y="29"/>
                      <a:pt x="20" y="29"/>
                      <a:pt x="21" y="29"/>
                    </a:cubicBezTo>
                    <a:cubicBezTo>
                      <a:pt x="28" y="29"/>
                      <a:pt x="34" y="25"/>
                      <a:pt x="35" y="18"/>
                    </a:cubicBezTo>
                    <a:cubicBezTo>
                      <a:pt x="37" y="9"/>
                      <a:pt x="30" y="2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287"/>
              <p:cNvSpPr>
                <a:spLocks noEditPoints="1"/>
              </p:cNvSpPr>
              <p:nvPr/>
            </p:nvSpPr>
            <p:spPr bwMode="auto">
              <a:xfrm>
                <a:off x="4230" y="6579"/>
                <a:ext cx="47" cy="38"/>
              </a:xfrm>
              <a:custGeom>
                <a:avLst/>
                <a:gdLst>
                  <a:gd name="T0" fmla="*/ 20 w 35"/>
                  <a:gd name="T1" fmla="*/ 26 h 28"/>
                  <a:gd name="T2" fmla="*/ 14 w 35"/>
                  <a:gd name="T3" fmla="*/ 25 h 28"/>
                  <a:gd name="T4" fmla="*/ 18 w 35"/>
                  <a:gd name="T5" fmla="*/ 2 h 28"/>
                  <a:gd name="T6" fmla="*/ 22 w 35"/>
                  <a:gd name="T7" fmla="*/ 2 h 28"/>
                  <a:gd name="T8" fmla="*/ 20 w 35"/>
                  <a:gd name="T9" fmla="*/ 26 h 28"/>
                  <a:gd name="T10" fmla="*/ 18 w 35"/>
                  <a:gd name="T11" fmla="*/ 0 h 28"/>
                  <a:gd name="T12" fmla="*/ 6 w 35"/>
                  <a:gd name="T13" fmla="*/ 7 h 28"/>
                  <a:gd name="T14" fmla="*/ 14 w 35"/>
                  <a:gd name="T15" fmla="*/ 26 h 28"/>
                  <a:gd name="T16" fmla="*/ 14 w 35"/>
                  <a:gd name="T17" fmla="*/ 26 h 28"/>
                  <a:gd name="T18" fmla="*/ 14 w 35"/>
                  <a:gd name="T19" fmla="*/ 27 h 28"/>
                  <a:gd name="T20" fmla="*/ 20 w 35"/>
                  <a:gd name="T21" fmla="*/ 28 h 28"/>
                  <a:gd name="T22" fmla="*/ 31 w 35"/>
                  <a:gd name="T23" fmla="*/ 20 h 28"/>
                  <a:gd name="T24" fmla="*/ 25 w 35"/>
                  <a:gd name="T25" fmla="*/ 2 h 28"/>
                  <a:gd name="T26" fmla="*/ 18 w 35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28">
                    <a:moveTo>
                      <a:pt x="20" y="26"/>
                    </a:moveTo>
                    <a:cubicBezTo>
                      <a:pt x="18" y="26"/>
                      <a:pt x="16" y="26"/>
                      <a:pt x="14" y="25"/>
                    </a:cubicBezTo>
                    <a:cubicBezTo>
                      <a:pt x="0" y="19"/>
                      <a:pt x="5" y="2"/>
                      <a:pt x="18" y="2"/>
                    </a:cubicBezTo>
                    <a:cubicBezTo>
                      <a:pt x="19" y="2"/>
                      <a:pt x="20" y="2"/>
                      <a:pt x="22" y="2"/>
                    </a:cubicBezTo>
                    <a:cubicBezTo>
                      <a:pt x="35" y="5"/>
                      <a:pt x="33" y="26"/>
                      <a:pt x="20" y="26"/>
                    </a:cubicBezTo>
                    <a:moveTo>
                      <a:pt x="18" y="0"/>
                    </a:moveTo>
                    <a:cubicBezTo>
                      <a:pt x="13" y="0"/>
                      <a:pt x="9" y="3"/>
                      <a:pt x="6" y="7"/>
                    </a:cubicBezTo>
                    <a:cubicBezTo>
                      <a:pt x="1" y="15"/>
                      <a:pt x="6" y="23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7"/>
                    </a:cubicBezTo>
                    <a:cubicBezTo>
                      <a:pt x="16" y="27"/>
                      <a:pt x="18" y="28"/>
                      <a:pt x="20" y="28"/>
                    </a:cubicBezTo>
                    <a:cubicBezTo>
                      <a:pt x="25" y="28"/>
                      <a:pt x="29" y="25"/>
                      <a:pt x="31" y="20"/>
                    </a:cubicBezTo>
                    <a:cubicBezTo>
                      <a:pt x="34" y="13"/>
                      <a:pt x="32" y="6"/>
                      <a:pt x="25" y="2"/>
                    </a:cubicBezTo>
                    <a:cubicBezTo>
                      <a:pt x="23" y="1"/>
                      <a:pt x="21" y="0"/>
                      <a:pt x="18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288"/>
              <p:cNvSpPr>
                <a:spLocks noEditPoints="1"/>
              </p:cNvSpPr>
              <p:nvPr/>
            </p:nvSpPr>
            <p:spPr bwMode="auto">
              <a:xfrm>
                <a:off x="4311" y="6582"/>
                <a:ext cx="40" cy="35"/>
              </a:xfrm>
              <a:custGeom>
                <a:avLst/>
                <a:gdLst>
                  <a:gd name="T0" fmla="*/ 17 w 30"/>
                  <a:gd name="T1" fmla="*/ 25 h 26"/>
                  <a:gd name="T2" fmla="*/ 14 w 30"/>
                  <a:gd name="T3" fmla="*/ 24 h 26"/>
                  <a:gd name="T4" fmla="*/ 15 w 30"/>
                  <a:gd name="T5" fmla="*/ 2 h 26"/>
                  <a:gd name="T6" fmla="*/ 21 w 30"/>
                  <a:gd name="T7" fmla="*/ 4 h 26"/>
                  <a:gd name="T8" fmla="*/ 17 w 30"/>
                  <a:gd name="T9" fmla="*/ 25 h 26"/>
                  <a:gd name="T10" fmla="*/ 15 w 30"/>
                  <a:gd name="T11" fmla="*/ 0 h 26"/>
                  <a:gd name="T12" fmla="*/ 4 w 30"/>
                  <a:gd name="T13" fmla="*/ 11 h 26"/>
                  <a:gd name="T14" fmla="*/ 14 w 30"/>
                  <a:gd name="T15" fmla="*/ 26 h 26"/>
                  <a:gd name="T16" fmla="*/ 14 w 30"/>
                  <a:gd name="T17" fmla="*/ 26 h 26"/>
                  <a:gd name="T18" fmla="*/ 14 w 30"/>
                  <a:gd name="T19" fmla="*/ 26 h 26"/>
                  <a:gd name="T20" fmla="*/ 14 w 30"/>
                  <a:gd name="T21" fmla="*/ 26 h 26"/>
                  <a:gd name="T22" fmla="*/ 16 w 30"/>
                  <a:gd name="T23" fmla="*/ 26 h 26"/>
                  <a:gd name="T24" fmla="*/ 28 w 30"/>
                  <a:gd name="T25" fmla="*/ 15 h 26"/>
                  <a:gd name="T26" fmla="*/ 16 w 30"/>
                  <a:gd name="T27" fmla="*/ 0 h 26"/>
                  <a:gd name="T28" fmla="*/ 15 w 30"/>
                  <a:gd name="T2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26">
                    <a:moveTo>
                      <a:pt x="17" y="25"/>
                    </a:moveTo>
                    <a:cubicBezTo>
                      <a:pt x="16" y="25"/>
                      <a:pt x="15" y="25"/>
                      <a:pt x="14" y="24"/>
                    </a:cubicBezTo>
                    <a:cubicBezTo>
                      <a:pt x="0" y="21"/>
                      <a:pt x="5" y="2"/>
                      <a:pt x="15" y="2"/>
                    </a:cubicBezTo>
                    <a:cubicBezTo>
                      <a:pt x="17" y="2"/>
                      <a:pt x="19" y="3"/>
                      <a:pt x="21" y="4"/>
                    </a:cubicBezTo>
                    <a:cubicBezTo>
                      <a:pt x="30" y="10"/>
                      <a:pt x="27" y="25"/>
                      <a:pt x="17" y="25"/>
                    </a:cubicBezTo>
                    <a:moveTo>
                      <a:pt x="15" y="0"/>
                    </a:moveTo>
                    <a:cubicBezTo>
                      <a:pt x="9" y="0"/>
                      <a:pt x="5" y="6"/>
                      <a:pt x="4" y="11"/>
                    </a:cubicBezTo>
                    <a:cubicBezTo>
                      <a:pt x="3" y="18"/>
                      <a:pt x="7" y="24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5" y="26"/>
                      <a:pt x="16" y="26"/>
                      <a:pt x="16" y="26"/>
                    </a:cubicBezTo>
                    <a:cubicBezTo>
                      <a:pt x="23" y="26"/>
                      <a:pt x="27" y="22"/>
                      <a:pt x="28" y="15"/>
                    </a:cubicBezTo>
                    <a:cubicBezTo>
                      <a:pt x="29" y="8"/>
                      <a:pt x="23" y="1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289"/>
              <p:cNvSpPr/>
              <p:nvPr/>
            </p:nvSpPr>
            <p:spPr bwMode="auto">
              <a:xfrm>
                <a:off x="4150" y="6583"/>
                <a:ext cx="51" cy="35"/>
              </a:xfrm>
              <a:custGeom>
                <a:avLst/>
                <a:gdLst>
                  <a:gd name="T0" fmla="*/ 19 w 38"/>
                  <a:gd name="T1" fmla="*/ 0 h 26"/>
                  <a:gd name="T2" fmla="*/ 17 w 38"/>
                  <a:gd name="T3" fmla="*/ 25 h 26"/>
                  <a:gd name="T4" fmla="*/ 22 w 38"/>
                  <a:gd name="T5" fmla="*/ 26 h 26"/>
                  <a:gd name="T6" fmla="*/ 26 w 38"/>
                  <a:gd name="T7" fmla="*/ 1 h 26"/>
                  <a:gd name="T8" fmla="*/ 19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19" y="0"/>
                    </a:moveTo>
                    <a:cubicBezTo>
                      <a:pt x="5" y="0"/>
                      <a:pt x="0" y="21"/>
                      <a:pt x="17" y="25"/>
                    </a:cubicBezTo>
                    <a:cubicBezTo>
                      <a:pt x="19" y="25"/>
                      <a:pt x="20" y="26"/>
                      <a:pt x="22" y="26"/>
                    </a:cubicBezTo>
                    <a:cubicBezTo>
                      <a:pt x="36" y="26"/>
                      <a:pt x="38" y="7"/>
                      <a:pt x="26" y="1"/>
                    </a:cubicBezTo>
                    <a:cubicBezTo>
                      <a:pt x="24" y="0"/>
                      <a:pt x="21" y="0"/>
                      <a:pt x="19" y="0"/>
                    </a:cubicBezTo>
                  </a:path>
                </a:pathLst>
              </a:custGeom>
              <a:solidFill>
                <a:srgbClr val="613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290"/>
              <p:cNvSpPr/>
              <p:nvPr/>
            </p:nvSpPr>
            <p:spPr bwMode="auto">
              <a:xfrm>
                <a:off x="4230" y="6582"/>
                <a:ext cx="47" cy="32"/>
              </a:xfrm>
              <a:custGeom>
                <a:avLst/>
                <a:gdLst>
                  <a:gd name="T0" fmla="*/ 18 w 35"/>
                  <a:gd name="T1" fmla="*/ 0 h 24"/>
                  <a:gd name="T2" fmla="*/ 14 w 35"/>
                  <a:gd name="T3" fmla="*/ 23 h 24"/>
                  <a:gd name="T4" fmla="*/ 20 w 35"/>
                  <a:gd name="T5" fmla="*/ 24 h 24"/>
                  <a:gd name="T6" fmla="*/ 22 w 35"/>
                  <a:gd name="T7" fmla="*/ 0 h 24"/>
                  <a:gd name="T8" fmla="*/ 18 w 3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">
                    <a:moveTo>
                      <a:pt x="18" y="0"/>
                    </a:moveTo>
                    <a:cubicBezTo>
                      <a:pt x="5" y="0"/>
                      <a:pt x="0" y="17"/>
                      <a:pt x="14" y="23"/>
                    </a:cubicBezTo>
                    <a:cubicBezTo>
                      <a:pt x="16" y="24"/>
                      <a:pt x="18" y="24"/>
                      <a:pt x="20" y="24"/>
                    </a:cubicBezTo>
                    <a:cubicBezTo>
                      <a:pt x="33" y="24"/>
                      <a:pt x="35" y="3"/>
                      <a:pt x="22" y="0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613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291"/>
              <p:cNvSpPr/>
              <p:nvPr/>
            </p:nvSpPr>
            <p:spPr bwMode="auto">
              <a:xfrm>
                <a:off x="4311" y="6585"/>
                <a:ext cx="40" cy="31"/>
              </a:xfrm>
              <a:custGeom>
                <a:avLst/>
                <a:gdLst>
                  <a:gd name="T0" fmla="*/ 15 w 30"/>
                  <a:gd name="T1" fmla="*/ 0 h 23"/>
                  <a:gd name="T2" fmla="*/ 14 w 30"/>
                  <a:gd name="T3" fmla="*/ 22 h 23"/>
                  <a:gd name="T4" fmla="*/ 17 w 30"/>
                  <a:gd name="T5" fmla="*/ 23 h 23"/>
                  <a:gd name="T6" fmla="*/ 21 w 30"/>
                  <a:gd name="T7" fmla="*/ 2 h 23"/>
                  <a:gd name="T8" fmla="*/ 15 w 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15" y="0"/>
                    </a:moveTo>
                    <a:cubicBezTo>
                      <a:pt x="5" y="0"/>
                      <a:pt x="0" y="19"/>
                      <a:pt x="14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7" y="23"/>
                      <a:pt x="30" y="8"/>
                      <a:pt x="21" y="2"/>
                    </a:cubicBezTo>
                    <a:cubicBezTo>
                      <a:pt x="19" y="1"/>
                      <a:pt x="17" y="0"/>
                      <a:pt x="15" y="0"/>
                    </a:cubicBezTo>
                  </a:path>
                </a:pathLst>
              </a:custGeom>
              <a:solidFill>
                <a:srgbClr val="613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292"/>
              <p:cNvSpPr/>
              <p:nvPr/>
            </p:nvSpPr>
            <p:spPr bwMode="auto">
              <a:xfrm>
                <a:off x="4405" y="6645"/>
                <a:ext cx="68" cy="42"/>
              </a:xfrm>
              <a:custGeom>
                <a:avLst/>
                <a:gdLst>
                  <a:gd name="T0" fmla="*/ 51 w 51"/>
                  <a:gd name="T1" fmla="*/ 0 h 31"/>
                  <a:gd name="T2" fmla="*/ 50 w 51"/>
                  <a:gd name="T3" fmla="*/ 0 h 31"/>
                  <a:gd name="T4" fmla="*/ 43 w 51"/>
                  <a:gd name="T5" fmla="*/ 18 h 31"/>
                  <a:gd name="T6" fmla="*/ 26 w 51"/>
                  <a:gd name="T7" fmla="*/ 28 h 31"/>
                  <a:gd name="T8" fmla="*/ 26 w 51"/>
                  <a:gd name="T9" fmla="*/ 28 h 31"/>
                  <a:gd name="T10" fmla="*/ 3 w 51"/>
                  <a:gd name="T11" fmla="*/ 8 h 31"/>
                  <a:gd name="T12" fmla="*/ 3 w 51"/>
                  <a:gd name="T13" fmla="*/ 7 h 31"/>
                  <a:gd name="T14" fmla="*/ 2 w 51"/>
                  <a:gd name="T15" fmla="*/ 6 h 31"/>
                  <a:gd name="T16" fmla="*/ 0 w 51"/>
                  <a:gd name="T17" fmla="*/ 7 h 31"/>
                  <a:gd name="T18" fmla="*/ 0 w 51"/>
                  <a:gd name="T19" fmla="*/ 8 h 31"/>
                  <a:gd name="T20" fmla="*/ 0 w 51"/>
                  <a:gd name="T21" fmla="*/ 8 h 31"/>
                  <a:gd name="T22" fmla="*/ 27 w 51"/>
                  <a:gd name="T23" fmla="*/ 31 h 31"/>
                  <a:gd name="T24" fmla="*/ 28 w 51"/>
                  <a:gd name="T25" fmla="*/ 31 h 31"/>
                  <a:gd name="T26" fmla="*/ 51 w 51"/>
                  <a:gd name="T27" fmla="*/ 1 h 31"/>
                  <a:gd name="T28" fmla="*/ 51 w 51"/>
                  <a:gd name="T29" fmla="*/ 0 h 31"/>
                  <a:gd name="T30" fmla="*/ 51 w 51"/>
                  <a:gd name="T3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31">
                    <a:moveTo>
                      <a:pt x="51" y="0"/>
                    </a:moveTo>
                    <a:cubicBezTo>
                      <a:pt x="51" y="0"/>
                      <a:pt x="50" y="0"/>
                      <a:pt x="50" y="0"/>
                    </a:cubicBezTo>
                    <a:cubicBezTo>
                      <a:pt x="49" y="8"/>
                      <a:pt x="46" y="14"/>
                      <a:pt x="43" y="18"/>
                    </a:cubicBezTo>
                    <a:cubicBezTo>
                      <a:pt x="39" y="24"/>
                      <a:pt x="34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14" y="28"/>
                      <a:pt x="6" y="1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21"/>
                      <a:pt x="14" y="31"/>
                      <a:pt x="27" y="31"/>
                    </a:cubicBezTo>
                    <a:cubicBezTo>
                      <a:pt x="27" y="31"/>
                      <a:pt x="27" y="31"/>
                      <a:pt x="28" y="31"/>
                    </a:cubicBezTo>
                    <a:cubicBezTo>
                      <a:pt x="43" y="30"/>
                      <a:pt x="50" y="14"/>
                      <a:pt x="51" y="1"/>
                    </a:cubicBezTo>
                    <a:cubicBezTo>
                      <a:pt x="51" y="1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432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293"/>
              <p:cNvSpPr/>
              <p:nvPr/>
            </p:nvSpPr>
            <p:spPr bwMode="auto">
              <a:xfrm>
                <a:off x="4463" y="6645"/>
                <a:ext cx="9" cy="25"/>
              </a:xfrm>
              <a:custGeom>
                <a:avLst/>
                <a:gdLst>
                  <a:gd name="T0" fmla="*/ 7 w 7"/>
                  <a:gd name="T1" fmla="*/ 0 h 18"/>
                  <a:gd name="T2" fmla="*/ 5 w 7"/>
                  <a:gd name="T3" fmla="*/ 0 h 18"/>
                  <a:gd name="T4" fmla="*/ 5 w 7"/>
                  <a:gd name="T5" fmla="*/ 2 h 18"/>
                  <a:gd name="T6" fmla="*/ 0 w 7"/>
                  <a:gd name="T7" fmla="*/ 18 h 18"/>
                  <a:gd name="T8" fmla="*/ 7 w 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4" y="7"/>
                      <a:pt x="3" y="13"/>
                      <a:pt x="0" y="18"/>
                    </a:cubicBezTo>
                    <a:cubicBezTo>
                      <a:pt x="3" y="14"/>
                      <a:pt x="6" y="8"/>
                      <a:pt x="7" y="0"/>
                    </a:cubicBezTo>
                  </a:path>
                </a:pathLst>
              </a:custGeom>
              <a:solidFill>
                <a:srgbClr val="38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294"/>
              <p:cNvSpPr>
                <a:spLocks noEditPoints="1"/>
              </p:cNvSpPr>
              <p:nvPr/>
            </p:nvSpPr>
            <p:spPr bwMode="auto">
              <a:xfrm>
                <a:off x="4405" y="6644"/>
                <a:ext cx="68" cy="11"/>
              </a:xfrm>
              <a:custGeom>
                <a:avLst/>
                <a:gdLst>
                  <a:gd name="T0" fmla="*/ 1 w 51"/>
                  <a:gd name="T1" fmla="*/ 7 h 8"/>
                  <a:gd name="T2" fmla="*/ 0 w 51"/>
                  <a:gd name="T3" fmla="*/ 8 h 8"/>
                  <a:gd name="T4" fmla="*/ 2 w 51"/>
                  <a:gd name="T5" fmla="*/ 7 h 8"/>
                  <a:gd name="T6" fmla="*/ 1 w 51"/>
                  <a:gd name="T7" fmla="*/ 7 h 8"/>
                  <a:gd name="T8" fmla="*/ 49 w 51"/>
                  <a:gd name="T9" fmla="*/ 0 h 8"/>
                  <a:gd name="T10" fmla="*/ 48 w 51"/>
                  <a:gd name="T11" fmla="*/ 1 h 8"/>
                  <a:gd name="T12" fmla="*/ 48 w 51"/>
                  <a:gd name="T13" fmla="*/ 1 h 8"/>
                  <a:gd name="T14" fmla="*/ 50 w 51"/>
                  <a:gd name="T15" fmla="*/ 1 h 8"/>
                  <a:gd name="T16" fmla="*/ 51 w 51"/>
                  <a:gd name="T17" fmla="*/ 1 h 8"/>
                  <a:gd name="T18" fmla="*/ 49 w 51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">
                    <a:moveTo>
                      <a:pt x="1" y="7"/>
                    </a:moveTo>
                    <a:cubicBezTo>
                      <a:pt x="1" y="7"/>
                      <a:pt x="0" y="7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moveTo>
                      <a:pt x="49" y="0"/>
                    </a:moveTo>
                    <a:cubicBezTo>
                      <a:pt x="49" y="0"/>
                      <a:pt x="48" y="0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9" y="1"/>
                      <a:pt x="49" y="1"/>
                      <a:pt x="50" y="1"/>
                    </a:cubicBezTo>
                    <a:cubicBezTo>
                      <a:pt x="50" y="1"/>
                      <a:pt x="51" y="1"/>
                      <a:pt x="51" y="1"/>
                    </a:cubicBezTo>
                    <a:cubicBezTo>
                      <a:pt x="51" y="0"/>
                      <a:pt x="50" y="0"/>
                      <a:pt x="49" y="0"/>
                    </a:cubicBezTo>
                  </a:path>
                </a:pathLst>
              </a:custGeom>
              <a:solidFill>
                <a:srgbClr val="50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295"/>
              <p:cNvSpPr/>
              <p:nvPr/>
            </p:nvSpPr>
            <p:spPr bwMode="auto">
              <a:xfrm>
                <a:off x="3954" y="6117"/>
                <a:ext cx="596" cy="394"/>
              </a:xfrm>
              <a:custGeom>
                <a:avLst/>
                <a:gdLst>
                  <a:gd name="T0" fmla="*/ 412 w 444"/>
                  <a:gd name="T1" fmla="*/ 27 h 292"/>
                  <a:gd name="T2" fmla="*/ 428 w 444"/>
                  <a:gd name="T3" fmla="*/ 37 h 292"/>
                  <a:gd name="T4" fmla="*/ 438 w 444"/>
                  <a:gd name="T5" fmla="*/ 153 h 292"/>
                  <a:gd name="T6" fmla="*/ 412 w 444"/>
                  <a:gd name="T7" fmla="*/ 261 h 292"/>
                  <a:gd name="T8" fmla="*/ 325 w 444"/>
                  <a:gd name="T9" fmla="*/ 287 h 292"/>
                  <a:gd name="T10" fmla="*/ 169 w 444"/>
                  <a:gd name="T11" fmla="*/ 290 h 292"/>
                  <a:gd name="T12" fmla="*/ 43 w 444"/>
                  <a:gd name="T13" fmla="*/ 274 h 292"/>
                  <a:gd name="T14" fmla="*/ 12 w 444"/>
                  <a:gd name="T15" fmla="*/ 42 h 292"/>
                  <a:gd name="T16" fmla="*/ 37 w 444"/>
                  <a:gd name="T17" fmla="*/ 21 h 292"/>
                  <a:gd name="T18" fmla="*/ 140 w 444"/>
                  <a:gd name="T19" fmla="*/ 4 h 292"/>
                  <a:gd name="T20" fmla="*/ 360 w 444"/>
                  <a:gd name="T21" fmla="*/ 1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292">
                    <a:moveTo>
                      <a:pt x="412" y="27"/>
                    </a:moveTo>
                    <a:cubicBezTo>
                      <a:pt x="420" y="30"/>
                      <a:pt x="424" y="34"/>
                      <a:pt x="428" y="37"/>
                    </a:cubicBezTo>
                    <a:cubicBezTo>
                      <a:pt x="442" y="46"/>
                      <a:pt x="444" y="109"/>
                      <a:pt x="438" y="153"/>
                    </a:cubicBezTo>
                    <a:cubicBezTo>
                      <a:pt x="430" y="215"/>
                      <a:pt x="420" y="243"/>
                      <a:pt x="412" y="261"/>
                    </a:cubicBezTo>
                    <a:cubicBezTo>
                      <a:pt x="401" y="284"/>
                      <a:pt x="352" y="285"/>
                      <a:pt x="325" y="287"/>
                    </a:cubicBezTo>
                    <a:cubicBezTo>
                      <a:pt x="284" y="290"/>
                      <a:pt x="210" y="292"/>
                      <a:pt x="169" y="290"/>
                    </a:cubicBezTo>
                    <a:cubicBezTo>
                      <a:pt x="123" y="287"/>
                      <a:pt x="69" y="286"/>
                      <a:pt x="43" y="274"/>
                    </a:cubicBezTo>
                    <a:cubicBezTo>
                      <a:pt x="4" y="257"/>
                      <a:pt x="0" y="67"/>
                      <a:pt x="12" y="42"/>
                    </a:cubicBezTo>
                    <a:cubicBezTo>
                      <a:pt x="16" y="34"/>
                      <a:pt x="25" y="27"/>
                      <a:pt x="37" y="21"/>
                    </a:cubicBezTo>
                    <a:cubicBezTo>
                      <a:pt x="37" y="21"/>
                      <a:pt x="48" y="8"/>
                      <a:pt x="140" y="4"/>
                    </a:cubicBezTo>
                    <a:cubicBezTo>
                      <a:pt x="232" y="0"/>
                      <a:pt x="323" y="6"/>
                      <a:pt x="360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296"/>
              <p:cNvSpPr/>
              <p:nvPr/>
            </p:nvSpPr>
            <p:spPr bwMode="auto">
              <a:xfrm>
                <a:off x="3958" y="6139"/>
                <a:ext cx="592" cy="373"/>
              </a:xfrm>
              <a:custGeom>
                <a:avLst/>
                <a:gdLst>
                  <a:gd name="T0" fmla="*/ 409 w 441"/>
                  <a:gd name="T1" fmla="*/ 12 h 277"/>
                  <a:gd name="T2" fmla="*/ 435 w 441"/>
                  <a:gd name="T3" fmla="*/ 58 h 277"/>
                  <a:gd name="T4" fmla="*/ 436 w 441"/>
                  <a:gd name="T5" fmla="*/ 120 h 277"/>
                  <a:gd name="T6" fmla="*/ 410 w 441"/>
                  <a:gd name="T7" fmla="*/ 237 h 277"/>
                  <a:gd name="T8" fmla="*/ 303 w 441"/>
                  <a:gd name="T9" fmla="*/ 271 h 277"/>
                  <a:gd name="T10" fmla="*/ 170 w 441"/>
                  <a:gd name="T11" fmla="*/ 273 h 277"/>
                  <a:gd name="T12" fmla="*/ 99 w 441"/>
                  <a:gd name="T13" fmla="*/ 268 h 277"/>
                  <a:gd name="T14" fmla="*/ 37 w 441"/>
                  <a:gd name="T15" fmla="*/ 254 h 277"/>
                  <a:gd name="T16" fmla="*/ 11 w 441"/>
                  <a:gd name="T17" fmla="*/ 181 h 277"/>
                  <a:gd name="T18" fmla="*/ 5 w 441"/>
                  <a:gd name="T19" fmla="*/ 81 h 277"/>
                  <a:gd name="T20" fmla="*/ 7 w 441"/>
                  <a:gd name="T21" fmla="*/ 45 h 277"/>
                  <a:gd name="T22" fmla="*/ 38 w 441"/>
                  <a:gd name="T23" fmla="*/ 3 h 277"/>
                  <a:gd name="T24" fmla="*/ 36 w 441"/>
                  <a:gd name="T25" fmla="*/ 1 h 277"/>
                  <a:gd name="T26" fmla="*/ 3 w 441"/>
                  <a:gd name="T27" fmla="*/ 60 h 277"/>
                  <a:gd name="T28" fmla="*/ 6 w 441"/>
                  <a:gd name="T29" fmla="*/ 160 h 277"/>
                  <a:gd name="T30" fmla="*/ 25 w 441"/>
                  <a:gd name="T31" fmla="*/ 243 h 277"/>
                  <a:gd name="T32" fmla="*/ 99 w 441"/>
                  <a:gd name="T33" fmla="*/ 271 h 277"/>
                  <a:gd name="T34" fmla="*/ 250 w 441"/>
                  <a:gd name="T35" fmla="*/ 276 h 277"/>
                  <a:gd name="T36" fmla="*/ 374 w 441"/>
                  <a:gd name="T37" fmla="*/ 267 h 277"/>
                  <a:gd name="T38" fmla="*/ 422 w 441"/>
                  <a:gd name="T39" fmla="*/ 212 h 277"/>
                  <a:gd name="T40" fmla="*/ 440 w 441"/>
                  <a:gd name="T41" fmla="*/ 74 h 277"/>
                  <a:gd name="T42" fmla="*/ 410 w 441"/>
                  <a:gd name="T43" fmla="*/ 9 h 277"/>
                  <a:gd name="T44" fmla="*/ 409 w 441"/>
                  <a:gd name="T45" fmla="*/ 12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1" h="277">
                    <a:moveTo>
                      <a:pt x="409" y="12"/>
                    </a:moveTo>
                    <a:cubicBezTo>
                      <a:pt x="429" y="22"/>
                      <a:pt x="433" y="36"/>
                      <a:pt x="435" y="58"/>
                    </a:cubicBezTo>
                    <a:cubicBezTo>
                      <a:pt x="438" y="79"/>
                      <a:pt x="437" y="100"/>
                      <a:pt x="436" y="120"/>
                    </a:cubicBezTo>
                    <a:cubicBezTo>
                      <a:pt x="433" y="159"/>
                      <a:pt x="425" y="201"/>
                      <a:pt x="410" y="237"/>
                    </a:cubicBezTo>
                    <a:cubicBezTo>
                      <a:pt x="396" y="275"/>
                      <a:pt x="336" y="269"/>
                      <a:pt x="303" y="271"/>
                    </a:cubicBezTo>
                    <a:cubicBezTo>
                      <a:pt x="259" y="273"/>
                      <a:pt x="214" y="274"/>
                      <a:pt x="170" y="273"/>
                    </a:cubicBezTo>
                    <a:cubicBezTo>
                      <a:pt x="146" y="272"/>
                      <a:pt x="122" y="270"/>
                      <a:pt x="99" y="268"/>
                    </a:cubicBezTo>
                    <a:cubicBezTo>
                      <a:pt x="81" y="267"/>
                      <a:pt x="52" y="266"/>
                      <a:pt x="37" y="254"/>
                    </a:cubicBezTo>
                    <a:cubicBezTo>
                      <a:pt x="18" y="239"/>
                      <a:pt x="15" y="202"/>
                      <a:pt x="11" y="181"/>
                    </a:cubicBezTo>
                    <a:cubicBezTo>
                      <a:pt x="6" y="148"/>
                      <a:pt x="4" y="114"/>
                      <a:pt x="5" y="81"/>
                    </a:cubicBezTo>
                    <a:cubicBezTo>
                      <a:pt x="5" y="69"/>
                      <a:pt x="5" y="57"/>
                      <a:pt x="7" y="45"/>
                    </a:cubicBezTo>
                    <a:cubicBezTo>
                      <a:pt x="9" y="25"/>
                      <a:pt x="19" y="14"/>
                      <a:pt x="38" y="3"/>
                    </a:cubicBezTo>
                    <a:cubicBezTo>
                      <a:pt x="39" y="2"/>
                      <a:pt x="38" y="0"/>
                      <a:pt x="36" y="1"/>
                    </a:cubicBezTo>
                    <a:cubicBezTo>
                      <a:pt x="9" y="16"/>
                      <a:pt x="4" y="31"/>
                      <a:pt x="3" y="60"/>
                    </a:cubicBezTo>
                    <a:cubicBezTo>
                      <a:pt x="0" y="93"/>
                      <a:pt x="2" y="127"/>
                      <a:pt x="6" y="160"/>
                    </a:cubicBezTo>
                    <a:cubicBezTo>
                      <a:pt x="8" y="188"/>
                      <a:pt x="12" y="218"/>
                      <a:pt x="25" y="243"/>
                    </a:cubicBezTo>
                    <a:cubicBezTo>
                      <a:pt x="38" y="269"/>
                      <a:pt x="73" y="269"/>
                      <a:pt x="99" y="271"/>
                    </a:cubicBezTo>
                    <a:cubicBezTo>
                      <a:pt x="149" y="276"/>
                      <a:pt x="200" y="277"/>
                      <a:pt x="250" y="276"/>
                    </a:cubicBezTo>
                    <a:cubicBezTo>
                      <a:pt x="291" y="275"/>
                      <a:pt x="334" y="275"/>
                      <a:pt x="374" y="267"/>
                    </a:cubicBezTo>
                    <a:cubicBezTo>
                      <a:pt x="406" y="261"/>
                      <a:pt x="414" y="240"/>
                      <a:pt x="422" y="212"/>
                    </a:cubicBezTo>
                    <a:cubicBezTo>
                      <a:pt x="435" y="168"/>
                      <a:pt x="441" y="120"/>
                      <a:pt x="440" y="74"/>
                    </a:cubicBezTo>
                    <a:cubicBezTo>
                      <a:pt x="439" y="46"/>
                      <a:pt x="437" y="23"/>
                      <a:pt x="410" y="9"/>
                    </a:cubicBezTo>
                    <a:cubicBezTo>
                      <a:pt x="409" y="9"/>
                      <a:pt x="407" y="11"/>
                      <a:pt x="409" y="1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97"/>
              <p:cNvSpPr/>
              <p:nvPr/>
            </p:nvSpPr>
            <p:spPr bwMode="auto">
              <a:xfrm>
                <a:off x="3930" y="6115"/>
                <a:ext cx="656" cy="436"/>
              </a:xfrm>
              <a:custGeom>
                <a:avLst/>
                <a:gdLst>
                  <a:gd name="T0" fmla="*/ 237 w 489"/>
                  <a:gd name="T1" fmla="*/ 3 h 324"/>
                  <a:gd name="T2" fmla="*/ 111 w 489"/>
                  <a:gd name="T3" fmla="*/ 10 h 324"/>
                  <a:gd name="T4" fmla="*/ 19 w 489"/>
                  <a:gd name="T5" fmla="*/ 37 h 324"/>
                  <a:gd name="T6" fmla="*/ 2 w 489"/>
                  <a:gd name="T7" fmla="*/ 86 h 324"/>
                  <a:gd name="T8" fmla="*/ 5 w 489"/>
                  <a:gd name="T9" fmla="*/ 186 h 324"/>
                  <a:gd name="T10" fmla="*/ 24 w 489"/>
                  <a:gd name="T11" fmla="*/ 273 h 324"/>
                  <a:gd name="T12" fmla="*/ 83 w 489"/>
                  <a:gd name="T13" fmla="*/ 309 h 324"/>
                  <a:gd name="T14" fmla="*/ 366 w 489"/>
                  <a:gd name="T15" fmla="*/ 313 h 324"/>
                  <a:gd name="T16" fmla="*/ 432 w 489"/>
                  <a:gd name="T17" fmla="*/ 301 h 324"/>
                  <a:gd name="T18" fmla="*/ 457 w 489"/>
                  <a:gd name="T19" fmla="*/ 265 h 324"/>
                  <a:gd name="T20" fmla="*/ 483 w 489"/>
                  <a:gd name="T21" fmla="*/ 88 h 324"/>
                  <a:gd name="T22" fmla="*/ 471 w 489"/>
                  <a:gd name="T23" fmla="*/ 43 h 324"/>
                  <a:gd name="T24" fmla="*/ 413 w 489"/>
                  <a:gd name="T25" fmla="*/ 21 h 324"/>
                  <a:gd name="T26" fmla="*/ 237 w 489"/>
                  <a:gd name="T27" fmla="*/ 3 h 324"/>
                  <a:gd name="T28" fmla="*/ 237 w 489"/>
                  <a:gd name="T29" fmla="*/ 6 h 324"/>
                  <a:gd name="T30" fmla="*/ 381 w 489"/>
                  <a:gd name="T31" fmla="*/ 18 h 324"/>
                  <a:gd name="T32" fmla="*/ 439 w 489"/>
                  <a:gd name="T33" fmla="*/ 32 h 324"/>
                  <a:gd name="T34" fmla="*/ 478 w 489"/>
                  <a:gd name="T35" fmla="*/ 64 h 324"/>
                  <a:gd name="T36" fmla="*/ 466 w 489"/>
                  <a:gd name="T37" fmla="*/ 223 h 324"/>
                  <a:gd name="T38" fmla="*/ 452 w 489"/>
                  <a:gd name="T39" fmla="*/ 271 h 324"/>
                  <a:gd name="T40" fmla="*/ 405 w 489"/>
                  <a:gd name="T41" fmla="*/ 306 h 324"/>
                  <a:gd name="T42" fmla="*/ 271 w 489"/>
                  <a:gd name="T43" fmla="*/ 314 h 324"/>
                  <a:gd name="T44" fmla="*/ 121 w 489"/>
                  <a:gd name="T45" fmla="*/ 310 h 324"/>
                  <a:gd name="T46" fmla="*/ 49 w 489"/>
                  <a:gd name="T47" fmla="*/ 298 h 324"/>
                  <a:gd name="T48" fmla="*/ 24 w 489"/>
                  <a:gd name="T49" fmla="*/ 266 h 324"/>
                  <a:gd name="T50" fmla="*/ 6 w 489"/>
                  <a:gd name="T51" fmla="*/ 165 h 324"/>
                  <a:gd name="T52" fmla="*/ 5 w 489"/>
                  <a:gd name="T53" fmla="*/ 86 h 324"/>
                  <a:gd name="T54" fmla="*/ 29 w 489"/>
                  <a:gd name="T55" fmla="*/ 34 h 324"/>
                  <a:gd name="T56" fmla="*/ 132 w 489"/>
                  <a:gd name="T57" fmla="*/ 11 h 324"/>
                  <a:gd name="T58" fmla="*/ 237 w 489"/>
                  <a:gd name="T59" fmla="*/ 6 h 324"/>
                  <a:gd name="T60" fmla="*/ 237 w 489"/>
                  <a:gd name="T61" fmla="*/ 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9" h="324">
                    <a:moveTo>
                      <a:pt x="237" y="3"/>
                    </a:moveTo>
                    <a:cubicBezTo>
                      <a:pt x="195" y="5"/>
                      <a:pt x="153" y="6"/>
                      <a:pt x="111" y="10"/>
                    </a:cubicBezTo>
                    <a:cubicBezTo>
                      <a:pt x="81" y="14"/>
                      <a:pt x="43" y="17"/>
                      <a:pt x="19" y="37"/>
                    </a:cubicBezTo>
                    <a:cubicBezTo>
                      <a:pt x="3" y="49"/>
                      <a:pt x="3" y="68"/>
                      <a:pt x="2" y="86"/>
                    </a:cubicBezTo>
                    <a:cubicBezTo>
                      <a:pt x="0" y="120"/>
                      <a:pt x="2" y="153"/>
                      <a:pt x="5" y="186"/>
                    </a:cubicBezTo>
                    <a:cubicBezTo>
                      <a:pt x="8" y="215"/>
                      <a:pt x="12" y="246"/>
                      <a:pt x="24" y="273"/>
                    </a:cubicBezTo>
                    <a:cubicBezTo>
                      <a:pt x="35" y="301"/>
                      <a:pt x="54" y="305"/>
                      <a:pt x="83" y="309"/>
                    </a:cubicBezTo>
                    <a:cubicBezTo>
                      <a:pt x="176" y="324"/>
                      <a:pt x="273" y="319"/>
                      <a:pt x="366" y="313"/>
                    </a:cubicBezTo>
                    <a:cubicBezTo>
                      <a:pt x="389" y="312"/>
                      <a:pt x="412" y="310"/>
                      <a:pt x="432" y="301"/>
                    </a:cubicBezTo>
                    <a:cubicBezTo>
                      <a:pt x="447" y="294"/>
                      <a:pt x="452" y="280"/>
                      <a:pt x="457" y="265"/>
                    </a:cubicBezTo>
                    <a:cubicBezTo>
                      <a:pt x="477" y="210"/>
                      <a:pt x="485" y="146"/>
                      <a:pt x="483" y="88"/>
                    </a:cubicBezTo>
                    <a:cubicBezTo>
                      <a:pt x="483" y="76"/>
                      <a:pt x="483" y="51"/>
                      <a:pt x="471" y="43"/>
                    </a:cubicBezTo>
                    <a:cubicBezTo>
                      <a:pt x="454" y="32"/>
                      <a:pt x="433" y="26"/>
                      <a:pt x="413" y="21"/>
                    </a:cubicBezTo>
                    <a:cubicBezTo>
                      <a:pt x="356" y="7"/>
                      <a:pt x="296" y="0"/>
                      <a:pt x="237" y="3"/>
                    </a:cubicBezTo>
                    <a:cubicBezTo>
                      <a:pt x="235" y="3"/>
                      <a:pt x="235" y="6"/>
                      <a:pt x="237" y="6"/>
                    </a:cubicBezTo>
                    <a:cubicBezTo>
                      <a:pt x="285" y="4"/>
                      <a:pt x="334" y="9"/>
                      <a:pt x="381" y="18"/>
                    </a:cubicBezTo>
                    <a:cubicBezTo>
                      <a:pt x="401" y="21"/>
                      <a:pt x="420" y="26"/>
                      <a:pt x="439" y="32"/>
                    </a:cubicBezTo>
                    <a:cubicBezTo>
                      <a:pt x="458" y="38"/>
                      <a:pt x="473" y="43"/>
                      <a:pt x="478" y="64"/>
                    </a:cubicBezTo>
                    <a:cubicBezTo>
                      <a:pt x="489" y="114"/>
                      <a:pt x="476" y="174"/>
                      <a:pt x="466" y="223"/>
                    </a:cubicBezTo>
                    <a:cubicBezTo>
                      <a:pt x="462" y="239"/>
                      <a:pt x="458" y="255"/>
                      <a:pt x="452" y="271"/>
                    </a:cubicBezTo>
                    <a:cubicBezTo>
                      <a:pt x="444" y="293"/>
                      <a:pt x="428" y="302"/>
                      <a:pt x="405" y="306"/>
                    </a:cubicBezTo>
                    <a:cubicBezTo>
                      <a:pt x="362" y="315"/>
                      <a:pt x="315" y="313"/>
                      <a:pt x="271" y="314"/>
                    </a:cubicBezTo>
                    <a:cubicBezTo>
                      <a:pt x="221" y="315"/>
                      <a:pt x="171" y="314"/>
                      <a:pt x="121" y="310"/>
                    </a:cubicBezTo>
                    <a:cubicBezTo>
                      <a:pt x="97" y="309"/>
                      <a:pt x="72" y="307"/>
                      <a:pt x="49" y="298"/>
                    </a:cubicBezTo>
                    <a:cubicBezTo>
                      <a:pt x="35" y="294"/>
                      <a:pt x="29" y="279"/>
                      <a:pt x="24" y="266"/>
                    </a:cubicBezTo>
                    <a:cubicBezTo>
                      <a:pt x="12" y="234"/>
                      <a:pt x="9" y="198"/>
                      <a:pt x="6" y="165"/>
                    </a:cubicBezTo>
                    <a:cubicBezTo>
                      <a:pt x="4" y="139"/>
                      <a:pt x="4" y="112"/>
                      <a:pt x="5" y="86"/>
                    </a:cubicBezTo>
                    <a:cubicBezTo>
                      <a:pt x="6" y="64"/>
                      <a:pt x="8" y="46"/>
                      <a:pt x="29" y="34"/>
                    </a:cubicBezTo>
                    <a:cubicBezTo>
                      <a:pt x="59" y="16"/>
                      <a:pt x="99" y="14"/>
                      <a:pt x="132" y="11"/>
                    </a:cubicBezTo>
                    <a:cubicBezTo>
                      <a:pt x="167" y="8"/>
                      <a:pt x="202" y="7"/>
                      <a:pt x="237" y="6"/>
                    </a:cubicBezTo>
                    <a:cubicBezTo>
                      <a:pt x="239" y="6"/>
                      <a:pt x="239" y="3"/>
                      <a:pt x="237" y="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298"/>
              <p:cNvSpPr/>
              <p:nvPr/>
            </p:nvSpPr>
            <p:spPr bwMode="auto">
              <a:xfrm>
                <a:off x="4424" y="5876"/>
                <a:ext cx="43" cy="51"/>
              </a:xfrm>
              <a:custGeom>
                <a:avLst/>
                <a:gdLst>
                  <a:gd name="T0" fmla="*/ 7 w 32"/>
                  <a:gd name="T1" fmla="*/ 9 h 38"/>
                  <a:gd name="T2" fmla="*/ 24 w 32"/>
                  <a:gd name="T3" fmla="*/ 29 h 38"/>
                  <a:gd name="T4" fmla="*/ 29 w 32"/>
                  <a:gd name="T5" fmla="*/ 10 h 38"/>
                  <a:gd name="T6" fmla="*/ 7 w 32"/>
                  <a:gd name="T7" fmla="*/ 8 h 38"/>
                  <a:gd name="T8" fmla="*/ 7 w 32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8">
                    <a:moveTo>
                      <a:pt x="7" y="9"/>
                    </a:moveTo>
                    <a:cubicBezTo>
                      <a:pt x="0" y="19"/>
                      <a:pt x="13" y="38"/>
                      <a:pt x="24" y="29"/>
                    </a:cubicBezTo>
                    <a:cubicBezTo>
                      <a:pt x="30" y="25"/>
                      <a:pt x="32" y="16"/>
                      <a:pt x="29" y="10"/>
                    </a:cubicBezTo>
                    <a:cubicBezTo>
                      <a:pt x="25" y="1"/>
                      <a:pt x="13" y="0"/>
                      <a:pt x="7" y="8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C98A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299"/>
              <p:cNvSpPr/>
              <p:nvPr/>
            </p:nvSpPr>
            <p:spPr bwMode="auto">
              <a:xfrm>
                <a:off x="4429" y="5879"/>
                <a:ext cx="42" cy="48"/>
              </a:xfrm>
              <a:custGeom>
                <a:avLst/>
                <a:gdLst>
                  <a:gd name="T0" fmla="*/ 4 w 31"/>
                  <a:gd name="T1" fmla="*/ 9 h 36"/>
                  <a:gd name="T2" fmla="*/ 9 w 31"/>
                  <a:gd name="T3" fmla="*/ 31 h 36"/>
                  <a:gd name="T4" fmla="*/ 28 w 31"/>
                  <a:gd name="T5" fmla="*/ 24 h 36"/>
                  <a:gd name="T6" fmla="*/ 22 w 31"/>
                  <a:gd name="T7" fmla="*/ 4 h 36"/>
                  <a:gd name="T8" fmla="*/ 4 w 31"/>
                  <a:gd name="T9" fmla="*/ 9 h 36"/>
                  <a:gd name="T10" fmla="*/ 6 w 31"/>
                  <a:gd name="T11" fmla="*/ 11 h 36"/>
                  <a:gd name="T12" fmla="*/ 19 w 31"/>
                  <a:gd name="T13" fmla="*/ 6 h 36"/>
                  <a:gd name="T14" fmla="*/ 26 w 31"/>
                  <a:gd name="T15" fmla="*/ 21 h 36"/>
                  <a:gd name="T16" fmla="*/ 11 w 31"/>
                  <a:gd name="T17" fmla="*/ 29 h 36"/>
                  <a:gd name="T18" fmla="*/ 6 w 31"/>
                  <a:gd name="T19" fmla="*/ 11 h 36"/>
                  <a:gd name="T20" fmla="*/ 4 w 31"/>
                  <a:gd name="T2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6">
                    <a:moveTo>
                      <a:pt x="4" y="9"/>
                    </a:moveTo>
                    <a:cubicBezTo>
                      <a:pt x="0" y="16"/>
                      <a:pt x="2" y="26"/>
                      <a:pt x="9" y="31"/>
                    </a:cubicBezTo>
                    <a:cubicBezTo>
                      <a:pt x="17" y="36"/>
                      <a:pt x="25" y="32"/>
                      <a:pt x="28" y="24"/>
                    </a:cubicBezTo>
                    <a:cubicBezTo>
                      <a:pt x="31" y="17"/>
                      <a:pt x="29" y="8"/>
                      <a:pt x="22" y="4"/>
                    </a:cubicBezTo>
                    <a:cubicBezTo>
                      <a:pt x="16" y="0"/>
                      <a:pt x="8" y="3"/>
                      <a:pt x="4" y="9"/>
                    </a:cubicBezTo>
                    <a:cubicBezTo>
                      <a:pt x="3" y="11"/>
                      <a:pt x="5" y="12"/>
                      <a:pt x="6" y="11"/>
                    </a:cubicBezTo>
                    <a:cubicBezTo>
                      <a:pt x="9" y="6"/>
                      <a:pt x="14" y="4"/>
                      <a:pt x="19" y="6"/>
                    </a:cubicBezTo>
                    <a:cubicBezTo>
                      <a:pt x="26" y="8"/>
                      <a:pt x="27" y="15"/>
                      <a:pt x="26" y="21"/>
                    </a:cubicBezTo>
                    <a:cubicBezTo>
                      <a:pt x="25" y="28"/>
                      <a:pt x="18" y="32"/>
                      <a:pt x="11" y="29"/>
                    </a:cubicBezTo>
                    <a:cubicBezTo>
                      <a:pt x="5" y="25"/>
                      <a:pt x="3" y="16"/>
                      <a:pt x="6" y="11"/>
                    </a:cubicBezTo>
                    <a:cubicBezTo>
                      <a:pt x="7" y="9"/>
                      <a:pt x="5" y="7"/>
                      <a:pt x="4" y="9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300"/>
              <p:cNvSpPr/>
              <p:nvPr/>
            </p:nvSpPr>
            <p:spPr bwMode="auto">
              <a:xfrm>
                <a:off x="4385" y="5914"/>
                <a:ext cx="59" cy="156"/>
              </a:xfrm>
              <a:custGeom>
                <a:avLst/>
                <a:gdLst>
                  <a:gd name="T0" fmla="*/ 41 w 44"/>
                  <a:gd name="T1" fmla="*/ 2 h 116"/>
                  <a:gd name="T2" fmla="*/ 16 w 44"/>
                  <a:gd name="T3" fmla="*/ 53 h 116"/>
                  <a:gd name="T4" fmla="*/ 1 w 44"/>
                  <a:gd name="T5" fmla="*/ 114 h 116"/>
                  <a:gd name="T6" fmla="*/ 4 w 44"/>
                  <a:gd name="T7" fmla="*/ 114 h 116"/>
                  <a:gd name="T8" fmla="*/ 17 w 44"/>
                  <a:gd name="T9" fmla="*/ 60 h 116"/>
                  <a:gd name="T10" fmla="*/ 43 w 44"/>
                  <a:gd name="T11" fmla="*/ 4 h 116"/>
                  <a:gd name="T12" fmla="*/ 41 w 44"/>
                  <a:gd name="T13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6">
                    <a:moveTo>
                      <a:pt x="41" y="2"/>
                    </a:moveTo>
                    <a:cubicBezTo>
                      <a:pt x="27" y="16"/>
                      <a:pt x="23" y="35"/>
                      <a:pt x="16" y="53"/>
                    </a:cubicBezTo>
                    <a:cubicBezTo>
                      <a:pt x="9" y="72"/>
                      <a:pt x="0" y="93"/>
                      <a:pt x="1" y="114"/>
                    </a:cubicBezTo>
                    <a:cubicBezTo>
                      <a:pt x="1" y="116"/>
                      <a:pt x="4" y="116"/>
                      <a:pt x="4" y="114"/>
                    </a:cubicBezTo>
                    <a:cubicBezTo>
                      <a:pt x="3" y="95"/>
                      <a:pt x="10" y="77"/>
                      <a:pt x="17" y="60"/>
                    </a:cubicBezTo>
                    <a:cubicBezTo>
                      <a:pt x="24" y="41"/>
                      <a:pt x="29" y="19"/>
                      <a:pt x="43" y="4"/>
                    </a:cubicBezTo>
                    <a:cubicBezTo>
                      <a:pt x="44" y="2"/>
                      <a:pt x="42" y="0"/>
                      <a:pt x="41" y="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01"/>
              <p:cNvSpPr/>
              <p:nvPr/>
            </p:nvSpPr>
            <p:spPr bwMode="auto">
              <a:xfrm>
                <a:off x="4071" y="5881"/>
                <a:ext cx="40" cy="45"/>
              </a:xfrm>
              <a:custGeom>
                <a:avLst/>
                <a:gdLst>
                  <a:gd name="T0" fmla="*/ 25 w 30"/>
                  <a:gd name="T1" fmla="*/ 8 h 33"/>
                  <a:gd name="T2" fmla="*/ 20 w 30"/>
                  <a:gd name="T3" fmla="*/ 29 h 33"/>
                  <a:gd name="T4" fmla="*/ 2 w 30"/>
                  <a:gd name="T5" fmla="*/ 14 h 33"/>
                  <a:gd name="T6" fmla="*/ 21 w 30"/>
                  <a:gd name="T7" fmla="*/ 4 h 33"/>
                  <a:gd name="T8" fmla="*/ 25 w 30"/>
                  <a:gd name="T9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25" y="8"/>
                    </a:moveTo>
                    <a:cubicBezTo>
                      <a:pt x="30" y="15"/>
                      <a:pt x="28" y="26"/>
                      <a:pt x="20" y="29"/>
                    </a:cubicBezTo>
                    <a:cubicBezTo>
                      <a:pt x="11" y="33"/>
                      <a:pt x="0" y="24"/>
                      <a:pt x="2" y="14"/>
                    </a:cubicBezTo>
                    <a:cubicBezTo>
                      <a:pt x="4" y="6"/>
                      <a:pt x="13" y="0"/>
                      <a:pt x="21" y="4"/>
                    </a:cubicBezTo>
                    <a:cubicBezTo>
                      <a:pt x="22" y="5"/>
                      <a:pt x="24" y="7"/>
                      <a:pt x="25" y="8"/>
                    </a:cubicBezTo>
                    <a:close/>
                  </a:path>
                </a:pathLst>
              </a:custGeom>
              <a:solidFill>
                <a:srgbClr val="C98A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302"/>
              <p:cNvSpPr/>
              <p:nvPr/>
            </p:nvSpPr>
            <p:spPr bwMode="auto">
              <a:xfrm>
                <a:off x="4062" y="5876"/>
                <a:ext cx="49" cy="53"/>
              </a:xfrm>
              <a:custGeom>
                <a:avLst/>
                <a:gdLst>
                  <a:gd name="T0" fmla="*/ 30 w 36"/>
                  <a:gd name="T1" fmla="*/ 14 h 39"/>
                  <a:gd name="T2" fmla="*/ 15 w 36"/>
                  <a:gd name="T3" fmla="*/ 32 h 39"/>
                  <a:gd name="T4" fmla="*/ 30 w 36"/>
                  <a:gd name="T5" fmla="*/ 14 h 39"/>
                  <a:gd name="T6" fmla="*/ 32 w 36"/>
                  <a:gd name="T7" fmla="*/ 13 h 39"/>
                  <a:gd name="T8" fmla="*/ 12 w 36"/>
                  <a:gd name="T9" fmla="*/ 10 h 39"/>
                  <a:gd name="T10" fmla="*/ 9 w 36"/>
                  <a:gd name="T11" fmla="*/ 31 h 39"/>
                  <a:gd name="T12" fmla="*/ 30 w 36"/>
                  <a:gd name="T13" fmla="*/ 34 h 39"/>
                  <a:gd name="T14" fmla="*/ 32 w 36"/>
                  <a:gd name="T15" fmla="*/ 13 h 39"/>
                  <a:gd name="T16" fmla="*/ 30 w 36"/>
                  <a:gd name="T17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9">
                    <a:moveTo>
                      <a:pt x="30" y="14"/>
                    </a:moveTo>
                    <a:cubicBezTo>
                      <a:pt x="36" y="25"/>
                      <a:pt x="27" y="39"/>
                      <a:pt x="15" y="32"/>
                    </a:cubicBezTo>
                    <a:cubicBezTo>
                      <a:pt x="0" y="23"/>
                      <a:pt x="18" y="0"/>
                      <a:pt x="30" y="14"/>
                    </a:cubicBezTo>
                    <a:cubicBezTo>
                      <a:pt x="31" y="16"/>
                      <a:pt x="33" y="14"/>
                      <a:pt x="32" y="13"/>
                    </a:cubicBezTo>
                    <a:cubicBezTo>
                      <a:pt x="27" y="7"/>
                      <a:pt x="19" y="4"/>
                      <a:pt x="12" y="10"/>
                    </a:cubicBezTo>
                    <a:cubicBezTo>
                      <a:pt x="6" y="15"/>
                      <a:pt x="4" y="24"/>
                      <a:pt x="9" y="31"/>
                    </a:cubicBezTo>
                    <a:cubicBezTo>
                      <a:pt x="14" y="37"/>
                      <a:pt x="24" y="39"/>
                      <a:pt x="30" y="34"/>
                    </a:cubicBezTo>
                    <a:cubicBezTo>
                      <a:pt x="36" y="28"/>
                      <a:pt x="36" y="19"/>
                      <a:pt x="32" y="13"/>
                    </a:cubicBezTo>
                    <a:cubicBezTo>
                      <a:pt x="31" y="11"/>
                      <a:pt x="29" y="13"/>
                      <a:pt x="30" y="1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03"/>
              <p:cNvSpPr/>
              <p:nvPr/>
            </p:nvSpPr>
            <p:spPr bwMode="auto">
              <a:xfrm>
                <a:off x="4096" y="5919"/>
                <a:ext cx="56" cy="152"/>
              </a:xfrm>
              <a:custGeom>
                <a:avLst/>
                <a:gdLst>
                  <a:gd name="T0" fmla="*/ 1 w 42"/>
                  <a:gd name="T1" fmla="*/ 4 h 113"/>
                  <a:gd name="T2" fmla="*/ 26 w 42"/>
                  <a:gd name="T3" fmla="*/ 55 h 113"/>
                  <a:gd name="T4" fmla="*/ 39 w 42"/>
                  <a:gd name="T5" fmla="*/ 111 h 113"/>
                  <a:gd name="T6" fmla="*/ 42 w 42"/>
                  <a:gd name="T7" fmla="*/ 111 h 113"/>
                  <a:gd name="T8" fmla="*/ 27 w 42"/>
                  <a:gd name="T9" fmla="*/ 47 h 113"/>
                  <a:gd name="T10" fmla="*/ 3 w 42"/>
                  <a:gd name="T11" fmla="*/ 2 h 113"/>
                  <a:gd name="T12" fmla="*/ 1 w 42"/>
                  <a:gd name="T13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3">
                    <a:moveTo>
                      <a:pt x="1" y="4"/>
                    </a:moveTo>
                    <a:cubicBezTo>
                      <a:pt x="16" y="18"/>
                      <a:pt x="21" y="36"/>
                      <a:pt x="26" y="55"/>
                    </a:cubicBezTo>
                    <a:cubicBezTo>
                      <a:pt x="32" y="73"/>
                      <a:pt x="37" y="92"/>
                      <a:pt x="39" y="111"/>
                    </a:cubicBezTo>
                    <a:cubicBezTo>
                      <a:pt x="39" y="113"/>
                      <a:pt x="42" y="113"/>
                      <a:pt x="42" y="111"/>
                    </a:cubicBezTo>
                    <a:cubicBezTo>
                      <a:pt x="40" y="89"/>
                      <a:pt x="33" y="68"/>
                      <a:pt x="27" y="47"/>
                    </a:cubicBezTo>
                    <a:cubicBezTo>
                      <a:pt x="22" y="30"/>
                      <a:pt x="17" y="15"/>
                      <a:pt x="3" y="2"/>
                    </a:cubicBezTo>
                    <a:cubicBezTo>
                      <a:pt x="2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304"/>
              <p:cNvSpPr/>
              <p:nvPr/>
            </p:nvSpPr>
            <p:spPr bwMode="auto">
              <a:xfrm>
                <a:off x="993" y="6480"/>
                <a:ext cx="254" cy="133"/>
              </a:xfrm>
              <a:custGeom>
                <a:avLst/>
                <a:gdLst>
                  <a:gd name="T0" fmla="*/ 0 w 189"/>
                  <a:gd name="T1" fmla="*/ 92 h 99"/>
                  <a:gd name="T2" fmla="*/ 6 w 189"/>
                  <a:gd name="T3" fmla="*/ 13 h 99"/>
                  <a:gd name="T4" fmla="*/ 43 w 189"/>
                  <a:gd name="T5" fmla="*/ 62 h 99"/>
                  <a:gd name="T6" fmla="*/ 48 w 189"/>
                  <a:gd name="T7" fmla="*/ 6 h 99"/>
                  <a:gd name="T8" fmla="*/ 69 w 189"/>
                  <a:gd name="T9" fmla="*/ 50 h 99"/>
                  <a:gd name="T10" fmla="*/ 136 w 189"/>
                  <a:gd name="T11" fmla="*/ 0 h 99"/>
                  <a:gd name="T12" fmla="*/ 118 w 189"/>
                  <a:gd name="T13" fmla="*/ 47 h 99"/>
                  <a:gd name="T14" fmla="*/ 189 w 189"/>
                  <a:gd name="T15" fmla="*/ 28 h 99"/>
                  <a:gd name="T16" fmla="*/ 160 w 189"/>
                  <a:gd name="T17" fmla="*/ 61 h 99"/>
                  <a:gd name="T18" fmla="*/ 164 w 189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9" h="99">
                    <a:moveTo>
                      <a:pt x="0" y="92"/>
                    </a:moveTo>
                    <a:cubicBezTo>
                      <a:pt x="19" y="74"/>
                      <a:pt x="10" y="35"/>
                      <a:pt x="6" y="13"/>
                    </a:cubicBezTo>
                    <a:cubicBezTo>
                      <a:pt x="26" y="17"/>
                      <a:pt x="41" y="43"/>
                      <a:pt x="43" y="62"/>
                    </a:cubicBezTo>
                    <a:cubicBezTo>
                      <a:pt x="43" y="50"/>
                      <a:pt x="42" y="18"/>
                      <a:pt x="48" y="6"/>
                    </a:cubicBezTo>
                    <a:cubicBezTo>
                      <a:pt x="66" y="14"/>
                      <a:pt x="66" y="32"/>
                      <a:pt x="69" y="50"/>
                    </a:cubicBezTo>
                    <a:cubicBezTo>
                      <a:pt x="81" y="23"/>
                      <a:pt x="107" y="7"/>
                      <a:pt x="136" y="0"/>
                    </a:cubicBezTo>
                    <a:cubicBezTo>
                      <a:pt x="125" y="15"/>
                      <a:pt x="122" y="29"/>
                      <a:pt x="118" y="47"/>
                    </a:cubicBezTo>
                    <a:cubicBezTo>
                      <a:pt x="135" y="30"/>
                      <a:pt x="167" y="29"/>
                      <a:pt x="189" y="28"/>
                    </a:cubicBezTo>
                    <a:cubicBezTo>
                      <a:pt x="167" y="34"/>
                      <a:pt x="161" y="40"/>
                      <a:pt x="160" y="61"/>
                    </a:cubicBezTo>
                    <a:cubicBezTo>
                      <a:pt x="160" y="73"/>
                      <a:pt x="162" y="87"/>
                      <a:pt x="164" y="99"/>
                    </a:cubicBezTo>
                  </a:path>
                </a:pathLst>
              </a:custGeom>
              <a:solidFill>
                <a:srgbClr val="B7E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305"/>
              <p:cNvSpPr/>
              <p:nvPr/>
            </p:nvSpPr>
            <p:spPr bwMode="auto">
              <a:xfrm>
                <a:off x="999" y="6478"/>
                <a:ext cx="259" cy="136"/>
              </a:xfrm>
              <a:custGeom>
                <a:avLst/>
                <a:gdLst>
                  <a:gd name="T0" fmla="*/ 3 w 193"/>
                  <a:gd name="T1" fmla="*/ 93 h 101"/>
                  <a:gd name="T2" fmla="*/ 14 w 193"/>
                  <a:gd name="T3" fmla="*/ 41 h 101"/>
                  <a:gd name="T4" fmla="*/ 12 w 193"/>
                  <a:gd name="T5" fmla="*/ 26 h 101"/>
                  <a:gd name="T6" fmla="*/ 10 w 193"/>
                  <a:gd name="T7" fmla="*/ 17 h 101"/>
                  <a:gd name="T8" fmla="*/ 23 w 193"/>
                  <a:gd name="T9" fmla="*/ 23 h 101"/>
                  <a:gd name="T10" fmla="*/ 43 w 193"/>
                  <a:gd name="T11" fmla="*/ 63 h 101"/>
                  <a:gd name="T12" fmla="*/ 46 w 193"/>
                  <a:gd name="T13" fmla="*/ 63 h 101"/>
                  <a:gd name="T14" fmla="*/ 48 w 193"/>
                  <a:gd name="T15" fmla="*/ 19 h 101"/>
                  <a:gd name="T16" fmla="*/ 65 w 193"/>
                  <a:gd name="T17" fmla="*/ 25 h 101"/>
                  <a:gd name="T18" fmla="*/ 69 w 193"/>
                  <a:gd name="T19" fmla="*/ 51 h 101"/>
                  <a:gd name="T20" fmla="*/ 72 w 193"/>
                  <a:gd name="T21" fmla="*/ 51 h 101"/>
                  <a:gd name="T22" fmla="*/ 132 w 193"/>
                  <a:gd name="T23" fmla="*/ 3 h 101"/>
                  <a:gd name="T24" fmla="*/ 126 w 193"/>
                  <a:gd name="T25" fmla="*/ 21 h 101"/>
                  <a:gd name="T26" fmla="*/ 119 w 193"/>
                  <a:gd name="T27" fmla="*/ 48 h 101"/>
                  <a:gd name="T28" fmla="*/ 122 w 193"/>
                  <a:gd name="T29" fmla="*/ 48 h 101"/>
                  <a:gd name="T30" fmla="*/ 175 w 193"/>
                  <a:gd name="T31" fmla="*/ 30 h 101"/>
                  <a:gd name="T32" fmla="*/ 181 w 193"/>
                  <a:gd name="T33" fmla="*/ 31 h 101"/>
                  <a:gd name="T34" fmla="*/ 170 w 193"/>
                  <a:gd name="T35" fmla="*/ 37 h 101"/>
                  <a:gd name="T36" fmla="*/ 164 w 193"/>
                  <a:gd name="T37" fmla="*/ 100 h 101"/>
                  <a:gd name="T38" fmla="*/ 167 w 193"/>
                  <a:gd name="T39" fmla="*/ 99 h 101"/>
                  <a:gd name="T40" fmla="*/ 191 w 193"/>
                  <a:gd name="T41" fmla="*/ 30 h 101"/>
                  <a:gd name="T42" fmla="*/ 192 w 193"/>
                  <a:gd name="T43" fmla="*/ 28 h 101"/>
                  <a:gd name="T44" fmla="*/ 137 w 193"/>
                  <a:gd name="T45" fmla="*/ 36 h 101"/>
                  <a:gd name="T46" fmla="*/ 123 w 193"/>
                  <a:gd name="T47" fmla="*/ 41 h 101"/>
                  <a:gd name="T48" fmla="*/ 139 w 193"/>
                  <a:gd name="T49" fmla="*/ 1 h 101"/>
                  <a:gd name="T50" fmla="*/ 138 w 193"/>
                  <a:gd name="T51" fmla="*/ 0 h 101"/>
                  <a:gd name="T52" fmla="*/ 82 w 193"/>
                  <a:gd name="T53" fmla="*/ 31 h 101"/>
                  <a:gd name="T54" fmla="*/ 72 w 193"/>
                  <a:gd name="T55" fmla="*/ 45 h 101"/>
                  <a:gd name="T56" fmla="*/ 69 w 193"/>
                  <a:gd name="T57" fmla="*/ 29 h 101"/>
                  <a:gd name="T58" fmla="*/ 51 w 193"/>
                  <a:gd name="T59" fmla="*/ 6 h 101"/>
                  <a:gd name="T60" fmla="*/ 48 w 193"/>
                  <a:gd name="T61" fmla="*/ 7 h 101"/>
                  <a:gd name="T62" fmla="*/ 44 w 193"/>
                  <a:gd name="T63" fmla="*/ 35 h 101"/>
                  <a:gd name="T64" fmla="*/ 44 w 193"/>
                  <a:gd name="T65" fmla="*/ 51 h 101"/>
                  <a:gd name="T66" fmla="*/ 44 w 193"/>
                  <a:gd name="T67" fmla="*/ 53 h 101"/>
                  <a:gd name="T68" fmla="*/ 9 w 193"/>
                  <a:gd name="T69" fmla="*/ 12 h 101"/>
                  <a:gd name="T70" fmla="*/ 6 w 193"/>
                  <a:gd name="T71" fmla="*/ 14 h 101"/>
                  <a:gd name="T72" fmla="*/ 1 w 193"/>
                  <a:gd name="T73" fmla="*/ 92 h 101"/>
                  <a:gd name="T74" fmla="*/ 3 w 193"/>
                  <a:gd name="T75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101">
                    <a:moveTo>
                      <a:pt x="3" y="93"/>
                    </a:moveTo>
                    <a:cubicBezTo>
                      <a:pt x="16" y="78"/>
                      <a:pt x="16" y="59"/>
                      <a:pt x="14" y="41"/>
                    </a:cubicBezTo>
                    <a:cubicBezTo>
                      <a:pt x="13" y="36"/>
                      <a:pt x="12" y="31"/>
                      <a:pt x="12" y="26"/>
                    </a:cubicBezTo>
                    <a:cubicBezTo>
                      <a:pt x="11" y="23"/>
                      <a:pt x="11" y="20"/>
                      <a:pt x="10" y="17"/>
                    </a:cubicBezTo>
                    <a:cubicBezTo>
                      <a:pt x="15" y="17"/>
                      <a:pt x="20" y="19"/>
                      <a:pt x="23" y="23"/>
                    </a:cubicBezTo>
                    <a:cubicBezTo>
                      <a:pt x="35" y="33"/>
                      <a:pt x="41" y="49"/>
                      <a:pt x="43" y="63"/>
                    </a:cubicBezTo>
                    <a:cubicBezTo>
                      <a:pt x="43" y="64"/>
                      <a:pt x="46" y="64"/>
                      <a:pt x="46" y="63"/>
                    </a:cubicBezTo>
                    <a:cubicBezTo>
                      <a:pt x="47" y="48"/>
                      <a:pt x="46" y="33"/>
                      <a:pt x="48" y="19"/>
                    </a:cubicBezTo>
                    <a:cubicBezTo>
                      <a:pt x="50" y="1"/>
                      <a:pt x="61" y="17"/>
                      <a:pt x="65" y="25"/>
                    </a:cubicBezTo>
                    <a:cubicBezTo>
                      <a:pt x="68" y="33"/>
                      <a:pt x="68" y="43"/>
                      <a:pt x="69" y="51"/>
                    </a:cubicBezTo>
                    <a:cubicBezTo>
                      <a:pt x="69" y="52"/>
                      <a:pt x="72" y="51"/>
                      <a:pt x="72" y="51"/>
                    </a:cubicBezTo>
                    <a:cubicBezTo>
                      <a:pt x="85" y="26"/>
                      <a:pt x="106" y="11"/>
                      <a:pt x="132" y="3"/>
                    </a:cubicBezTo>
                    <a:cubicBezTo>
                      <a:pt x="133" y="3"/>
                      <a:pt x="127" y="18"/>
                      <a:pt x="126" y="21"/>
                    </a:cubicBezTo>
                    <a:cubicBezTo>
                      <a:pt x="122" y="29"/>
                      <a:pt x="121" y="39"/>
                      <a:pt x="119" y="48"/>
                    </a:cubicBezTo>
                    <a:cubicBezTo>
                      <a:pt x="119" y="49"/>
                      <a:pt x="121" y="48"/>
                      <a:pt x="122" y="48"/>
                    </a:cubicBezTo>
                    <a:cubicBezTo>
                      <a:pt x="136" y="34"/>
                      <a:pt x="156" y="32"/>
                      <a:pt x="175" y="30"/>
                    </a:cubicBezTo>
                    <a:cubicBezTo>
                      <a:pt x="179" y="30"/>
                      <a:pt x="192" y="27"/>
                      <a:pt x="181" y="31"/>
                    </a:cubicBezTo>
                    <a:cubicBezTo>
                      <a:pt x="177" y="33"/>
                      <a:pt x="173" y="34"/>
                      <a:pt x="170" y="37"/>
                    </a:cubicBezTo>
                    <a:cubicBezTo>
                      <a:pt x="153" y="49"/>
                      <a:pt x="162" y="84"/>
                      <a:pt x="164" y="100"/>
                    </a:cubicBezTo>
                    <a:cubicBezTo>
                      <a:pt x="165" y="101"/>
                      <a:pt x="167" y="100"/>
                      <a:pt x="167" y="99"/>
                    </a:cubicBezTo>
                    <a:cubicBezTo>
                      <a:pt x="162" y="69"/>
                      <a:pt x="156" y="39"/>
                      <a:pt x="191" y="30"/>
                    </a:cubicBezTo>
                    <a:cubicBezTo>
                      <a:pt x="192" y="29"/>
                      <a:pt x="193" y="28"/>
                      <a:pt x="192" y="28"/>
                    </a:cubicBezTo>
                    <a:cubicBezTo>
                      <a:pt x="173" y="29"/>
                      <a:pt x="155" y="30"/>
                      <a:pt x="137" y="36"/>
                    </a:cubicBezTo>
                    <a:cubicBezTo>
                      <a:pt x="133" y="37"/>
                      <a:pt x="122" y="47"/>
                      <a:pt x="123" y="41"/>
                    </a:cubicBezTo>
                    <a:cubicBezTo>
                      <a:pt x="126" y="27"/>
                      <a:pt x="131" y="13"/>
                      <a:pt x="139" y="1"/>
                    </a:cubicBezTo>
                    <a:cubicBezTo>
                      <a:pt x="140" y="0"/>
                      <a:pt x="138" y="0"/>
                      <a:pt x="138" y="0"/>
                    </a:cubicBezTo>
                    <a:cubicBezTo>
                      <a:pt x="117" y="5"/>
                      <a:pt x="96" y="14"/>
                      <a:pt x="82" y="31"/>
                    </a:cubicBezTo>
                    <a:cubicBezTo>
                      <a:pt x="78" y="36"/>
                      <a:pt x="75" y="40"/>
                      <a:pt x="72" y="45"/>
                    </a:cubicBezTo>
                    <a:cubicBezTo>
                      <a:pt x="72" y="44"/>
                      <a:pt x="69" y="32"/>
                      <a:pt x="69" y="29"/>
                    </a:cubicBezTo>
                    <a:cubicBezTo>
                      <a:pt x="67" y="19"/>
                      <a:pt x="60" y="11"/>
                      <a:pt x="51" y="6"/>
                    </a:cubicBezTo>
                    <a:cubicBezTo>
                      <a:pt x="50" y="5"/>
                      <a:pt x="49" y="6"/>
                      <a:pt x="48" y="7"/>
                    </a:cubicBezTo>
                    <a:cubicBezTo>
                      <a:pt x="45" y="16"/>
                      <a:pt x="44" y="25"/>
                      <a:pt x="44" y="35"/>
                    </a:cubicBezTo>
                    <a:cubicBezTo>
                      <a:pt x="44" y="40"/>
                      <a:pt x="44" y="45"/>
                      <a:pt x="44" y="51"/>
                    </a:cubicBezTo>
                    <a:cubicBezTo>
                      <a:pt x="43" y="58"/>
                      <a:pt x="47" y="63"/>
                      <a:pt x="44" y="53"/>
                    </a:cubicBezTo>
                    <a:cubicBezTo>
                      <a:pt x="40" y="35"/>
                      <a:pt x="27" y="18"/>
                      <a:pt x="9" y="12"/>
                    </a:cubicBezTo>
                    <a:cubicBezTo>
                      <a:pt x="8" y="12"/>
                      <a:pt x="6" y="13"/>
                      <a:pt x="6" y="14"/>
                    </a:cubicBezTo>
                    <a:cubicBezTo>
                      <a:pt x="11" y="38"/>
                      <a:pt x="20" y="71"/>
                      <a:pt x="1" y="92"/>
                    </a:cubicBezTo>
                    <a:cubicBezTo>
                      <a:pt x="0" y="93"/>
                      <a:pt x="3" y="93"/>
                      <a:pt x="3" y="93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306"/>
              <p:cNvSpPr/>
              <p:nvPr/>
            </p:nvSpPr>
            <p:spPr bwMode="auto">
              <a:xfrm>
                <a:off x="-212" y="6519"/>
                <a:ext cx="198" cy="105"/>
              </a:xfrm>
              <a:custGeom>
                <a:avLst/>
                <a:gdLst>
                  <a:gd name="T0" fmla="*/ 148 w 148"/>
                  <a:gd name="T1" fmla="*/ 72 h 78"/>
                  <a:gd name="T2" fmla="*/ 143 w 148"/>
                  <a:gd name="T3" fmla="*/ 10 h 78"/>
                  <a:gd name="T4" fmla="*/ 114 w 148"/>
                  <a:gd name="T5" fmla="*/ 49 h 78"/>
                  <a:gd name="T6" fmla="*/ 110 w 148"/>
                  <a:gd name="T7" fmla="*/ 5 h 78"/>
                  <a:gd name="T8" fmla="*/ 94 w 148"/>
                  <a:gd name="T9" fmla="*/ 39 h 78"/>
                  <a:gd name="T10" fmla="*/ 41 w 148"/>
                  <a:gd name="T11" fmla="*/ 0 h 78"/>
                  <a:gd name="T12" fmla="*/ 55 w 148"/>
                  <a:gd name="T13" fmla="*/ 37 h 78"/>
                  <a:gd name="T14" fmla="*/ 0 w 148"/>
                  <a:gd name="T15" fmla="*/ 22 h 78"/>
                  <a:gd name="T16" fmla="*/ 22 w 148"/>
                  <a:gd name="T17" fmla="*/ 48 h 78"/>
                  <a:gd name="T18" fmla="*/ 19 w 14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78">
                    <a:moveTo>
                      <a:pt x="148" y="72"/>
                    </a:moveTo>
                    <a:cubicBezTo>
                      <a:pt x="133" y="58"/>
                      <a:pt x="140" y="28"/>
                      <a:pt x="143" y="10"/>
                    </a:cubicBezTo>
                    <a:cubicBezTo>
                      <a:pt x="127" y="14"/>
                      <a:pt x="116" y="34"/>
                      <a:pt x="114" y="49"/>
                    </a:cubicBezTo>
                    <a:cubicBezTo>
                      <a:pt x="114" y="39"/>
                      <a:pt x="115" y="15"/>
                      <a:pt x="110" y="5"/>
                    </a:cubicBezTo>
                    <a:cubicBezTo>
                      <a:pt x="96" y="11"/>
                      <a:pt x="96" y="26"/>
                      <a:pt x="94" y="39"/>
                    </a:cubicBezTo>
                    <a:cubicBezTo>
                      <a:pt x="84" y="18"/>
                      <a:pt x="64" y="5"/>
                      <a:pt x="41" y="0"/>
                    </a:cubicBezTo>
                    <a:cubicBezTo>
                      <a:pt x="50" y="12"/>
                      <a:pt x="53" y="23"/>
                      <a:pt x="55" y="37"/>
                    </a:cubicBezTo>
                    <a:cubicBezTo>
                      <a:pt x="42" y="24"/>
                      <a:pt x="17" y="23"/>
                      <a:pt x="0" y="22"/>
                    </a:cubicBezTo>
                    <a:cubicBezTo>
                      <a:pt x="17" y="27"/>
                      <a:pt x="21" y="31"/>
                      <a:pt x="22" y="48"/>
                    </a:cubicBezTo>
                    <a:cubicBezTo>
                      <a:pt x="23" y="58"/>
                      <a:pt x="21" y="68"/>
                      <a:pt x="19" y="78"/>
                    </a:cubicBezTo>
                  </a:path>
                </a:pathLst>
              </a:custGeom>
              <a:solidFill>
                <a:srgbClr val="B7E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07"/>
              <p:cNvSpPr/>
              <p:nvPr/>
            </p:nvSpPr>
            <p:spPr bwMode="auto">
              <a:xfrm>
                <a:off x="-222" y="6517"/>
                <a:ext cx="204" cy="108"/>
              </a:xfrm>
              <a:custGeom>
                <a:avLst/>
                <a:gdLst>
                  <a:gd name="T0" fmla="*/ 151 w 152"/>
                  <a:gd name="T1" fmla="*/ 72 h 80"/>
                  <a:gd name="T2" fmla="*/ 147 w 152"/>
                  <a:gd name="T3" fmla="*/ 11 h 80"/>
                  <a:gd name="T4" fmla="*/ 145 w 152"/>
                  <a:gd name="T5" fmla="*/ 10 h 80"/>
                  <a:gd name="T6" fmla="*/ 119 w 152"/>
                  <a:gd name="T7" fmla="*/ 35 h 80"/>
                  <a:gd name="T8" fmla="*/ 117 w 152"/>
                  <a:gd name="T9" fmla="*/ 40 h 80"/>
                  <a:gd name="T10" fmla="*/ 118 w 152"/>
                  <a:gd name="T11" fmla="*/ 46 h 80"/>
                  <a:gd name="T12" fmla="*/ 118 w 152"/>
                  <a:gd name="T13" fmla="*/ 32 h 80"/>
                  <a:gd name="T14" fmla="*/ 114 w 152"/>
                  <a:gd name="T15" fmla="*/ 5 h 80"/>
                  <a:gd name="T16" fmla="*/ 112 w 152"/>
                  <a:gd name="T17" fmla="*/ 5 h 80"/>
                  <a:gd name="T18" fmla="*/ 100 w 152"/>
                  <a:gd name="T19" fmla="*/ 16 h 80"/>
                  <a:gd name="T20" fmla="*/ 95 w 152"/>
                  <a:gd name="T21" fmla="*/ 34 h 80"/>
                  <a:gd name="T22" fmla="*/ 45 w 152"/>
                  <a:gd name="T23" fmla="*/ 0 h 80"/>
                  <a:gd name="T24" fmla="*/ 42 w 152"/>
                  <a:gd name="T25" fmla="*/ 2 h 80"/>
                  <a:gd name="T26" fmla="*/ 54 w 152"/>
                  <a:gd name="T27" fmla="*/ 27 h 80"/>
                  <a:gd name="T28" fmla="*/ 46 w 152"/>
                  <a:gd name="T29" fmla="*/ 29 h 80"/>
                  <a:gd name="T30" fmla="*/ 3 w 152"/>
                  <a:gd name="T31" fmla="*/ 22 h 80"/>
                  <a:gd name="T32" fmla="*/ 1 w 152"/>
                  <a:gd name="T33" fmla="*/ 24 h 80"/>
                  <a:gd name="T34" fmla="*/ 20 w 152"/>
                  <a:gd name="T35" fmla="*/ 78 h 80"/>
                  <a:gd name="T36" fmla="*/ 23 w 152"/>
                  <a:gd name="T37" fmla="*/ 78 h 80"/>
                  <a:gd name="T38" fmla="*/ 17 w 152"/>
                  <a:gd name="T39" fmla="*/ 27 h 80"/>
                  <a:gd name="T40" fmla="*/ 12 w 152"/>
                  <a:gd name="T41" fmla="*/ 24 h 80"/>
                  <a:gd name="T42" fmla="*/ 56 w 152"/>
                  <a:gd name="T43" fmla="*/ 38 h 80"/>
                  <a:gd name="T44" fmla="*/ 59 w 152"/>
                  <a:gd name="T45" fmla="*/ 37 h 80"/>
                  <a:gd name="T46" fmla="*/ 48 w 152"/>
                  <a:gd name="T47" fmla="*/ 3 h 80"/>
                  <a:gd name="T48" fmla="*/ 95 w 152"/>
                  <a:gd name="T49" fmla="*/ 40 h 80"/>
                  <a:gd name="T50" fmla="*/ 98 w 152"/>
                  <a:gd name="T51" fmla="*/ 40 h 80"/>
                  <a:gd name="T52" fmla="*/ 100 w 152"/>
                  <a:gd name="T53" fmla="*/ 25 h 80"/>
                  <a:gd name="T54" fmla="*/ 112 w 152"/>
                  <a:gd name="T55" fmla="*/ 9 h 80"/>
                  <a:gd name="T56" fmla="*/ 114 w 152"/>
                  <a:gd name="T57" fmla="*/ 18 h 80"/>
                  <a:gd name="T58" fmla="*/ 115 w 152"/>
                  <a:gd name="T59" fmla="*/ 50 h 80"/>
                  <a:gd name="T60" fmla="*/ 118 w 152"/>
                  <a:gd name="T61" fmla="*/ 49 h 80"/>
                  <a:gd name="T62" fmla="*/ 134 w 152"/>
                  <a:gd name="T63" fmla="*/ 18 h 80"/>
                  <a:gd name="T64" fmla="*/ 140 w 152"/>
                  <a:gd name="T65" fmla="*/ 35 h 80"/>
                  <a:gd name="T66" fmla="*/ 149 w 152"/>
                  <a:gd name="T67" fmla="*/ 73 h 80"/>
                  <a:gd name="T68" fmla="*/ 151 w 152"/>
                  <a:gd name="T69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80">
                    <a:moveTo>
                      <a:pt x="151" y="72"/>
                    </a:moveTo>
                    <a:cubicBezTo>
                      <a:pt x="137" y="55"/>
                      <a:pt x="144" y="30"/>
                      <a:pt x="147" y="11"/>
                    </a:cubicBezTo>
                    <a:cubicBezTo>
                      <a:pt x="147" y="10"/>
                      <a:pt x="146" y="10"/>
                      <a:pt x="145" y="10"/>
                    </a:cubicBezTo>
                    <a:cubicBezTo>
                      <a:pt x="133" y="14"/>
                      <a:pt x="124" y="23"/>
                      <a:pt x="119" y="35"/>
                    </a:cubicBezTo>
                    <a:cubicBezTo>
                      <a:pt x="119" y="37"/>
                      <a:pt x="118" y="39"/>
                      <a:pt x="117" y="40"/>
                    </a:cubicBezTo>
                    <a:cubicBezTo>
                      <a:pt x="115" y="44"/>
                      <a:pt x="115" y="45"/>
                      <a:pt x="118" y="46"/>
                    </a:cubicBezTo>
                    <a:cubicBezTo>
                      <a:pt x="118" y="43"/>
                      <a:pt x="118" y="36"/>
                      <a:pt x="118" y="32"/>
                    </a:cubicBezTo>
                    <a:cubicBezTo>
                      <a:pt x="118" y="23"/>
                      <a:pt x="117" y="14"/>
                      <a:pt x="114" y="5"/>
                    </a:cubicBezTo>
                    <a:cubicBezTo>
                      <a:pt x="114" y="4"/>
                      <a:pt x="112" y="5"/>
                      <a:pt x="112" y="5"/>
                    </a:cubicBezTo>
                    <a:cubicBezTo>
                      <a:pt x="107" y="8"/>
                      <a:pt x="102" y="11"/>
                      <a:pt x="100" y="16"/>
                    </a:cubicBezTo>
                    <a:cubicBezTo>
                      <a:pt x="99" y="19"/>
                      <a:pt x="95" y="33"/>
                      <a:pt x="95" y="34"/>
                    </a:cubicBezTo>
                    <a:cubicBezTo>
                      <a:pt x="83" y="16"/>
                      <a:pt x="66" y="6"/>
                      <a:pt x="45" y="0"/>
                    </a:cubicBezTo>
                    <a:cubicBezTo>
                      <a:pt x="44" y="0"/>
                      <a:pt x="42" y="1"/>
                      <a:pt x="42" y="2"/>
                    </a:cubicBezTo>
                    <a:cubicBezTo>
                      <a:pt x="48" y="10"/>
                      <a:pt x="51" y="17"/>
                      <a:pt x="54" y="27"/>
                    </a:cubicBezTo>
                    <a:cubicBezTo>
                      <a:pt x="57" y="38"/>
                      <a:pt x="53" y="32"/>
                      <a:pt x="46" y="29"/>
                    </a:cubicBezTo>
                    <a:cubicBezTo>
                      <a:pt x="33" y="22"/>
                      <a:pt x="17" y="23"/>
                      <a:pt x="3" y="22"/>
                    </a:cubicBezTo>
                    <a:cubicBezTo>
                      <a:pt x="2" y="22"/>
                      <a:pt x="0" y="23"/>
                      <a:pt x="1" y="24"/>
                    </a:cubicBezTo>
                    <a:cubicBezTo>
                      <a:pt x="29" y="31"/>
                      <a:pt x="24" y="55"/>
                      <a:pt x="20" y="78"/>
                    </a:cubicBezTo>
                    <a:cubicBezTo>
                      <a:pt x="20" y="80"/>
                      <a:pt x="23" y="79"/>
                      <a:pt x="23" y="78"/>
                    </a:cubicBezTo>
                    <a:cubicBezTo>
                      <a:pt x="26" y="63"/>
                      <a:pt x="32" y="38"/>
                      <a:pt x="17" y="27"/>
                    </a:cubicBezTo>
                    <a:cubicBezTo>
                      <a:pt x="13" y="24"/>
                      <a:pt x="1" y="24"/>
                      <a:pt x="12" y="24"/>
                    </a:cubicBezTo>
                    <a:cubicBezTo>
                      <a:pt x="28" y="25"/>
                      <a:pt x="44" y="27"/>
                      <a:pt x="56" y="38"/>
                    </a:cubicBezTo>
                    <a:cubicBezTo>
                      <a:pt x="57" y="39"/>
                      <a:pt x="59" y="38"/>
                      <a:pt x="59" y="37"/>
                    </a:cubicBezTo>
                    <a:cubicBezTo>
                      <a:pt x="58" y="33"/>
                      <a:pt x="53" y="4"/>
                      <a:pt x="48" y="3"/>
                    </a:cubicBezTo>
                    <a:cubicBezTo>
                      <a:pt x="69" y="8"/>
                      <a:pt x="85" y="22"/>
                      <a:pt x="95" y="40"/>
                    </a:cubicBezTo>
                    <a:cubicBezTo>
                      <a:pt x="95" y="41"/>
                      <a:pt x="98" y="41"/>
                      <a:pt x="98" y="40"/>
                    </a:cubicBezTo>
                    <a:cubicBezTo>
                      <a:pt x="99" y="35"/>
                      <a:pt x="99" y="30"/>
                      <a:pt x="100" y="25"/>
                    </a:cubicBezTo>
                    <a:cubicBezTo>
                      <a:pt x="101" y="18"/>
                      <a:pt x="105" y="12"/>
                      <a:pt x="112" y="9"/>
                    </a:cubicBezTo>
                    <a:cubicBezTo>
                      <a:pt x="113" y="12"/>
                      <a:pt x="114" y="15"/>
                      <a:pt x="114" y="18"/>
                    </a:cubicBezTo>
                    <a:cubicBezTo>
                      <a:pt x="116" y="28"/>
                      <a:pt x="115" y="39"/>
                      <a:pt x="115" y="50"/>
                    </a:cubicBezTo>
                    <a:cubicBezTo>
                      <a:pt x="115" y="51"/>
                      <a:pt x="118" y="50"/>
                      <a:pt x="118" y="49"/>
                    </a:cubicBezTo>
                    <a:cubicBezTo>
                      <a:pt x="120" y="37"/>
                      <a:pt x="125" y="27"/>
                      <a:pt x="134" y="18"/>
                    </a:cubicBezTo>
                    <a:cubicBezTo>
                      <a:pt x="148" y="3"/>
                      <a:pt x="141" y="31"/>
                      <a:pt x="140" y="35"/>
                    </a:cubicBezTo>
                    <a:cubicBezTo>
                      <a:pt x="139" y="49"/>
                      <a:pt x="140" y="63"/>
                      <a:pt x="149" y="73"/>
                    </a:cubicBezTo>
                    <a:cubicBezTo>
                      <a:pt x="149" y="74"/>
                      <a:pt x="152" y="73"/>
                      <a:pt x="151" y="72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308"/>
              <p:cNvSpPr/>
              <p:nvPr/>
            </p:nvSpPr>
            <p:spPr bwMode="auto">
              <a:xfrm>
                <a:off x="4651" y="6583"/>
                <a:ext cx="186" cy="99"/>
              </a:xfrm>
              <a:custGeom>
                <a:avLst/>
                <a:gdLst>
                  <a:gd name="T0" fmla="*/ 0 w 139"/>
                  <a:gd name="T1" fmla="*/ 67 h 73"/>
                  <a:gd name="T2" fmla="*/ 4 w 139"/>
                  <a:gd name="T3" fmla="*/ 9 h 73"/>
                  <a:gd name="T4" fmla="*/ 31 w 139"/>
                  <a:gd name="T5" fmla="*/ 46 h 73"/>
                  <a:gd name="T6" fmla="*/ 35 w 139"/>
                  <a:gd name="T7" fmla="*/ 4 h 73"/>
                  <a:gd name="T8" fmla="*/ 50 w 139"/>
                  <a:gd name="T9" fmla="*/ 37 h 73"/>
                  <a:gd name="T10" fmla="*/ 100 w 139"/>
                  <a:gd name="T11" fmla="*/ 0 h 73"/>
                  <a:gd name="T12" fmla="*/ 87 w 139"/>
                  <a:gd name="T13" fmla="*/ 35 h 73"/>
                  <a:gd name="T14" fmla="*/ 139 w 139"/>
                  <a:gd name="T15" fmla="*/ 21 h 73"/>
                  <a:gd name="T16" fmla="*/ 118 w 139"/>
                  <a:gd name="T17" fmla="*/ 45 h 73"/>
                  <a:gd name="T18" fmla="*/ 120 w 139"/>
                  <a:gd name="T1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73">
                    <a:moveTo>
                      <a:pt x="0" y="67"/>
                    </a:moveTo>
                    <a:cubicBezTo>
                      <a:pt x="14" y="55"/>
                      <a:pt x="7" y="26"/>
                      <a:pt x="4" y="9"/>
                    </a:cubicBezTo>
                    <a:cubicBezTo>
                      <a:pt x="19" y="13"/>
                      <a:pt x="30" y="32"/>
                      <a:pt x="31" y="46"/>
                    </a:cubicBezTo>
                    <a:cubicBezTo>
                      <a:pt x="32" y="36"/>
                      <a:pt x="31" y="14"/>
                      <a:pt x="35" y="4"/>
                    </a:cubicBezTo>
                    <a:cubicBezTo>
                      <a:pt x="49" y="11"/>
                      <a:pt x="48" y="24"/>
                      <a:pt x="50" y="37"/>
                    </a:cubicBezTo>
                    <a:cubicBezTo>
                      <a:pt x="60" y="17"/>
                      <a:pt x="79" y="5"/>
                      <a:pt x="100" y="0"/>
                    </a:cubicBezTo>
                    <a:cubicBezTo>
                      <a:pt x="92" y="11"/>
                      <a:pt x="89" y="21"/>
                      <a:pt x="87" y="35"/>
                    </a:cubicBezTo>
                    <a:cubicBezTo>
                      <a:pt x="99" y="22"/>
                      <a:pt x="123" y="21"/>
                      <a:pt x="139" y="21"/>
                    </a:cubicBezTo>
                    <a:cubicBezTo>
                      <a:pt x="122" y="25"/>
                      <a:pt x="119" y="29"/>
                      <a:pt x="118" y="45"/>
                    </a:cubicBezTo>
                    <a:cubicBezTo>
                      <a:pt x="117" y="54"/>
                      <a:pt x="119" y="64"/>
                      <a:pt x="120" y="73"/>
                    </a:cubicBezTo>
                  </a:path>
                </a:pathLst>
              </a:custGeom>
              <a:solidFill>
                <a:srgbClr val="B7E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309"/>
              <p:cNvSpPr/>
              <p:nvPr/>
            </p:nvSpPr>
            <p:spPr bwMode="auto">
              <a:xfrm>
                <a:off x="4653" y="6582"/>
                <a:ext cx="192" cy="101"/>
              </a:xfrm>
              <a:custGeom>
                <a:avLst/>
                <a:gdLst>
                  <a:gd name="T0" fmla="*/ 4 w 143"/>
                  <a:gd name="T1" fmla="*/ 68 h 75"/>
                  <a:gd name="T2" fmla="*/ 11 w 143"/>
                  <a:gd name="T3" fmla="*/ 29 h 75"/>
                  <a:gd name="T4" fmla="*/ 10 w 143"/>
                  <a:gd name="T5" fmla="*/ 19 h 75"/>
                  <a:gd name="T6" fmla="*/ 21 w 143"/>
                  <a:gd name="T7" fmla="*/ 21 h 75"/>
                  <a:gd name="T8" fmla="*/ 32 w 143"/>
                  <a:gd name="T9" fmla="*/ 47 h 75"/>
                  <a:gd name="T10" fmla="*/ 35 w 143"/>
                  <a:gd name="T11" fmla="*/ 46 h 75"/>
                  <a:gd name="T12" fmla="*/ 37 w 143"/>
                  <a:gd name="T13" fmla="*/ 13 h 75"/>
                  <a:gd name="T14" fmla="*/ 48 w 143"/>
                  <a:gd name="T15" fmla="*/ 19 h 75"/>
                  <a:gd name="T16" fmla="*/ 51 w 143"/>
                  <a:gd name="T17" fmla="*/ 38 h 75"/>
                  <a:gd name="T18" fmla="*/ 54 w 143"/>
                  <a:gd name="T19" fmla="*/ 37 h 75"/>
                  <a:gd name="T20" fmla="*/ 97 w 143"/>
                  <a:gd name="T21" fmla="*/ 3 h 75"/>
                  <a:gd name="T22" fmla="*/ 94 w 143"/>
                  <a:gd name="T23" fmla="*/ 12 h 75"/>
                  <a:gd name="T24" fmla="*/ 88 w 143"/>
                  <a:gd name="T25" fmla="*/ 35 h 75"/>
                  <a:gd name="T26" fmla="*/ 91 w 143"/>
                  <a:gd name="T27" fmla="*/ 36 h 75"/>
                  <a:gd name="T28" fmla="*/ 136 w 143"/>
                  <a:gd name="T29" fmla="*/ 22 h 75"/>
                  <a:gd name="T30" fmla="*/ 125 w 143"/>
                  <a:gd name="T31" fmla="*/ 28 h 75"/>
                  <a:gd name="T32" fmla="*/ 121 w 143"/>
                  <a:gd name="T33" fmla="*/ 74 h 75"/>
                  <a:gd name="T34" fmla="*/ 124 w 143"/>
                  <a:gd name="T35" fmla="*/ 73 h 75"/>
                  <a:gd name="T36" fmla="*/ 141 w 143"/>
                  <a:gd name="T37" fmla="*/ 22 h 75"/>
                  <a:gd name="T38" fmla="*/ 142 w 143"/>
                  <a:gd name="T39" fmla="*/ 21 h 75"/>
                  <a:gd name="T40" fmla="*/ 106 w 143"/>
                  <a:gd name="T41" fmla="*/ 25 h 75"/>
                  <a:gd name="T42" fmla="*/ 92 w 143"/>
                  <a:gd name="T43" fmla="*/ 32 h 75"/>
                  <a:gd name="T44" fmla="*/ 93 w 143"/>
                  <a:gd name="T45" fmla="*/ 23 h 75"/>
                  <a:gd name="T46" fmla="*/ 104 w 143"/>
                  <a:gd name="T47" fmla="*/ 1 h 75"/>
                  <a:gd name="T48" fmla="*/ 102 w 143"/>
                  <a:gd name="T49" fmla="*/ 0 h 75"/>
                  <a:gd name="T50" fmla="*/ 61 w 143"/>
                  <a:gd name="T51" fmla="*/ 23 h 75"/>
                  <a:gd name="T52" fmla="*/ 51 w 143"/>
                  <a:gd name="T53" fmla="*/ 18 h 75"/>
                  <a:gd name="T54" fmla="*/ 39 w 143"/>
                  <a:gd name="T55" fmla="*/ 4 h 75"/>
                  <a:gd name="T56" fmla="*/ 36 w 143"/>
                  <a:gd name="T57" fmla="*/ 5 h 75"/>
                  <a:gd name="T58" fmla="*/ 33 w 143"/>
                  <a:gd name="T59" fmla="*/ 29 h 75"/>
                  <a:gd name="T60" fmla="*/ 32 w 143"/>
                  <a:gd name="T61" fmla="*/ 39 h 75"/>
                  <a:gd name="T62" fmla="*/ 33 w 143"/>
                  <a:gd name="T63" fmla="*/ 37 h 75"/>
                  <a:gd name="T64" fmla="*/ 8 w 143"/>
                  <a:gd name="T65" fmla="*/ 9 h 75"/>
                  <a:gd name="T66" fmla="*/ 5 w 143"/>
                  <a:gd name="T67" fmla="*/ 10 h 75"/>
                  <a:gd name="T68" fmla="*/ 1 w 143"/>
                  <a:gd name="T69" fmla="*/ 68 h 75"/>
                  <a:gd name="T70" fmla="*/ 4 w 143"/>
                  <a:gd name="T71" fmla="*/ 6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3" h="75">
                    <a:moveTo>
                      <a:pt x="4" y="68"/>
                    </a:moveTo>
                    <a:cubicBezTo>
                      <a:pt x="13" y="57"/>
                      <a:pt x="13" y="43"/>
                      <a:pt x="11" y="29"/>
                    </a:cubicBezTo>
                    <a:cubicBezTo>
                      <a:pt x="11" y="26"/>
                      <a:pt x="10" y="22"/>
                      <a:pt x="10" y="19"/>
                    </a:cubicBezTo>
                    <a:cubicBezTo>
                      <a:pt x="8" y="8"/>
                      <a:pt x="17" y="17"/>
                      <a:pt x="21" y="21"/>
                    </a:cubicBezTo>
                    <a:cubicBezTo>
                      <a:pt x="28" y="28"/>
                      <a:pt x="31" y="38"/>
                      <a:pt x="32" y="47"/>
                    </a:cubicBezTo>
                    <a:cubicBezTo>
                      <a:pt x="33" y="48"/>
                      <a:pt x="35" y="47"/>
                      <a:pt x="35" y="46"/>
                    </a:cubicBezTo>
                    <a:cubicBezTo>
                      <a:pt x="36" y="35"/>
                      <a:pt x="35" y="24"/>
                      <a:pt x="37" y="13"/>
                    </a:cubicBezTo>
                    <a:cubicBezTo>
                      <a:pt x="38" y="1"/>
                      <a:pt x="47" y="16"/>
                      <a:pt x="48" y="19"/>
                    </a:cubicBezTo>
                    <a:cubicBezTo>
                      <a:pt x="50" y="25"/>
                      <a:pt x="50" y="32"/>
                      <a:pt x="51" y="38"/>
                    </a:cubicBezTo>
                    <a:cubicBezTo>
                      <a:pt x="51" y="39"/>
                      <a:pt x="54" y="38"/>
                      <a:pt x="54" y="37"/>
                    </a:cubicBezTo>
                    <a:cubicBezTo>
                      <a:pt x="63" y="20"/>
                      <a:pt x="78" y="9"/>
                      <a:pt x="97" y="3"/>
                    </a:cubicBezTo>
                    <a:cubicBezTo>
                      <a:pt x="100" y="2"/>
                      <a:pt x="92" y="17"/>
                      <a:pt x="94" y="12"/>
                    </a:cubicBezTo>
                    <a:cubicBezTo>
                      <a:pt x="91" y="20"/>
                      <a:pt x="89" y="27"/>
                      <a:pt x="88" y="35"/>
                    </a:cubicBezTo>
                    <a:cubicBezTo>
                      <a:pt x="88" y="37"/>
                      <a:pt x="90" y="36"/>
                      <a:pt x="91" y="36"/>
                    </a:cubicBezTo>
                    <a:cubicBezTo>
                      <a:pt x="105" y="23"/>
                      <a:pt x="120" y="26"/>
                      <a:pt x="136" y="22"/>
                    </a:cubicBezTo>
                    <a:cubicBezTo>
                      <a:pt x="133" y="23"/>
                      <a:pt x="127" y="25"/>
                      <a:pt x="125" y="28"/>
                    </a:cubicBezTo>
                    <a:cubicBezTo>
                      <a:pt x="114" y="40"/>
                      <a:pt x="119" y="60"/>
                      <a:pt x="121" y="74"/>
                    </a:cubicBezTo>
                    <a:cubicBezTo>
                      <a:pt x="122" y="75"/>
                      <a:pt x="124" y="74"/>
                      <a:pt x="124" y="73"/>
                    </a:cubicBezTo>
                    <a:cubicBezTo>
                      <a:pt x="121" y="52"/>
                      <a:pt x="116" y="29"/>
                      <a:pt x="141" y="22"/>
                    </a:cubicBezTo>
                    <a:cubicBezTo>
                      <a:pt x="142" y="22"/>
                      <a:pt x="143" y="20"/>
                      <a:pt x="142" y="21"/>
                    </a:cubicBezTo>
                    <a:cubicBezTo>
                      <a:pt x="130" y="21"/>
                      <a:pt x="117" y="21"/>
                      <a:pt x="106" y="25"/>
                    </a:cubicBezTo>
                    <a:cubicBezTo>
                      <a:pt x="101" y="27"/>
                      <a:pt x="96" y="29"/>
                      <a:pt x="92" y="32"/>
                    </a:cubicBezTo>
                    <a:cubicBezTo>
                      <a:pt x="92" y="29"/>
                      <a:pt x="93" y="26"/>
                      <a:pt x="93" y="23"/>
                    </a:cubicBezTo>
                    <a:cubicBezTo>
                      <a:pt x="95" y="15"/>
                      <a:pt x="99" y="8"/>
                      <a:pt x="104" y="1"/>
                    </a:cubicBezTo>
                    <a:cubicBezTo>
                      <a:pt x="104" y="0"/>
                      <a:pt x="102" y="0"/>
                      <a:pt x="102" y="0"/>
                    </a:cubicBezTo>
                    <a:cubicBezTo>
                      <a:pt x="87" y="4"/>
                      <a:pt x="71" y="10"/>
                      <a:pt x="61" y="23"/>
                    </a:cubicBezTo>
                    <a:cubicBezTo>
                      <a:pt x="51" y="35"/>
                      <a:pt x="54" y="32"/>
                      <a:pt x="51" y="18"/>
                    </a:cubicBezTo>
                    <a:cubicBezTo>
                      <a:pt x="49" y="12"/>
                      <a:pt x="44" y="8"/>
                      <a:pt x="39" y="4"/>
                    </a:cubicBezTo>
                    <a:cubicBezTo>
                      <a:pt x="38" y="4"/>
                      <a:pt x="36" y="4"/>
                      <a:pt x="36" y="5"/>
                    </a:cubicBezTo>
                    <a:cubicBezTo>
                      <a:pt x="33" y="13"/>
                      <a:pt x="33" y="20"/>
                      <a:pt x="33" y="29"/>
                    </a:cubicBezTo>
                    <a:cubicBezTo>
                      <a:pt x="33" y="32"/>
                      <a:pt x="32" y="35"/>
                      <a:pt x="32" y="39"/>
                    </a:cubicBezTo>
                    <a:cubicBezTo>
                      <a:pt x="32" y="47"/>
                      <a:pt x="34" y="42"/>
                      <a:pt x="33" y="37"/>
                    </a:cubicBezTo>
                    <a:cubicBezTo>
                      <a:pt x="30" y="24"/>
                      <a:pt x="20" y="13"/>
                      <a:pt x="8" y="9"/>
                    </a:cubicBezTo>
                    <a:cubicBezTo>
                      <a:pt x="7" y="9"/>
                      <a:pt x="5" y="9"/>
                      <a:pt x="5" y="10"/>
                    </a:cubicBezTo>
                    <a:cubicBezTo>
                      <a:pt x="8" y="29"/>
                      <a:pt x="15" y="52"/>
                      <a:pt x="1" y="68"/>
                    </a:cubicBezTo>
                    <a:cubicBezTo>
                      <a:pt x="0" y="69"/>
                      <a:pt x="3" y="69"/>
                      <a:pt x="4" y="68"/>
                    </a:cubicBezTo>
                    <a:close/>
                  </a:path>
                </a:pathLst>
              </a:custGeom>
              <a:solidFill>
                <a:srgbClr val="5E3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138" name="图片 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712" y="5201622"/>
            <a:ext cx="2084676" cy="995197"/>
          </a:xfrm>
          <a:prstGeom prst="rect">
            <a:avLst/>
          </a:prstGeom>
        </p:spPr>
      </p:pic>
      <p:grpSp>
        <p:nvGrpSpPr>
          <p:cNvPr id="296" name="组合 295"/>
          <p:cNvGrpSpPr/>
          <p:nvPr/>
        </p:nvGrpSpPr>
        <p:grpSpPr>
          <a:xfrm>
            <a:off x="10114876" y="-159026"/>
            <a:ext cx="2077124" cy="3617843"/>
            <a:chOff x="8963511" y="5081588"/>
            <a:chExt cx="3311523" cy="5670551"/>
          </a:xfrm>
        </p:grpSpPr>
        <p:sp>
          <p:nvSpPr>
            <p:cNvPr id="297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9082342" y="5128520"/>
              <a:ext cx="3138487" cy="552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3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35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55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Oval 160"/>
            <p:cNvSpPr>
              <a:spLocks noChangeArrowheads="1"/>
            </p:cNvSpPr>
            <p:nvPr/>
          </p:nvSpPr>
          <p:spPr bwMode="auto">
            <a:xfrm>
              <a:off x="11443185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163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Oval 164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Oval 167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Oval 168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169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170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172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73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Oval 174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Oval 175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76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177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Oval 178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Oval 179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Oval 180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181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182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183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Oval 184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185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Oval 186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87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88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89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Oval 190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91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92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93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94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Oval 195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196"/>
            <p:cNvSpPr>
              <a:spLocks noChangeArrowheads="1"/>
            </p:cNvSpPr>
            <p:nvPr/>
          </p:nvSpPr>
          <p:spPr bwMode="auto">
            <a:xfrm>
              <a:off x="11443185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197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Oval 198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Oval 199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Oval 200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Oval 201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Oval 202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Oval 203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Oval 204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Oval 205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Oval 206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Oval 207"/>
            <p:cNvSpPr>
              <a:spLocks noChangeArrowheads="1"/>
            </p:cNvSpPr>
            <p:nvPr/>
          </p:nvSpPr>
          <p:spPr bwMode="auto">
            <a:xfrm>
              <a:off x="11722585" y="6656388"/>
              <a:ext cx="36512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Oval 208"/>
            <p:cNvSpPr>
              <a:spLocks noChangeArrowheads="1"/>
            </p:cNvSpPr>
            <p:nvPr/>
          </p:nvSpPr>
          <p:spPr bwMode="auto">
            <a:xfrm>
              <a:off x="10657372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Oval 209"/>
            <p:cNvSpPr>
              <a:spLocks noChangeArrowheads="1"/>
            </p:cNvSpPr>
            <p:nvPr/>
          </p:nvSpPr>
          <p:spPr bwMode="auto">
            <a:xfrm>
              <a:off x="10962172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Oval 210"/>
            <p:cNvSpPr>
              <a:spLocks noChangeArrowheads="1"/>
            </p:cNvSpPr>
            <p:nvPr/>
          </p:nvSpPr>
          <p:spPr bwMode="auto">
            <a:xfrm>
              <a:off x="11711472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Oval 211"/>
            <p:cNvSpPr>
              <a:spLocks noChangeArrowheads="1"/>
            </p:cNvSpPr>
            <p:nvPr/>
          </p:nvSpPr>
          <p:spPr bwMode="auto">
            <a:xfrm>
              <a:off x="11266972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Oval 212"/>
            <p:cNvSpPr>
              <a:spLocks noChangeArrowheads="1"/>
            </p:cNvSpPr>
            <p:nvPr/>
          </p:nvSpPr>
          <p:spPr bwMode="auto">
            <a:xfrm>
              <a:off x="11616222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Oval 213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Oval 214"/>
            <p:cNvSpPr>
              <a:spLocks noChangeArrowheads="1"/>
            </p:cNvSpPr>
            <p:nvPr/>
          </p:nvSpPr>
          <p:spPr bwMode="auto">
            <a:xfrm>
              <a:off x="10855810" y="6926263"/>
              <a:ext cx="68262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Oval 215"/>
            <p:cNvSpPr>
              <a:spLocks noChangeArrowheads="1"/>
            </p:cNvSpPr>
            <p:nvPr/>
          </p:nvSpPr>
          <p:spPr bwMode="auto">
            <a:xfrm>
              <a:off x="10641497" y="7050088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Oval 216"/>
            <p:cNvSpPr>
              <a:spLocks noChangeArrowheads="1"/>
            </p:cNvSpPr>
            <p:nvPr/>
          </p:nvSpPr>
          <p:spPr bwMode="auto">
            <a:xfrm>
              <a:off x="11489222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Oval 217"/>
            <p:cNvSpPr>
              <a:spLocks noChangeArrowheads="1"/>
            </p:cNvSpPr>
            <p:nvPr/>
          </p:nvSpPr>
          <p:spPr bwMode="auto">
            <a:xfrm>
              <a:off x="11390797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Oval 218"/>
            <p:cNvSpPr>
              <a:spLocks noChangeArrowheads="1"/>
            </p:cNvSpPr>
            <p:nvPr/>
          </p:nvSpPr>
          <p:spPr bwMode="auto">
            <a:xfrm>
              <a:off x="10641497" y="73771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Oval 219"/>
            <p:cNvSpPr>
              <a:spLocks noChangeArrowheads="1"/>
            </p:cNvSpPr>
            <p:nvPr/>
          </p:nvSpPr>
          <p:spPr bwMode="auto">
            <a:xfrm>
              <a:off x="11047897" y="7124701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Oval 220"/>
            <p:cNvSpPr>
              <a:spLocks noChangeArrowheads="1"/>
            </p:cNvSpPr>
            <p:nvPr/>
          </p:nvSpPr>
          <p:spPr bwMode="auto">
            <a:xfrm>
              <a:off x="10717697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Oval 221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Oval 222"/>
            <p:cNvSpPr>
              <a:spLocks noChangeArrowheads="1"/>
            </p:cNvSpPr>
            <p:nvPr/>
          </p:nvSpPr>
          <p:spPr bwMode="auto">
            <a:xfrm>
              <a:off x="11533672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Oval 223"/>
            <p:cNvSpPr>
              <a:spLocks noChangeArrowheads="1"/>
            </p:cNvSpPr>
            <p:nvPr/>
          </p:nvSpPr>
          <p:spPr bwMode="auto">
            <a:xfrm>
              <a:off x="11733697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Oval 224"/>
            <p:cNvSpPr>
              <a:spLocks noChangeArrowheads="1"/>
            </p:cNvSpPr>
            <p:nvPr/>
          </p:nvSpPr>
          <p:spPr bwMode="auto">
            <a:xfrm>
              <a:off x="10890735" y="7077076"/>
              <a:ext cx="36512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Oval 226"/>
            <p:cNvSpPr>
              <a:spLocks noChangeArrowheads="1"/>
            </p:cNvSpPr>
            <p:nvPr/>
          </p:nvSpPr>
          <p:spPr bwMode="auto">
            <a:xfrm>
              <a:off x="11390797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Oval 228"/>
            <p:cNvSpPr>
              <a:spLocks noChangeArrowheads="1"/>
            </p:cNvSpPr>
            <p:nvPr/>
          </p:nvSpPr>
          <p:spPr bwMode="auto">
            <a:xfrm>
              <a:off x="11047897" y="7388226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Oval 229"/>
            <p:cNvSpPr>
              <a:spLocks noChangeArrowheads="1"/>
            </p:cNvSpPr>
            <p:nvPr/>
          </p:nvSpPr>
          <p:spPr bwMode="auto">
            <a:xfrm>
              <a:off x="10792310" y="7475538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Oval 230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Oval 234"/>
            <p:cNvSpPr>
              <a:spLocks noChangeArrowheads="1"/>
            </p:cNvSpPr>
            <p:nvPr/>
          </p:nvSpPr>
          <p:spPr bwMode="auto">
            <a:xfrm>
              <a:off x="10890735" y="7339013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Oval 235"/>
            <p:cNvSpPr>
              <a:spLocks noChangeArrowheads="1"/>
            </p:cNvSpPr>
            <p:nvPr/>
          </p:nvSpPr>
          <p:spPr bwMode="auto">
            <a:xfrm>
              <a:off x="10976460" y="76136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Oval 239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Oval 268"/>
            <p:cNvSpPr>
              <a:spLocks noChangeArrowheads="1"/>
            </p:cNvSpPr>
            <p:nvPr/>
          </p:nvSpPr>
          <p:spPr bwMode="auto">
            <a:xfrm>
              <a:off x="10171597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Oval 274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Oval 276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Oval 279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Oval 282"/>
            <p:cNvSpPr>
              <a:spLocks noChangeArrowheads="1"/>
            </p:cNvSpPr>
            <p:nvPr/>
          </p:nvSpPr>
          <p:spPr bwMode="auto">
            <a:xfrm>
              <a:off x="10438297" y="5911851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Oval 283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Oval 284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Oval 285"/>
            <p:cNvSpPr>
              <a:spLocks noChangeArrowheads="1"/>
            </p:cNvSpPr>
            <p:nvPr/>
          </p:nvSpPr>
          <p:spPr bwMode="auto">
            <a:xfrm>
              <a:off x="9825522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288"/>
            <p:cNvSpPr>
              <a:spLocks noChangeArrowheads="1"/>
            </p:cNvSpPr>
            <p:nvPr/>
          </p:nvSpPr>
          <p:spPr bwMode="auto">
            <a:xfrm>
              <a:off x="10216047" y="5610226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289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Oval 291"/>
            <p:cNvSpPr>
              <a:spLocks noChangeArrowheads="1"/>
            </p:cNvSpPr>
            <p:nvPr/>
          </p:nvSpPr>
          <p:spPr bwMode="auto">
            <a:xfrm>
              <a:off x="9776310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293"/>
            <p:cNvSpPr>
              <a:spLocks noChangeArrowheads="1"/>
            </p:cNvSpPr>
            <p:nvPr/>
          </p:nvSpPr>
          <p:spPr bwMode="auto">
            <a:xfrm>
              <a:off x="10009672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294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Oval 295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297"/>
            <p:cNvSpPr>
              <a:spLocks noChangeArrowheads="1"/>
            </p:cNvSpPr>
            <p:nvPr/>
          </p:nvSpPr>
          <p:spPr bwMode="auto">
            <a:xfrm>
              <a:off x="10347810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298"/>
            <p:cNvSpPr>
              <a:spLocks noChangeArrowheads="1"/>
            </p:cNvSpPr>
            <p:nvPr/>
          </p:nvSpPr>
          <p:spPr bwMode="auto">
            <a:xfrm>
              <a:off x="10119210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Oval 300"/>
            <p:cNvSpPr>
              <a:spLocks noChangeArrowheads="1"/>
            </p:cNvSpPr>
            <p:nvPr/>
          </p:nvSpPr>
          <p:spPr bwMode="auto">
            <a:xfrm>
              <a:off x="9776310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302"/>
            <p:cNvSpPr>
              <a:spLocks noChangeArrowheads="1"/>
            </p:cNvSpPr>
            <p:nvPr/>
          </p:nvSpPr>
          <p:spPr bwMode="auto">
            <a:xfrm>
              <a:off x="10009672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Oval 303"/>
            <p:cNvSpPr>
              <a:spLocks noChangeArrowheads="1"/>
            </p:cNvSpPr>
            <p:nvPr/>
          </p:nvSpPr>
          <p:spPr bwMode="auto">
            <a:xfrm>
              <a:off x="10187472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Oval 304"/>
            <p:cNvSpPr>
              <a:spLocks noChangeArrowheads="1"/>
            </p:cNvSpPr>
            <p:nvPr/>
          </p:nvSpPr>
          <p:spPr bwMode="auto">
            <a:xfrm>
              <a:off x="10171597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Oval 305"/>
            <p:cNvSpPr>
              <a:spLocks noChangeArrowheads="1"/>
            </p:cNvSpPr>
            <p:nvPr/>
          </p:nvSpPr>
          <p:spPr bwMode="auto">
            <a:xfrm>
              <a:off x="10462110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Oval 306"/>
            <p:cNvSpPr>
              <a:spLocks noChangeArrowheads="1"/>
            </p:cNvSpPr>
            <p:nvPr/>
          </p:nvSpPr>
          <p:spPr bwMode="auto">
            <a:xfrm>
              <a:off x="9619147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Oval 307"/>
            <p:cNvSpPr>
              <a:spLocks noChangeArrowheads="1"/>
            </p:cNvSpPr>
            <p:nvPr/>
          </p:nvSpPr>
          <p:spPr bwMode="auto">
            <a:xfrm>
              <a:off x="9704872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Oval 308"/>
            <p:cNvSpPr>
              <a:spLocks noChangeArrowheads="1"/>
            </p:cNvSpPr>
            <p:nvPr/>
          </p:nvSpPr>
          <p:spPr bwMode="auto">
            <a:xfrm>
              <a:off x="9787422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Oval 309"/>
            <p:cNvSpPr>
              <a:spLocks noChangeArrowheads="1"/>
            </p:cNvSpPr>
            <p:nvPr/>
          </p:nvSpPr>
          <p:spPr bwMode="auto">
            <a:xfrm>
              <a:off x="9995385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Oval 310"/>
            <p:cNvSpPr>
              <a:spLocks noChangeArrowheads="1"/>
            </p:cNvSpPr>
            <p:nvPr/>
          </p:nvSpPr>
          <p:spPr bwMode="auto">
            <a:xfrm>
              <a:off x="10344635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Oval 311"/>
            <p:cNvSpPr>
              <a:spLocks noChangeArrowheads="1"/>
            </p:cNvSpPr>
            <p:nvPr/>
          </p:nvSpPr>
          <p:spPr bwMode="auto">
            <a:xfrm>
              <a:off x="9863622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Oval 312"/>
            <p:cNvSpPr>
              <a:spLocks noChangeArrowheads="1"/>
            </p:cNvSpPr>
            <p:nvPr/>
          </p:nvSpPr>
          <p:spPr bwMode="auto">
            <a:xfrm>
              <a:off x="9995385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13"/>
            <p:cNvSpPr>
              <a:spLocks noChangeArrowheads="1"/>
            </p:cNvSpPr>
            <p:nvPr/>
          </p:nvSpPr>
          <p:spPr bwMode="auto">
            <a:xfrm>
              <a:off x="9565172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Oval 315"/>
            <p:cNvSpPr>
              <a:spLocks noChangeArrowheads="1"/>
            </p:cNvSpPr>
            <p:nvPr/>
          </p:nvSpPr>
          <p:spPr bwMode="auto">
            <a:xfrm>
              <a:off x="10449410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Oval 317"/>
            <p:cNvSpPr>
              <a:spLocks noChangeArrowheads="1"/>
            </p:cNvSpPr>
            <p:nvPr/>
          </p:nvSpPr>
          <p:spPr bwMode="auto">
            <a:xfrm>
              <a:off x="9690585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Oval 318"/>
            <p:cNvSpPr>
              <a:spLocks noChangeArrowheads="1"/>
            </p:cNvSpPr>
            <p:nvPr/>
          </p:nvSpPr>
          <p:spPr bwMode="auto">
            <a:xfrm>
              <a:off x="10438297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Oval 319"/>
            <p:cNvSpPr>
              <a:spLocks noChangeArrowheads="1"/>
            </p:cNvSpPr>
            <p:nvPr/>
          </p:nvSpPr>
          <p:spPr bwMode="auto">
            <a:xfrm>
              <a:off x="9995385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Oval 320"/>
            <p:cNvSpPr>
              <a:spLocks noChangeArrowheads="1"/>
            </p:cNvSpPr>
            <p:nvPr/>
          </p:nvSpPr>
          <p:spPr bwMode="auto">
            <a:xfrm>
              <a:off x="10344635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Oval 321"/>
            <p:cNvSpPr>
              <a:spLocks noChangeArrowheads="1"/>
            </p:cNvSpPr>
            <p:nvPr/>
          </p:nvSpPr>
          <p:spPr bwMode="auto">
            <a:xfrm>
              <a:off x="9825522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Oval 324"/>
            <p:cNvSpPr>
              <a:spLocks noChangeArrowheads="1"/>
            </p:cNvSpPr>
            <p:nvPr/>
          </p:nvSpPr>
          <p:spPr bwMode="auto">
            <a:xfrm>
              <a:off x="10216047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Oval 325"/>
            <p:cNvSpPr>
              <a:spLocks noChangeArrowheads="1"/>
            </p:cNvSpPr>
            <p:nvPr/>
          </p:nvSpPr>
          <p:spPr bwMode="auto">
            <a:xfrm>
              <a:off x="10119210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Oval 329"/>
            <p:cNvSpPr>
              <a:spLocks noChangeArrowheads="1"/>
            </p:cNvSpPr>
            <p:nvPr/>
          </p:nvSpPr>
          <p:spPr bwMode="auto">
            <a:xfrm>
              <a:off x="10009672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Oval 330"/>
            <p:cNvSpPr>
              <a:spLocks noChangeArrowheads="1"/>
            </p:cNvSpPr>
            <p:nvPr/>
          </p:nvSpPr>
          <p:spPr bwMode="auto">
            <a:xfrm>
              <a:off x="10262085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Oval 331"/>
            <p:cNvSpPr>
              <a:spLocks noChangeArrowheads="1"/>
            </p:cNvSpPr>
            <p:nvPr/>
          </p:nvSpPr>
          <p:spPr bwMode="auto">
            <a:xfrm>
              <a:off x="10462110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Oval 333"/>
            <p:cNvSpPr>
              <a:spLocks noChangeArrowheads="1"/>
            </p:cNvSpPr>
            <p:nvPr/>
          </p:nvSpPr>
          <p:spPr bwMode="auto">
            <a:xfrm>
              <a:off x="10347810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Oval 335"/>
            <p:cNvSpPr>
              <a:spLocks noChangeArrowheads="1"/>
            </p:cNvSpPr>
            <p:nvPr/>
          </p:nvSpPr>
          <p:spPr bwMode="auto">
            <a:xfrm>
              <a:off x="10119210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342"/>
            <p:cNvSpPr>
              <a:spLocks noChangeArrowheads="1"/>
            </p:cNvSpPr>
            <p:nvPr/>
          </p:nvSpPr>
          <p:spPr bwMode="auto">
            <a:xfrm>
              <a:off x="10462110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53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5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55"/>
            <p:cNvSpPr/>
            <p:nvPr/>
          </p:nvSpPr>
          <p:spPr bwMode="auto">
            <a:xfrm>
              <a:off x="10641497" y="5235576"/>
              <a:ext cx="1633537" cy="2490788"/>
            </a:xfrm>
            <a:custGeom>
              <a:avLst/>
              <a:gdLst>
                <a:gd name="T0" fmla="*/ 186 w 434"/>
                <a:gd name="T1" fmla="*/ 443 h 663"/>
                <a:gd name="T2" fmla="*/ 0 w 434"/>
                <a:gd name="T3" fmla="*/ 654 h 663"/>
                <a:gd name="T4" fmla="*/ 155 w 434"/>
                <a:gd name="T5" fmla="*/ 644 h 663"/>
                <a:gd name="T6" fmla="*/ 379 w 434"/>
                <a:gd name="T7" fmla="*/ 223 h 663"/>
                <a:gd name="T8" fmla="*/ 161 w 434"/>
                <a:gd name="T9" fmla="*/ 0 h 663"/>
                <a:gd name="T10" fmla="*/ 162 w 434"/>
                <a:gd name="T11" fmla="*/ 18 h 663"/>
                <a:gd name="T12" fmla="*/ 186 w 434"/>
                <a:gd name="T13" fmla="*/ 44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663">
                  <a:moveTo>
                    <a:pt x="186" y="443"/>
                  </a:moveTo>
                  <a:cubicBezTo>
                    <a:pt x="141" y="568"/>
                    <a:pt x="77" y="613"/>
                    <a:pt x="0" y="654"/>
                  </a:cubicBezTo>
                  <a:cubicBezTo>
                    <a:pt x="50" y="663"/>
                    <a:pt x="103" y="660"/>
                    <a:pt x="155" y="644"/>
                  </a:cubicBezTo>
                  <a:cubicBezTo>
                    <a:pt x="333" y="590"/>
                    <a:pt x="434" y="401"/>
                    <a:pt x="379" y="223"/>
                  </a:cubicBezTo>
                  <a:cubicBezTo>
                    <a:pt x="346" y="113"/>
                    <a:pt x="262" y="33"/>
                    <a:pt x="161" y="0"/>
                  </a:cubicBezTo>
                  <a:cubicBezTo>
                    <a:pt x="160" y="5"/>
                    <a:pt x="160" y="11"/>
                    <a:pt x="162" y="18"/>
                  </a:cubicBezTo>
                  <a:cubicBezTo>
                    <a:pt x="181" y="85"/>
                    <a:pt x="240" y="290"/>
                    <a:pt x="186" y="44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Oval 399"/>
            <p:cNvSpPr>
              <a:spLocks noChangeArrowheads="1"/>
            </p:cNvSpPr>
            <p:nvPr/>
          </p:nvSpPr>
          <p:spPr bwMode="auto">
            <a:xfrm>
              <a:off x="11914672" y="5848351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Oval 402"/>
            <p:cNvSpPr>
              <a:spLocks noChangeArrowheads="1"/>
            </p:cNvSpPr>
            <p:nvPr/>
          </p:nvSpPr>
          <p:spPr bwMode="auto">
            <a:xfrm>
              <a:off x="11914672" y="617537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Oval 404"/>
            <p:cNvSpPr>
              <a:spLocks noChangeArrowheads="1"/>
            </p:cNvSpPr>
            <p:nvPr/>
          </p:nvSpPr>
          <p:spPr bwMode="auto">
            <a:xfrm>
              <a:off x="11950491" y="6008602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Oval 411"/>
            <p:cNvSpPr>
              <a:spLocks noChangeArrowheads="1"/>
            </p:cNvSpPr>
            <p:nvPr/>
          </p:nvSpPr>
          <p:spPr bwMode="auto">
            <a:xfrm>
              <a:off x="11914672" y="6437313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Oval 413"/>
            <p:cNvSpPr>
              <a:spLocks noChangeArrowheads="1"/>
            </p:cNvSpPr>
            <p:nvPr/>
          </p:nvSpPr>
          <p:spPr bwMode="auto">
            <a:xfrm>
              <a:off x="12014020" y="6311006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Oval 426"/>
            <p:cNvSpPr>
              <a:spLocks noChangeArrowheads="1"/>
            </p:cNvSpPr>
            <p:nvPr/>
          </p:nvSpPr>
          <p:spPr bwMode="auto">
            <a:xfrm>
              <a:off x="11914672" y="66373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Oval 428"/>
            <p:cNvSpPr>
              <a:spLocks noChangeArrowheads="1"/>
            </p:cNvSpPr>
            <p:nvPr/>
          </p:nvSpPr>
          <p:spPr bwMode="auto">
            <a:xfrm>
              <a:off x="11928959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Oval 435"/>
            <p:cNvSpPr>
              <a:spLocks noChangeArrowheads="1"/>
            </p:cNvSpPr>
            <p:nvPr/>
          </p:nvSpPr>
          <p:spPr bwMode="auto">
            <a:xfrm>
              <a:off x="11914672" y="70500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Oval 483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Oval 488"/>
            <p:cNvSpPr>
              <a:spLocks noChangeArrowheads="1"/>
            </p:cNvSpPr>
            <p:nvPr/>
          </p:nvSpPr>
          <p:spPr bwMode="auto">
            <a:xfrm>
              <a:off x="11443184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91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92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495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496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497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498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500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501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502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503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504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505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506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507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508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509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510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511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512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513"/>
            <p:cNvSpPr>
              <a:spLocks noChangeArrowheads="1"/>
            </p:cNvSpPr>
            <p:nvPr/>
          </p:nvSpPr>
          <p:spPr bwMode="auto">
            <a:xfrm>
              <a:off x="11281259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514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515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516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517"/>
            <p:cNvSpPr>
              <a:spLocks noChangeArrowheads="1"/>
            </p:cNvSpPr>
            <p:nvPr/>
          </p:nvSpPr>
          <p:spPr bwMode="auto">
            <a:xfrm>
              <a:off x="11620984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518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519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520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521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522"/>
            <p:cNvSpPr>
              <a:spLocks noChangeArrowheads="1"/>
            </p:cNvSpPr>
            <p:nvPr/>
          </p:nvSpPr>
          <p:spPr bwMode="auto">
            <a:xfrm>
              <a:off x="11281259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Oval 523"/>
            <p:cNvSpPr>
              <a:spLocks noChangeArrowheads="1"/>
            </p:cNvSpPr>
            <p:nvPr/>
          </p:nvSpPr>
          <p:spPr bwMode="auto">
            <a:xfrm>
              <a:off x="11459059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Oval 524"/>
            <p:cNvSpPr>
              <a:spLocks noChangeArrowheads="1"/>
            </p:cNvSpPr>
            <p:nvPr/>
          </p:nvSpPr>
          <p:spPr bwMode="auto">
            <a:xfrm>
              <a:off x="11443184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Oval 525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Oval 526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527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528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Oval 529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Oval 530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Oval 531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Oval 532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Oval 533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Oval 534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53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Oval 53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53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Oval 53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Oval 54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Oval 54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Oval 54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Oval 54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Oval 54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Oval 54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Oval 54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Oval 54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Oval 54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Oval 54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Oval 55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55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55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55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Oval 55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Oval 55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Oval 55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Oval 55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Oval 56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Oval 56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Oval 56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573"/>
            <p:cNvSpPr/>
            <p:nvPr/>
          </p:nvSpPr>
          <p:spPr bwMode="auto">
            <a:xfrm>
              <a:off x="10619273" y="5235576"/>
              <a:ext cx="1633538" cy="2566988"/>
            </a:xfrm>
            <a:custGeom>
              <a:avLst/>
              <a:gdLst>
                <a:gd name="T0" fmla="*/ 191 w 434"/>
                <a:gd name="T1" fmla="*/ 443 h 683"/>
                <a:gd name="T2" fmla="*/ 110 w 434"/>
                <a:gd name="T3" fmla="*/ 580 h 683"/>
                <a:gd name="T4" fmla="*/ 6 w 434"/>
                <a:gd name="T5" fmla="*/ 654 h 683"/>
                <a:gd name="T6" fmla="*/ 5 w 434"/>
                <a:gd name="T7" fmla="*/ 655 h 683"/>
                <a:gd name="T8" fmla="*/ 391 w 434"/>
                <a:gd name="T9" fmla="*/ 401 h 683"/>
                <a:gd name="T10" fmla="*/ 168 w 434"/>
                <a:gd name="T11" fmla="*/ 0 h 683"/>
                <a:gd name="T12" fmla="*/ 166 w 434"/>
                <a:gd name="T13" fmla="*/ 1 h 683"/>
                <a:gd name="T14" fmla="*/ 182 w 434"/>
                <a:gd name="T15" fmla="*/ 73 h 683"/>
                <a:gd name="T16" fmla="*/ 204 w 434"/>
                <a:gd name="T17" fmla="*/ 184 h 683"/>
                <a:gd name="T18" fmla="*/ 191 w 434"/>
                <a:gd name="T19" fmla="*/ 443 h 683"/>
                <a:gd name="T20" fmla="*/ 192 w 434"/>
                <a:gd name="T21" fmla="*/ 443 h 683"/>
                <a:gd name="T22" fmla="*/ 201 w 434"/>
                <a:gd name="T23" fmla="*/ 150 h 683"/>
                <a:gd name="T24" fmla="*/ 176 w 434"/>
                <a:gd name="T25" fmla="*/ 41 h 683"/>
                <a:gd name="T26" fmla="*/ 170 w 434"/>
                <a:gd name="T27" fmla="*/ 23 h 683"/>
                <a:gd name="T28" fmla="*/ 183 w 434"/>
                <a:gd name="T29" fmla="*/ 7 h 683"/>
                <a:gd name="T30" fmla="*/ 253 w 434"/>
                <a:gd name="T31" fmla="*/ 44 h 683"/>
                <a:gd name="T32" fmla="*/ 398 w 434"/>
                <a:gd name="T33" fmla="*/ 294 h 683"/>
                <a:gd name="T34" fmla="*/ 307 w 434"/>
                <a:gd name="T35" fmla="*/ 553 h 683"/>
                <a:gd name="T36" fmla="*/ 177 w 434"/>
                <a:gd name="T37" fmla="*/ 638 h 683"/>
                <a:gd name="T38" fmla="*/ 79 w 434"/>
                <a:gd name="T39" fmla="*/ 658 h 683"/>
                <a:gd name="T40" fmla="*/ 21 w 434"/>
                <a:gd name="T41" fmla="*/ 656 h 683"/>
                <a:gd name="T42" fmla="*/ 30 w 434"/>
                <a:gd name="T43" fmla="*/ 641 h 683"/>
                <a:gd name="T44" fmla="*/ 192 w 434"/>
                <a:gd name="T45" fmla="*/ 443 h 683"/>
                <a:gd name="T46" fmla="*/ 191 w 434"/>
                <a:gd name="T47" fmla="*/ 44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83">
                  <a:moveTo>
                    <a:pt x="191" y="443"/>
                  </a:moveTo>
                  <a:cubicBezTo>
                    <a:pt x="172" y="494"/>
                    <a:pt x="148" y="541"/>
                    <a:pt x="110" y="580"/>
                  </a:cubicBezTo>
                  <a:cubicBezTo>
                    <a:pt x="80" y="611"/>
                    <a:pt x="43" y="634"/>
                    <a:pt x="6" y="654"/>
                  </a:cubicBezTo>
                  <a:cubicBezTo>
                    <a:pt x="5" y="654"/>
                    <a:pt x="4" y="655"/>
                    <a:pt x="5" y="655"/>
                  </a:cubicBezTo>
                  <a:cubicBezTo>
                    <a:pt x="180" y="683"/>
                    <a:pt x="348" y="572"/>
                    <a:pt x="391" y="401"/>
                  </a:cubicBezTo>
                  <a:cubicBezTo>
                    <a:pt x="434" y="231"/>
                    <a:pt x="332" y="55"/>
                    <a:pt x="168" y="0"/>
                  </a:cubicBezTo>
                  <a:cubicBezTo>
                    <a:pt x="167" y="0"/>
                    <a:pt x="166" y="0"/>
                    <a:pt x="166" y="1"/>
                  </a:cubicBezTo>
                  <a:cubicBezTo>
                    <a:pt x="163" y="23"/>
                    <a:pt x="176" y="51"/>
                    <a:pt x="182" y="73"/>
                  </a:cubicBezTo>
                  <a:cubicBezTo>
                    <a:pt x="191" y="109"/>
                    <a:pt x="199" y="146"/>
                    <a:pt x="204" y="184"/>
                  </a:cubicBezTo>
                  <a:cubicBezTo>
                    <a:pt x="217" y="270"/>
                    <a:pt x="219" y="360"/>
                    <a:pt x="191" y="443"/>
                  </a:cubicBezTo>
                  <a:cubicBezTo>
                    <a:pt x="190" y="444"/>
                    <a:pt x="192" y="444"/>
                    <a:pt x="192" y="443"/>
                  </a:cubicBezTo>
                  <a:cubicBezTo>
                    <a:pt x="225" y="349"/>
                    <a:pt x="218" y="246"/>
                    <a:pt x="201" y="150"/>
                  </a:cubicBezTo>
                  <a:cubicBezTo>
                    <a:pt x="194" y="113"/>
                    <a:pt x="185" y="77"/>
                    <a:pt x="176" y="41"/>
                  </a:cubicBezTo>
                  <a:cubicBezTo>
                    <a:pt x="174" y="35"/>
                    <a:pt x="172" y="29"/>
                    <a:pt x="170" y="23"/>
                  </a:cubicBezTo>
                  <a:cubicBezTo>
                    <a:pt x="166" y="7"/>
                    <a:pt x="166" y="1"/>
                    <a:pt x="183" y="7"/>
                  </a:cubicBezTo>
                  <a:cubicBezTo>
                    <a:pt x="207" y="16"/>
                    <a:pt x="231" y="29"/>
                    <a:pt x="253" y="44"/>
                  </a:cubicBezTo>
                  <a:cubicBezTo>
                    <a:pt x="337" y="100"/>
                    <a:pt x="389" y="194"/>
                    <a:pt x="398" y="294"/>
                  </a:cubicBezTo>
                  <a:cubicBezTo>
                    <a:pt x="407" y="389"/>
                    <a:pt x="371" y="484"/>
                    <a:pt x="307" y="553"/>
                  </a:cubicBezTo>
                  <a:cubicBezTo>
                    <a:pt x="272" y="591"/>
                    <a:pt x="226" y="620"/>
                    <a:pt x="177" y="638"/>
                  </a:cubicBezTo>
                  <a:cubicBezTo>
                    <a:pt x="146" y="650"/>
                    <a:pt x="113" y="656"/>
                    <a:pt x="79" y="658"/>
                  </a:cubicBezTo>
                  <a:cubicBezTo>
                    <a:pt x="60" y="659"/>
                    <a:pt x="40" y="658"/>
                    <a:pt x="21" y="656"/>
                  </a:cubicBezTo>
                  <a:cubicBezTo>
                    <a:pt x="0" y="653"/>
                    <a:pt x="22" y="646"/>
                    <a:pt x="30" y="641"/>
                  </a:cubicBezTo>
                  <a:cubicBezTo>
                    <a:pt x="110" y="596"/>
                    <a:pt x="161" y="529"/>
                    <a:pt x="192" y="443"/>
                  </a:cubicBezTo>
                  <a:cubicBezTo>
                    <a:pt x="193" y="442"/>
                    <a:pt x="191" y="443"/>
                    <a:pt x="191" y="44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574"/>
            <p:cNvSpPr/>
            <p:nvPr/>
          </p:nvSpPr>
          <p:spPr bwMode="auto">
            <a:xfrm>
              <a:off x="9433410" y="5153026"/>
              <a:ext cx="1803400" cy="2532063"/>
            </a:xfrm>
            <a:custGeom>
              <a:avLst/>
              <a:gdLst>
                <a:gd name="T0" fmla="*/ 55 w 479"/>
                <a:gd name="T1" fmla="*/ 442 h 674"/>
                <a:gd name="T2" fmla="*/ 309 w 479"/>
                <a:gd name="T3" fmla="*/ 674 h 674"/>
                <a:gd name="T4" fmla="*/ 248 w 479"/>
                <a:gd name="T5" fmla="*/ 562 h 674"/>
                <a:gd name="T6" fmla="*/ 235 w 479"/>
                <a:gd name="T7" fmla="*/ 394 h 674"/>
                <a:gd name="T8" fmla="*/ 418 w 479"/>
                <a:gd name="T9" fmla="*/ 59 h 674"/>
                <a:gd name="T10" fmla="*/ 479 w 479"/>
                <a:gd name="T11" fmla="*/ 21 h 674"/>
                <a:gd name="T12" fmla="*/ 279 w 479"/>
                <a:gd name="T13" fmla="*/ 20 h 674"/>
                <a:gd name="T14" fmla="*/ 55 w 479"/>
                <a:gd name="T15" fmla="*/ 44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674">
                  <a:moveTo>
                    <a:pt x="55" y="442"/>
                  </a:moveTo>
                  <a:cubicBezTo>
                    <a:pt x="92" y="564"/>
                    <a:pt x="192" y="650"/>
                    <a:pt x="309" y="674"/>
                  </a:cubicBezTo>
                  <a:cubicBezTo>
                    <a:pt x="293" y="635"/>
                    <a:pt x="263" y="601"/>
                    <a:pt x="248" y="562"/>
                  </a:cubicBezTo>
                  <a:cubicBezTo>
                    <a:pt x="227" y="510"/>
                    <a:pt x="229" y="448"/>
                    <a:pt x="235" y="394"/>
                  </a:cubicBezTo>
                  <a:cubicBezTo>
                    <a:pt x="249" y="252"/>
                    <a:pt x="297" y="141"/>
                    <a:pt x="418" y="59"/>
                  </a:cubicBezTo>
                  <a:cubicBezTo>
                    <a:pt x="436" y="47"/>
                    <a:pt x="464" y="36"/>
                    <a:pt x="479" y="21"/>
                  </a:cubicBezTo>
                  <a:cubicBezTo>
                    <a:pt x="416" y="1"/>
                    <a:pt x="347" y="0"/>
                    <a:pt x="279" y="20"/>
                  </a:cubicBezTo>
                  <a:cubicBezTo>
                    <a:pt x="101" y="75"/>
                    <a:pt x="0" y="263"/>
                    <a:pt x="55" y="442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594"/>
            <p:cNvSpPr>
              <a:spLocks noChangeArrowheads="1"/>
            </p:cNvSpPr>
            <p:nvPr/>
          </p:nvSpPr>
          <p:spPr bwMode="auto">
            <a:xfrm>
              <a:off x="10641498" y="52355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599"/>
            <p:cNvSpPr>
              <a:spLocks noChangeArrowheads="1"/>
            </p:cNvSpPr>
            <p:nvPr/>
          </p:nvSpPr>
          <p:spPr bwMode="auto">
            <a:xfrm>
              <a:off x="11443185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602"/>
            <p:cNvSpPr>
              <a:spLocks noChangeArrowheads="1"/>
            </p:cNvSpPr>
            <p:nvPr/>
          </p:nvSpPr>
          <p:spPr bwMode="auto">
            <a:xfrm>
              <a:off x="10976460" y="5208588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Oval 603"/>
            <p:cNvSpPr>
              <a:spLocks noChangeArrowheads="1"/>
            </p:cNvSpPr>
            <p:nvPr/>
          </p:nvSpPr>
          <p:spPr bwMode="auto">
            <a:xfrm>
              <a:off x="11059010" y="545306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Oval 604"/>
            <p:cNvSpPr>
              <a:spLocks noChangeArrowheads="1"/>
            </p:cNvSpPr>
            <p:nvPr/>
          </p:nvSpPr>
          <p:spPr bwMode="auto">
            <a:xfrm>
              <a:off x="11311307" y="5335357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Oval 606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Oval 607"/>
            <p:cNvSpPr>
              <a:spLocks noChangeArrowheads="1"/>
            </p:cNvSpPr>
            <p:nvPr/>
          </p:nvSpPr>
          <p:spPr bwMode="auto">
            <a:xfrm>
              <a:off x="11266973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Oval 608"/>
            <p:cNvSpPr>
              <a:spLocks noChangeArrowheads="1"/>
            </p:cNvSpPr>
            <p:nvPr/>
          </p:nvSpPr>
          <p:spPr bwMode="auto">
            <a:xfrm>
              <a:off x="10838348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Oval 609"/>
            <p:cNvSpPr>
              <a:spLocks noChangeArrowheads="1"/>
            </p:cNvSpPr>
            <p:nvPr/>
          </p:nvSpPr>
          <p:spPr bwMode="auto">
            <a:xfrm>
              <a:off x="10641498" y="5434013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Oval 611"/>
            <p:cNvSpPr>
              <a:spLocks noChangeArrowheads="1"/>
            </p:cNvSpPr>
            <p:nvPr/>
          </p:nvSpPr>
          <p:spPr bwMode="auto">
            <a:xfrm>
              <a:off x="10657373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Oval 612"/>
            <p:cNvSpPr>
              <a:spLocks noChangeArrowheads="1"/>
            </p:cNvSpPr>
            <p:nvPr/>
          </p:nvSpPr>
          <p:spPr bwMode="auto">
            <a:xfrm>
              <a:off x="10962173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Oval 613"/>
            <p:cNvSpPr>
              <a:spLocks noChangeArrowheads="1"/>
            </p:cNvSpPr>
            <p:nvPr/>
          </p:nvSpPr>
          <p:spPr bwMode="auto">
            <a:xfrm>
              <a:off x="11711473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Oval 614"/>
            <p:cNvSpPr>
              <a:spLocks noChangeArrowheads="1"/>
            </p:cNvSpPr>
            <p:nvPr/>
          </p:nvSpPr>
          <p:spPr bwMode="auto">
            <a:xfrm>
              <a:off x="11266973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Oval 615"/>
            <p:cNvSpPr>
              <a:spLocks noChangeArrowheads="1"/>
            </p:cNvSpPr>
            <p:nvPr/>
          </p:nvSpPr>
          <p:spPr bwMode="auto">
            <a:xfrm>
              <a:off x="11616223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616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Oval 617"/>
            <p:cNvSpPr>
              <a:spLocks noChangeArrowheads="1"/>
            </p:cNvSpPr>
            <p:nvPr/>
          </p:nvSpPr>
          <p:spPr bwMode="auto">
            <a:xfrm>
              <a:off x="10855810" y="5722938"/>
              <a:ext cx="68263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Oval 618"/>
            <p:cNvSpPr>
              <a:spLocks noChangeArrowheads="1"/>
            </p:cNvSpPr>
            <p:nvPr/>
          </p:nvSpPr>
          <p:spPr bwMode="auto">
            <a:xfrm>
              <a:off x="10641498" y="5848351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Oval 619"/>
            <p:cNvSpPr>
              <a:spLocks noChangeArrowheads="1"/>
            </p:cNvSpPr>
            <p:nvPr/>
          </p:nvSpPr>
          <p:spPr bwMode="auto">
            <a:xfrm>
              <a:off x="11489223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Oval 620"/>
            <p:cNvSpPr>
              <a:spLocks noChangeArrowheads="1"/>
            </p:cNvSpPr>
            <p:nvPr/>
          </p:nvSpPr>
          <p:spPr bwMode="auto">
            <a:xfrm>
              <a:off x="11390798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Oval 621"/>
            <p:cNvSpPr>
              <a:spLocks noChangeArrowheads="1"/>
            </p:cNvSpPr>
            <p:nvPr/>
          </p:nvSpPr>
          <p:spPr bwMode="auto">
            <a:xfrm>
              <a:off x="10641498" y="61753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Oval 622"/>
            <p:cNvSpPr>
              <a:spLocks noChangeArrowheads="1"/>
            </p:cNvSpPr>
            <p:nvPr/>
          </p:nvSpPr>
          <p:spPr bwMode="auto">
            <a:xfrm>
              <a:off x="11047898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Oval 623"/>
            <p:cNvSpPr>
              <a:spLocks noChangeArrowheads="1"/>
            </p:cNvSpPr>
            <p:nvPr/>
          </p:nvSpPr>
          <p:spPr bwMode="auto">
            <a:xfrm>
              <a:off x="10717698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Oval 624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Oval 625"/>
            <p:cNvSpPr>
              <a:spLocks noChangeArrowheads="1"/>
            </p:cNvSpPr>
            <p:nvPr/>
          </p:nvSpPr>
          <p:spPr bwMode="auto">
            <a:xfrm>
              <a:off x="11533673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Oval 626"/>
            <p:cNvSpPr>
              <a:spLocks noChangeArrowheads="1"/>
            </p:cNvSpPr>
            <p:nvPr/>
          </p:nvSpPr>
          <p:spPr bwMode="auto">
            <a:xfrm>
              <a:off x="11733698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Oval 627"/>
            <p:cNvSpPr>
              <a:spLocks noChangeArrowheads="1"/>
            </p:cNvSpPr>
            <p:nvPr/>
          </p:nvSpPr>
          <p:spPr bwMode="auto">
            <a:xfrm>
              <a:off x="10890735" y="5873751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Oval 628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Oval 629"/>
            <p:cNvSpPr>
              <a:spLocks noChangeArrowheads="1"/>
            </p:cNvSpPr>
            <p:nvPr/>
          </p:nvSpPr>
          <p:spPr bwMode="auto">
            <a:xfrm>
              <a:off x="11390798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630"/>
            <p:cNvSpPr>
              <a:spLocks noChangeArrowheads="1"/>
            </p:cNvSpPr>
            <p:nvPr/>
          </p:nvSpPr>
          <p:spPr bwMode="auto">
            <a:xfrm>
              <a:off x="10641498" y="64373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631"/>
            <p:cNvSpPr>
              <a:spLocks noChangeArrowheads="1"/>
            </p:cNvSpPr>
            <p:nvPr/>
          </p:nvSpPr>
          <p:spPr bwMode="auto">
            <a:xfrm>
              <a:off x="11047898" y="6186488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Oval 632"/>
            <p:cNvSpPr>
              <a:spLocks noChangeArrowheads="1"/>
            </p:cNvSpPr>
            <p:nvPr/>
          </p:nvSpPr>
          <p:spPr bwMode="auto">
            <a:xfrm>
              <a:off x="10792310" y="6272213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Oval 633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Oval 634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Oval 635"/>
            <p:cNvSpPr>
              <a:spLocks noChangeArrowheads="1"/>
            </p:cNvSpPr>
            <p:nvPr/>
          </p:nvSpPr>
          <p:spPr bwMode="auto">
            <a:xfrm>
              <a:off x="11443185" y="66103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Oval 636"/>
            <p:cNvSpPr>
              <a:spLocks noChangeArrowheads="1"/>
            </p:cNvSpPr>
            <p:nvPr/>
          </p:nvSpPr>
          <p:spPr bwMode="auto">
            <a:xfrm>
              <a:off x="11733698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Oval 637"/>
            <p:cNvSpPr>
              <a:spLocks noChangeArrowheads="1"/>
            </p:cNvSpPr>
            <p:nvPr/>
          </p:nvSpPr>
          <p:spPr bwMode="auto">
            <a:xfrm>
              <a:off x="10890735" y="6137276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Oval 638"/>
            <p:cNvSpPr>
              <a:spLocks noChangeArrowheads="1"/>
            </p:cNvSpPr>
            <p:nvPr/>
          </p:nvSpPr>
          <p:spPr bwMode="auto">
            <a:xfrm>
              <a:off x="10976460" y="64119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Oval 639"/>
            <p:cNvSpPr>
              <a:spLocks noChangeArrowheads="1"/>
            </p:cNvSpPr>
            <p:nvPr/>
          </p:nvSpPr>
          <p:spPr bwMode="auto">
            <a:xfrm>
              <a:off x="11059010" y="6656388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Oval 640"/>
            <p:cNvSpPr>
              <a:spLocks noChangeArrowheads="1"/>
            </p:cNvSpPr>
            <p:nvPr/>
          </p:nvSpPr>
          <p:spPr bwMode="auto">
            <a:xfrm>
              <a:off x="11266973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Oval 641"/>
            <p:cNvSpPr>
              <a:spLocks noChangeArrowheads="1"/>
            </p:cNvSpPr>
            <p:nvPr/>
          </p:nvSpPr>
          <p:spPr bwMode="auto">
            <a:xfrm>
              <a:off x="11616223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Oval 642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Oval 643"/>
            <p:cNvSpPr>
              <a:spLocks noChangeArrowheads="1"/>
            </p:cNvSpPr>
            <p:nvPr/>
          </p:nvSpPr>
          <p:spPr bwMode="auto">
            <a:xfrm>
              <a:off x="11266973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Oval 644"/>
            <p:cNvSpPr>
              <a:spLocks noChangeArrowheads="1"/>
            </p:cNvSpPr>
            <p:nvPr/>
          </p:nvSpPr>
          <p:spPr bwMode="auto">
            <a:xfrm>
              <a:off x="10838348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Oval 645"/>
            <p:cNvSpPr>
              <a:spLocks noChangeArrowheads="1"/>
            </p:cNvSpPr>
            <p:nvPr/>
          </p:nvSpPr>
          <p:spPr bwMode="auto">
            <a:xfrm>
              <a:off x="10641498" y="6637338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Oval 64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Oval 64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Oval 64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Oval 64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Oval 65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Oval 65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Oval 65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Oval 65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Oval 65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65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Oval 65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Oval 65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Oval 65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Oval 65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Oval 66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Oval 66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Oval 66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Oval 66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Oval 66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Oval 66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Oval 66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Oval 66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Oval 67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Oval 67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Oval 67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Oval 707"/>
            <p:cNvSpPr>
              <a:spLocks noChangeArrowheads="1"/>
            </p:cNvSpPr>
            <p:nvPr/>
          </p:nvSpPr>
          <p:spPr bwMode="auto">
            <a:xfrm>
              <a:off x="10171598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Oval 713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Oval 715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Oval 718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Oval 721"/>
            <p:cNvSpPr>
              <a:spLocks noChangeArrowheads="1"/>
            </p:cNvSpPr>
            <p:nvPr/>
          </p:nvSpPr>
          <p:spPr bwMode="auto">
            <a:xfrm>
              <a:off x="10438298" y="5911851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Oval 722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Oval 723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Oval 724"/>
            <p:cNvSpPr>
              <a:spLocks noChangeArrowheads="1"/>
            </p:cNvSpPr>
            <p:nvPr/>
          </p:nvSpPr>
          <p:spPr bwMode="auto">
            <a:xfrm>
              <a:off x="9825523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Oval 727"/>
            <p:cNvSpPr>
              <a:spLocks noChangeArrowheads="1"/>
            </p:cNvSpPr>
            <p:nvPr/>
          </p:nvSpPr>
          <p:spPr bwMode="auto">
            <a:xfrm>
              <a:off x="10216048" y="5610226"/>
              <a:ext cx="4286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Oval 728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Oval 730"/>
            <p:cNvSpPr>
              <a:spLocks noChangeArrowheads="1"/>
            </p:cNvSpPr>
            <p:nvPr/>
          </p:nvSpPr>
          <p:spPr bwMode="auto">
            <a:xfrm>
              <a:off x="9776310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Oval 732"/>
            <p:cNvSpPr>
              <a:spLocks noChangeArrowheads="1"/>
            </p:cNvSpPr>
            <p:nvPr/>
          </p:nvSpPr>
          <p:spPr bwMode="auto">
            <a:xfrm>
              <a:off x="10009673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Oval 733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Oval 734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Oval 737"/>
            <p:cNvSpPr>
              <a:spLocks noChangeArrowheads="1"/>
            </p:cNvSpPr>
            <p:nvPr/>
          </p:nvSpPr>
          <p:spPr bwMode="auto">
            <a:xfrm>
              <a:off x="10347811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Oval 738"/>
            <p:cNvSpPr>
              <a:spLocks noChangeArrowheads="1"/>
            </p:cNvSpPr>
            <p:nvPr/>
          </p:nvSpPr>
          <p:spPr bwMode="auto">
            <a:xfrm>
              <a:off x="10119211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Oval 740"/>
            <p:cNvSpPr>
              <a:spLocks noChangeArrowheads="1"/>
            </p:cNvSpPr>
            <p:nvPr/>
          </p:nvSpPr>
          <p:spPr bwMode="auto">
            <a:xfrm>
              <a:off x="9776311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Oval 742"/>
            <p:cNvSpPr>
              <a:spLocks noChangeArrowheads="1"/>
            </p:cNvSpPr>
            <p:nvPr/>
          </p:nvSpPr>
          <p:spPr bwMode="auto">
            <a:xfrm>
              <a:off x="10009673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Oval 743"/>
            <p:cNvSpPr>
              <a:spLocks noChangeArrowheads="1"/>
            </p:cNvSpPr>
            <p:nvPr/>
          </p:nvSpPr>
          <p:spPr bwMode="auto">
            <a:xfrm>
              <a:off x="10187473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Oval 744"/>
            <p:cNvSpPr>
              <a:spLocks noChangeArrowheads="1"/>
            </p:cNvSpPr>
            <p:nvPr/>
          </p:nvSpPr>
          <p:spPr bwMode="auto">
            <a:xfrm>
              <a:off x="10171598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Oval 745"/>
            <p:cNvSpPr>
              <a:spLocks noChangeArrowheads="1"/>
            </p:cNvSpPr>
            <p:nvPr/>
          </p:nvSpPr>
          <p:spPr bwMode="auto">
            <a:xfrm>
              <a:off x="10462111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Oval 746"/>
            <p:cNvSpPr>
              <a:spLocks noChangeArrowheads="1"/>
            </p:cNvSpPr>
            <p:nvPr/>
          </p:nvSpPr>
          <p:spPr bwMode="auto">
            <a:xfrm>
              <a:off x="9619148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Oval 747"/>
            <p:cNvSpPr>
              <a:spLocks noChangeArrowheads="1"/>
            </p:cNvSpPr>
            <p:nvPr/>
          </p:nvSpPr>
          <p:spPr bwMode="auto">
            <a:xfrm>
              <a:off x="9704873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Oval 748"/>
            <p:cNvSpPr>
              <a:spLocks noChangeArrowheads="1"/>
            </p:cNvSpPr>
            <p:nvPr/>
          </p:nvSpPr>
          <p:spPr bwMode="auto">
            <a:xfrm>
              <a:off x="9787423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Oval 749"/>
            <p:cNvSpPr>
              <a:spLocks noChangeArrowheads="1"/>
            </p:cNvSpPr>
            <p:nvPr/>
          </p:nvSpPr>
          <p:spPr bwMode="auto">
            <a:xfrm>
              <a:off x="9995386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Oval 750"/>
            <p:cNvSpPr>
              <a:spLocks noChangeArrowheads="1"/>
            </p:cNvSpPr>
            <p:nvPr/>
          </p:nvSpPr>
          <p:spPr bwMode="auto">
            <a:xfrm>
              <a:off x="10344636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Oval 751"/>
            <p:cNvSpPr>
              <a:spLocks noChangeArrowheads="1"/>
            </p:cNvSpPr>
            <p:nvPr/>
          </p:nvSpPr>
          <p:spPr bwMode="auto">
            <a:xfrm>
              <a:off x="9863623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Oval 752"/>
            <p:cNvSpPr>
              <a:spLocks noChangeArrowheads="1"/>
            </p:cNvSpPr>
            <p:nvPr/>
          </p:nvSpPr>
          <p:spPr bwMode="auto">
            <a:xfrm>
              <a:off x="9995386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Oval 753"/>
            <p:cNvSpPr>
              <a:spLocks noChangeArrowheads="1"/>
            </p:cNvSpPr>
            <p:nvPr/>
          </p:nvSpPr>
          <p:spPr bwMode="auto">
            <a:xfrm>
              <a:off x="9565173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Oval 755"/>
            <p:cNvSpPr>
              <a:spLocks noChangeArrowheads="1"/>
            </p:cNvSpPr>
            <p:nvPr/>
          </p:nvSpPr>
          <p:spPr bwMode="auto">
            <a:xfrm>
              <a:off x="10449411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Oval 757"/>
            <p:cNvSpPr>
              <a:spLocks noChangeArrowheads="1"/>
            </p:cNvSpPr>
            <p:nvPr/>
          </p:nvSpPr>
          <p:spPr bwMode="auto">
            <a:xfrm>
              <a:off x="9690586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Oval 758"/>
            <p:cNvSpPr>
              <a:spLocks noChangeArrowheads="1"/>
            </p:cNvSpPr>
            <p:nvPr/>
          </p:nvSpPr>
          <p:spPr bwMode="auto">
            <a:xfrm>
              <a:off x="10438298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Oval 759"/>
            <p:cNvSpPr>
              <a:spLocks noChangeArrowheads="1"/>
            </p:cNvSpPr>
            <p:nvPr/>
          </p:nvSpPr>
          <p:spPr bwMode="auto">
            <a:xfrm>
              <a:off x="9995386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Oval 760"/>
            <p:cNvSpPr>
              <a:spLocks noChangeArrowheads="1"/>
            </p:cNvSpPr>
            <p:nvPr/>
          </p:nvSpPr>
          <p:spPr bwMode="auto">
            <a:xfrm>
              <a:off x="10344636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Oval 761"/>
            <p:cNvSpPr>
              <a:spLocks noChangeArrowheads="1"/>
            </p:cNvSpPr>
            <p:nvPr/>
          </p:nvSpPr>
          <p:spPr bwMode="auto">
            <a:xfrm>
              <a:off x="9825523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Oval 764"/>
            <p:cNvSpPr>
              <a:spLocks noChangeArrowheads="1"/>
            </p:cNvSpPr>
            <p:nvPr/>
          </p:nvSpPr>
          <p:spPr bwMode="auto">
            <a:xfrm>
              <a:off x="10216048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Oval 765"/>
            <p:cNvSpPr>
              <a:spLocks noChangeArrowheads="1"/>
            </p:cNvSpPr>
            <p:nvPr/>
          </p:nvSpPr>
          <p:spPr bwMode="auto">
            <a:xfrm>
              <a:off x="10119211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Oval 767"/>
            <p:cNvSpPr>
              <a:spLocks noChangeArrowheads="1"/>
            </p:cNvSpPr>
            <p:nvPr/>
          </p:nvSpPr>
          <p:spPr bwMode="auto">
            <a:xfrm>
              <a:off x="9831729" y="7085909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Oval 769"/>
            <p:cNvSpPr>
              <a:spLocks noChangeArrowheads="1"/>
            </p:cNvSpPr>
            <p:nvPr/>
          </p:nvSpPr>
          <p:spPr bwMode="auto">
            <a:xfrm>
              <a:off x="10009673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Oval 770"/>
            <p:cNvSpPr>
              <a:spLocks noChangeArrowheads="1"/>
            </p:cNvSpPr>
            <p:nvPr/>
          </p:nvSpPr>
          <p:spPr bwMode="auto">
            <a:xfrm>
              <a:off x="10262086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Oval 771"/>
            <p:cNvSpPr>
              <a:spLocks noChangeArrowheads="1"/>
            </p:cNvSpPr>
            <p:nvPr/>
          </p:nvSpPr>
          <p:spPr bwMode="auto">
            <a:xfrm>
              <a:off x="10462111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Oval 773"/>
            <p:cNvSpPr>
              <a:spLocks noChangeArrowheads="1"/>
            </p:cNvSpPr>
            <p:nvPr/>
          </p:nvSpPr>
          <p:spPr bwMode="auto">
            <a:xfrm>
              <a:off x="10347811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Oval 774"/>
            <p:cNvSpPr>
              <a:spLocks noChangeArrowheads="1"/>
            </p:cNvSpPr>
            <p:nvPr/>
          </p:nvSpPr>
          <p:spPr bwMode="auto">
            <a:xfrm>
              <a:off x="10119211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Oval 781"/>
            <p:cNvSpPr>
              <a:spLocks noChangeArrowheads="1"/>
            </p:cNvSpPr>
            <p:nvPr/>
          </p:nvSpPr>
          <p:spPr bwMode="auto">
            <a:xfrm>
              <a:off x="10462111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792"/>
            <p:cNvSpPr/>
            <p:nvPr/>
          </p:nvSpPr>
          <p:spPr bwMode="auto">
            <a:xfrm>
              <a:off x="9512786" y="5081588"/>
              <a:ext cx="1727200" cy="2608263"/>
            </a:xfrm>
            <a:custGeom>
              <a:avLst/>
              <a:gdLst>
                <a:gd name="T0" fmla="*/ 33 w 459"/>
                <a:gd name="T1" fmla="*/ 461 h 694"/>
                <a:gd name="T2" fmla="*/ 288 w 459"/>
                <a:gd name="T3" fmla="*/ 694 h 694"/>
                <a:gd name="T4" fmla="*/ 289 w 459"/>
                <a:gd name="T5" fmla="*/ 693 h 694"/>
                <a:gd name="T6" fmla="*/ 242 w 459"/>
                <a:gd name="T7" fmla="*/ 611 h 694"/>
                <a:gd name="T8" fmla="*/ 211 w 459"/>
                <a:gd name="T9" fmla="*/ 495 h 694"/>
                <a:gd name="T10" fmla="*/ 236 w 459"/>
                <a:gd name="T11" fmla="*/ 299 h 694"/>
                <a:gd name="T12" fmla="*/ 314 w 459"/>
                <a:gd name="T13" fmla="*/ 152 h 694"/>
                <a:gd name="T14" fmla="*/ 382 w 459"/>
                <a:gd name="T15" fmla="*/ 90 h 694"/>
                <a:gd name="T16" fmla="*/ 458 w 459"/>
                <a:gd name="T17" fmla="*/ 41 h 694"/>
                <a:gd name="T18" fmla="*/ 457 w 459"/>
                <a:gd name="T19" fmla="*/ 39 h 694"/>
                <a:gd name="T20" fmla="*/ 100 w 459"/>
                <a:gd name="T21" fmla="*/ 142 h 694"/>
                <a:gd name="T22" fmla="*/ 33 w 459"/>
                <a:gd name="T23" fmla="*/ 461 h 694"/>
                <a:gd name="T24" fmla="*/ 34 w 459"/>
                <a:gd name="T25" fmla="*/ 461 h 694"/>
                <a:gd name="T26" fmla="*/ 72 w 459"/>
                <a:gd name="T27" fmla="*/ 182 h 694"/>
                <a:gd name="T28" fmla="*/ 317 w 459"/>
                <a:gd name="T29" fmla="*/ 28 h 694"/>
                <a:gd name="T30" fmla="*/ 410 w 459"/>
                <a:gd name="T31" fmla="*/ 30 h 694"/>
                <a:gd name="T32" fmla="*/ 451 w 459"/>
                <a:gd name="T33" fmla="*/ 39 h 694"/>
                <a:gd name="T34" fmla="*/ 439 w 459"/>
                <a:gd name="T35" fmla="*/ 53 h 694"/>
                <a:gd name="T36" fmla="*/ 417 w 459"/>
                <a:gd name="T37" fmla="*/ 65 h 694"/>
                <a:gd name="T38" fmla="*/ 310 w 459"/>
                <a:gd name="T39" fmla="*/ 155 h 694"/>
                <a:gd name="T40" fmla="*/ 214 w 459"/>
                <a:gd name="T41" fmla="*/ 401 h 694"/>
                <a:gd name="T42" fmla="*/ 219 w 459"/>
                <a:gd name="T43" fmla="*/ 562 h 694"/>
                <a:gd name="T44" fmla="*/ 255 w 459"/>
                <a:gd name="T45" fmla="*/ 634 h 694"/>
                <a:gd name="T46" fmla="*/ 279 w 459"/>
                <a:gd name="T47" fmla="*/ 675 h 694"/>
                <a:gd name="T48" fmla="*/ 277 w 459"/>
                <a:gd name="T49" fmla="*/ 690 h 694"/>
                <a:gd name="T50" fmla="*/ 250 w 459"/>
                <a:gd name="T51" fmla="*/ 682 h 694"/>
                <a:gd name="T52" fmla="*/ 34 w 459"/>
                <a:gd name="T53" fmla="*/ 461 h 694"/>
                <a:gd name="T54" fmla="*/ 33 w 459"/>
                <a:gd name="T55" fmla="*/ 461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94">
                  <a:moveTo>
                    <a:pt x="33" y="461"/>
                  </a:moveTo>
                  <a:cubicBezTo>
                    <a:pt x="70" y="579"/>
                    <a:pt x="167" y="668"/>
                    <a:pt x="288" y="694"/>
                  </a:cubicBezTo>
                  <a:cubicBezTo>
                    <a:pt x="289" y="694"/>
                    <a:pt x="289" y="693"/>
                    <a:pt x="289" y="693"/>
                  </a:cubicBezTo>
                  <a:cubicBezTo>
                    <a:pt x="276" y="664"/>
                    <a:pt x="258" y="638"/>
                    <a:pt x="242" y="611"/>
                  </a:cubicBezTo>
                  <a:cubicBezTo>
                    <a:pt x="221" y="575"/>
                    <a:pt x="213" y="536"/>
                    <a:pt x="211" y="495"/>
                  </a:cubicBezTo>
                  <a:cubicBezTo>
                    <a:pt x="208" y="430"/>
                    <a:pt x="218" y="362"/>
                    <a:pt x="236" y="299"/>
                  </a:cubicBezTo>
                  <a:cubicBezTo>
                    <a:pt x="252" y="245"/>
                    <a:pt x="278" y="195"/>
                    <a:pt x="314" y="152"/>
                  </a:cubicBezTo>
                  <a:cubicBezTo>
                    <a:pt x="334" y="129"/>
                    <a:pt x="357" y="108"/>
                    <a:pt x="382" y="90"/>
                  </a:cubicBezTo>
                  <a:cubicBezTo>
                    <a:pt x="406" y="72"/>
                    <a:pt x="436" y="62"/>
                    <a:pt x="458" y="41"/>
                  </a:cubicBezTo>
                  <a:cubicBezTo>
                    <a:pt x="459" y="40"/>
                    <a:pt x="458" y="39"/>
                    <a:pt x="457" y="39"/>
                  </a:cubicBezTo>
                  <a:cubicBezTo>
                    <a:pt x="328" y="0"/>
                    <a:pt x="188" y="40"/>
                    <a:pt x="100" y="142"/>
                  </a:cubicBezTo>
                  <a:cubicBezTo>
                    <a:pt x="24" y="229"/>
                    <a:pt x="0" y="351"/>
                    <a:pt x="33" y="461"/>
                  </a:cubicBezTo>
                  <a:cubicBezTo>
                    <a:pt x="33" y="462"/>
                    <a:pt x="35" y="462"/>
                    <a:pt x="34" y="461"/>
                  </a:cubicBezTo>
                  <a:cubicBezTo>
                    <a:pt x="6" y="366"/>
                    <a:pt x="20" y="265"/>
                    <a:pt x="72" y="182"/>
                  </a:cubicBezTo>
                  <a:cubicBezTo>
                    <a:pt x="126" y="96"/>
                    <a:pt x="217" y="41"/>
                    <a:pt x="317" y="28"/>
                  </a:cubicBezTo>
                  <a:cubicBezTo>
                    <a:pt x="347" y="24"/>
                    <a:pt x="379" y="25"/>
                    <a:pt x="410" y="30"/>
                  </a:cubicBezTo>
                  <a:cubicBezTo>
                    <a:pt x="424" y="32"/>
                    <a:pt x="437" y="35"/>
                    <a:pt x="451" y="39"/>
                  </a:cubicBezTo>
                  <a:cubicBezTo>
                    <a:pt x="458" y="41"/>
                    <a:pt x="439" y="53"/>
                    <a:pt x="439" y="53"/>
                  </a:cubicBezTo>
                  <a:cubicBezTo>
                    <a:pt x="432" y="58"/>
                    <a:pt x="424" y="61"/>
                    <a:pt x="417" y="65"/>
                  </a:cubicBezTo>
                  <a:cubicBezTo>
                    <a:pt x="376" y="87"/>
                    <a:pt x="340" y="119"/>
                    <a:pt x="310" y="155"/>
                  </a:cubicBezTo>
                  <a:cubicBezTo>
                    <a:pt x="251" y="224"/>
                    <a:pt x="225" y="312"/>
                    <a:pt x="214" y="401"/>
                  </a:cubicBezTo>
                  <a:cubicBezTo>
                    <a:pt x="208" y="454"/>
                    <a:pt x="205" y="509"/>
                    <a:pt x="219" y="562"/>
                  </a:cubicBezTo>
                  <a:cubicBezTo>
                    <a:pt x="226" y="588"/>
                    <a:pt x="241" y="612"/>
                    <a:pt x="255" y="634"/>
                  </a:cubicBezTo>
                  <a:cubicBezTo>
                    <a:pt x="263" y="648"/>
                    <a:pt x="271" y="661"/>
                    <a:pt x="279" y="675"/>
                  </a:cubicBezTo>
                  <a:cubicBezTo>
                    <a:pt x="283" y="683"/>
                    <a:pt x="289" y="692"/>
                    <a:pt x="277" y="690"/>
                  </a:cubicBezTo>
                  <a:cubicBezTo>
                    <a:pt x="268" y="687"/>
                    <a:pt x="259" y="685"/>
                    <a:pt x="250" y="682"/>
                  </a:cubicBezTo>
                  <a:cubicBezTo>
                    <a:pt x="147" y="648"/>
                    <a:pt x="67" y="564"/>
                    <a:pt x="34" y="461"/>
                  </a:cubicBezTo>
                  <a:cubicBezTo>
                    <a:pt x="34" y="460"/>
                    <a:pt x="32" y="460"/>
                    <a:pt x="33" y="46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793"/>
            <p:cNvSpPr/>
            <p:nvPr/>
          </p:nvSpPr>
          <p:spPr bwMode="auto">
            <a:xfrm>
              <a:off x="9449286" y="6516688"/>
              <a:ext cx="2592387" cy="835025"/>
            </a:xfrm>
            <a:custGeom>
              <a:avLst/>
              <a:gdLst>
                <a:gd name="T0" fmla="*/ 21 w 689"/>
                <a:gd name="T1" fmla="*/ 0 h 222"/>
                <a:gd name="T2" fmla="*/ 322 w 689"/>
                <a:gd name="T3" fmla="*/ 160 h 222"/>
                <a:gd name="T4" fmla="*/ 665 w 689"/>
                <a:gd name="T5" fmla="*/ 139 h 222"/>
                <a:gd name="T6" fmla="*/ 661 w 689"/>
                <a:gd name="T7" fmla="*/ 174 h 222"/>
                <a:gd name="T8" fmla="*/ 426 w 689"/>
                <a:gd name="T9" fmla="*/ 217 h 222"/>
                <a:gd name="T10" fmla="*/ 84 w 689"/>
                <a:gd name="T11" fmla="*/ 108 h 222"/>
                <a:gd name="T12" fmla="*/ 21 w 68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222">
                  <a:moveTo>
                    <a:pt x="21" y="0"/>
                  </a:moveTo>
                  <a:cubicBezTo>
                    <a:pt x="21" y="0"/>
                    <a:pt x="124" y="119"/>
                    <a:pt x="322" y="160"/>
                  </a:cubicBezTo>
                  <a:cubicBezTo>
                    <a:pt x="521" y="202"/>
                    <a:pt x="630" y="174"/>
                    <a:pt x="665" y="139"/>
                  </a:cubicBezTo>
                  <a:cubicBezTo>
                    <a:pt x="665" y="139"/>
                    <a:pt x="689" y="147"/>
                    <a:pt x="661" y="174"/>
                  </a:cubicBezTo>
                  <a:cubicBezTo>
                    <a:pt x="633" y="200"/>
                    <a:pt x="512" y="222"/>
                    <a:pt x="426" y="217"/>
                  </a:cubicBezTo>
                  <a:cubicBezTo>
                    <a:pt x="340" y="212"/>
                    <a:pt x="136" y="160"/>
                    <a:pt x="84" y="108"/>
                  </a:cubicBezTo>
                  <a:cubicBezTo>
                    <a:pt x="31" y="57"/>
                    <a:pt x="0" y="21"/>
                    <a:pt x="21" y="0"/>
                  </a:cubicBezTo>
                  <a:close/>
                </a:path>
              </a:pathLst>
            </a:custGeom>
            <a:solidFill>
              <a:srgbClr val="8DD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794"/>
            <p:cNvSpPr/>
            <p:nvPr/>
          </p:nvSpPr>
          <p:spPr bwMode="auto">
            <a:xfrm>
              <a:off x="9457223" y="6513513"/>
              <a:ext cx="2581275" cy="838200"/>
            </a:xfrm>
            <a:custGeom>
              <a:avLst/>
              <a:gdLst>
                <a:gd name="T0" fmla="*/ 18 w 686"/>
                <a:gd name="T1" fmla="*/ 2 h 223"/>
                <a:gd name="T2" fmla="*/ 115 w 686"/>
                <a:gd name="T3" fmla="*/ 80 h 223"/>
                <a:gd name="T4" fmla="*/ 386 w 686"/>
                <a:gd name="T5" fmla="*/ 174 h 223"/>
                <a:gd name="T6" fmla="*/ 621 w 686"/>
                <a:gd name="T7" fmla="*/ 165 h 223"/>
                <a:gd name="T8" fmla="*/ 648 w 686"/>
                <a:gd name="T9" fmla="*/ 152 h 223"/>
                <a:gd name="T10" fmla="*/ 669 w 686"/>
                <a:gd name="T11" fmla="*/ 145 h 223"/>
                <a:gd name="T12" fmla="*/ 633 w 686"/>
                <a:gd name="T13" fmla="*/ 189 h 223"/>
                <a:gd name="T14" fmla="*/ 566 w 686"/>
                <a:gd name="T15" fmla="*/ 207 h 223"/>
                <a:gd name="T16" fmla="*/ 398 w 686"/>
                <a:gd name="T17" fmla="*/ 215 h 223"/>
                <a:gd name="T18" fmla="*/ 243 w 686"/>
                <a:gd name="T19" fmla="*/ 181 h 223"/>
                <a:gd name="T20" fmla="*/ 103 w 686"/>
                <a:gd name="T21" fmla="*/ 125 h 223"/>
                <a:gd name="T22" fmla="*/ 43 w 686"/>
                <a:gd name="T23" fmla="*/ 69 h 223"/>
                <a:gd name="T24" fmla="*/ 19 w 686"/>
                <a:gd name="T25" fmla="*/ 2 h 223"/>
                <a:gd name="T26" fmla="*/ 18 w 686"/>
                <a:gd name="T27" fmla="*/ 1 h 223"/>
                <a:gd name="T28" fmla="*/ 38 w 686"/>
                <a:gd name="T29" fmla="*/ 65 h 223"/>
                <a:gd name="T30" fmla="*/ 115 w 686"/>
                <a:gd name="T31" fmla="*/ 133 h 223"/>
                <a:gd name="T32" fmla="*/ 335 w 686"/>
                <a:gd name="T33" fmla="*/ 206 h 223"/>
                <a:gd name="T34" fmla="*/ 566 w 686"/>
                <a:gd name="T35" fmla="*/ 208 h 223"/>
                <a:gd name="T36" fmla="*/ 656 w 686"/>
                <a:gd name="T37" fmla="*/ 179 h 223"/>
                <a:gd name="T38" fmla="*/ 663 w 686"/>
                <a:gd name="T39" fmla="*/ 139 h 223"/>
                <a:gd name="T40" fmla="*/ 662 w 686"/>
                <a:gd name="T41" fmla="*/ 139 h 223"/>
                <a:gd name="T42" fmla="*/ 537 w 686"/>
                <a:gd name="T43" fmla="*/ 180 h 223"/>
                <a:gd name="T44" fmla="*/ 281 w 686"/>
                <a:gd name="T45" fmla="*/ 151 h 223"/>
                <a:gd name="T46" fmla="*/ 19 w 686"/>
                <a:gd name="T47" fmla="*/ 1 h 223"/>
                <a:gd name="T48" fmla="*/ 18 w 686"/>
                <a:gd name="T49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6" h="223">
                  <a:moveTo>
                    <a:pt x="18" y="2"/>
                  </a:moveTo>
                  <a:cubicBezTo>
                    <a:pt x="45" y="33"/>
                    <a:pt x="80" y="58"/>
                    <a:pt x="115" y="80"/>
                  </a:cubicBezTo>
                  <a:cubicBezTo>
                    <a:pt x="197" y="132"/>
                    <a:pt x="290" y="160"/>
                    <a:pt x="386" y="174"/>
                  </a:cubicBezTo>
                  <a:cubicBezTo>
                    <a:pt x="462" y="185"/>
                    <a:pt x="547" y="191"/>
                    <a:pt x="621" y="165"/>
                  </a:cubicBezTo>
                  <a:cubicBezTo>
                    <a:pt x="630" y="162"/>
                    <a:pt x="640" y="157"/>
                    <a:pt x="648" y="152"/>
                  </a:cubicBezTo>
                  <a:cubicBezTo>
                    <a:pt x="656" y="147"/>
                    <a:pt x="661" y="137"/>
                    <a:pt x="669" y="145"/>
                  </a:cubicBezTo>
                  <a:cubicBezTo>
                    <a:pt x="686" y="162"/>
                    <a:pt x="645" y="184"/>
                    <a:pt x="633" y="189"/>
                  </a:cubicBezTo>
                  <a:cubicBezTo>
                    <a:pt x="612" y="198"/>
                    <a:pt x="589" y="203"/>
                    <a:pt x="566" y="207"/>
                  </a:cubicBezTo>
                  <a:cubicBezTo>
                    <a:pt x="511" y="218"/>
                    <a:pt x="454" y="222"/>
                    <a:pt x="398" y="215"/>
                  </a:cubicBezTo>
                  <a:cubicBezTo>
                    <a:pt x="346" y="209"/>
                    <a:pt x="294" y="196"/>
                    <a:pt x="243" y="181"/>
                  </a:cubicBezTo>
                  <a:cubicBezTo>
                    <a:pt x="195" y="167"/>
                    <a:pt x="145" y="151"/>
                    <a:pt x="103" y="125"/>
                  </a:cubicBezTo>
                  <a:cubicBezTo>
                    <a:pt x="80" y="110"/>
                    <a:pt x="61" y="89"/>
                    <a:pt x="43" y="69"/>
                  </a:cubicBezTo>
                  <a:cubicBezTo>
                    <a:pt x="29" y="53"/>
                    <a:pt x="1" y="23"/>
                    <a:pt x="19" y="2"/>
                  </a:cubicBezTo>
                  <a:cubicBezTo>
                    <a:pt x="20" y="1"/>
                    <a:pt x="18" y="0"/>
                    <a:pt x="18" y="1"/>
                  </a:cubicBezTo>
                  <a:cubicBezTo>
                    <a:pt x="0" y="22"/>
                    <a:pt x="24" y="49"/>
                    <a:pt x="38" y="65"/>
                  </a:cubicBezTo>
                  <a:cubicBezTo>
                    <a:pt x="60" y="92"/>
                    <a:pt x="84" y="116"/>
                    <a:pt x="115" y="133"/>
                  </a:cubicBezTo>
                  <a:cubicBezTo>
                    <a:pt x="182" y="171"/>
                    <a:pt x="261" y="190"/>
                    <a:pt x="335" y="206"/>
                  </a:cubicBezTo>
                  <a:cubicBezTo>
                    <a:pt x="413" y="222"/>
                    <a:pt x="488" y="223"/>
                    <a:pt x="566" y="208"/>
                  </a:cubicBezTo>
                  <a:cubicBezTo>
                    <a:pt x="596" y="203"/>
                    <a:pt x="630" y="196"/>
                    <a:pt x="656" y="179"/>
                  </a:cubicBezTo>
                  <a:cubicBezTo>
                    <a:pt x="668" y="170"/>
                    <a:pt x="684" y="147"/>
                    <a:pt x="663" y="139"/>
                  </a:cubicBezTo>
                  <a:cubicBezTo>
                    <a:pt x="663" y="139"/>
                    <a:pt x="662" y="139"/>
                    <a:pt x="662" y="139"/>
                  </a:cubicBezTo>
                  <a:cubicBezTo>
                    <a:pt x="630" y="170"/>
                    <a:pt x="578" y="177"/>
                    <a:pt x="537" y="180"/>
                  </a:cubicBezTo>
                  <a:cubicBezTo>
                    <a:pt x="452" y="187"/>
                    <a:pt x="363" y="173"/>
                    <a:pt x="281" y="151"/>
                  </a:cubicBezTo>
                  <a:cubicBezTo>
                    <a:pt x="187" y="126"/>
                    <a:pt x="85" y="76"/>
                    <a:pt x="19" y="1"/>
                  </a:cubicBezTo>
                  <a:cubicBezTo>
                    <a:pt x="19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795"/>
            <p:cNvSpPr/>
            <p:nvPr/>
          </p:nvSpPr>
          <p:spPr bwMode="auto">
            <a:xfrm>
              <a:off x="9742973" y="6711951"/>
              <a:ext cx="104775" cy="1758950"/>
            </a:xfrm>
            <a:custGeom>
              <a:avLst/>
              <a:gdLst>
                <a:gd name="T0" fmla="*/ 0 w 28"/>
                <a:gd name="T1" fmla="*/ 1 h 468"/>
                <a:gd name="T2" fmla="*/ 26 w 28"/>
                <a:gd name="T3" fmla="*/ 467 h 468"/>
                <a:gd name="T4" fmla="*/ 28 w 28"/>
                <a:gd name="T5" fmla="*/ 466 h 468"/>
                <a:gd name="T6" fmla="*/ 2 w 28"/>
                <a:gd name="T7" fmla="*/ 1 h 468"/>
                <a:gd name="T8" fmla="*/ 0 w 28"/>
                <a:gd name="T9" fmla="*/ 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8">
                  <a:moveTo>
                    <a:pt x="0" y="1"/>
                  </a:moveTo>
                  <a:cubicBezTo>
                    <a:pt x="9" y="157"/>
                    <a:pt x="18" y="312"/>
                    <a:pt x="26" y="467"/>
                  </a:cubicBezTo>
                  <a:cubicBezTo>
                    <a:pt x="26" y="468"/>
                    <a:pt x="28" y="467"/>
                    <a:pt x="28" y="466"/>
                  </a:cubicBezTo>
                  <a:cubicBezTo>
                    <a:pt x="20" y="311"/>
                    <a:pt x="11" y="156"/>
                    <a:pt x="2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796"/>
            <p:cNvSpPr/>
            <p:nvPr/>
          </p:nvSpPr>
          <p:spPr bwMode="auto">
            <a:xfrm>
              <a:off x="11165373" y="7124701"/>
              <a:ext cx="579437" cy="1360488"/>
            </a:xfrm>
            <a:custGeom>
              <a:avLst/>
              <a:gdLst>
                <a:gd name="T0" fmla="*/ 152 w 154"/>
                <a:gd name="T1" fmla="*/ 0 h 362"/>
                <a:gd name="T2" fmla="*/ 1 w 154"/>
                <a:gd name="T3" fmla="*/ 361 h 362"/>
                <a:gd name="T4" fmla="*/ 3 w 154"/>
                <a:gd name="T5" fmla="*/ 361 h 362"/>
                <a:gd name="T6" fmla="*/ 154 w 154"/>
                <a:gd name="T7" fmla="*/ 1 h 362"/>
                <a:gd name="T8" fmla="*/ 152 w 154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62">
                  <a:moveTo>
                    <a:pt x="152" y="0"/>
                  </a:moveTo>
                  <a:cubicBezTo>
                    <a:pt x="101" y="121"/>
                    <a:pt x="51" y="241"/>
                    <a:pt x="1" y="361"/>
                  </a:cubicBezTo>
                  <a:cubicBezTo>
                    <a:pt x="0" y="361"/>
                    <a:pt x="2" y="362"/>
                    <a:pt x="3" y="361"/>
                  </a:cubicBezTo>
                  <a:cubicBezTo>
                    <a:pt x="53" y="241"/>
                    <a:pt x="103" y="121"/>
                    <a:pt x="154" y="1"/>
                  </a:cubicBezTo>
                  <a:cubicBezTo>
                    <a:pt x="154" y="0"/>
                    <a:pt x="152" y="0"/>
                    <a:pt x="152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797"/>
            <p:cNvSpPr/>
            <p:nvPr/>
          </p:nvSpPr>
          <p:spPr bwMode="auto">
            <a:xfrm>
              <a:off x="11124098" y="7107238"/>
              <a:ext cx="646112" cy="1377950"/>
            </a:xfrm>
            <a:custGeom>
              <a:avLst/>
              <a:gdLst>
                <a:gd name="T0" fmla="*/ 170 w 172"/>
                <a:gd name="T1" fmla="*/ 1 h 367"/>
                <a:gd name="T2" fmla="*/ 1 w 172"/>
                <a:gd name="T3" fmla="*/ 365 h 367"/>
                <a:gd name="T4" fmla="*/ 2 w 172"/>
                <a:gd name="T5" fmla="*/ 366 h 367"/>
                <a:gd name="T6" fmla="*/ 172 w 172"/>
                <a:gd name="T7" fmla="*/ 2 h 367"/>
                <a:gd name="T8" fmla="*/ 170 w 172"/>
                <a:gd name="T9" fmla="*/ 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67">
                  <a:moveTo>
                    <a:pt x="170" y="1"/>
                  </a:moveTo>
                  <a:cubicBezTo>
                    <a:pt x="113" y="122"/>
                    <a:pt x="57" y="244"/>
                    <a:pt x="1" y="365"/>
                  </a:cubicBezTo>
                  <a:cubicBezTo>
                    <a:pt x="0" y="366"/>
                    <a:pt x="2" y="367"/>
                    <a:pt x="2" y="366"/>
                  </a:cubicBezTo>
                  <a:cubicBezTo>
                    <a:pt x="59" y="245"/>
                    <a:pt x="115" y="124"/>
                    <a:pt x="172" y="2"/>
                  </a:cubicBezTo>
                  <a:cubicBezTo>
                    <a:pt x="172" y="1"/>
                    <a:pt x="170" y="0"/>
                    <a:pt x="17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798"/>
            <p:cNvSpPr/>
            <p:nvPr/>
          </p:nvSpPr>
          <p:spPr bwMode="auto">
            <a:xfrm>
              <a:off x="9773136" y="6719888"/>
              <a:ext cx="120650" cy="1665288"/>
            </a:xfrm>
            <a:custGeom>
              <a:avLst/>
              <a:gdLst>
                <a:gd name="T0" fmla="*/ 0 w 32"/>
                <a:gd name="T1" fmla="*/ 0 h 443"/>
                <a:gd name="T2" fmla="*/ 30 w 32"/>
                <a:gd name="T3" fmla="*/ 442 h 443"/>
                <a:gd name="T4" fmla="*/ 32 w 32"/>
                <a:gd name="T5" fmla="*/ 443 h 443"/>
                <a:gd name="T6" fmla="*/ 2 w 32"/>
                <a:gd name="T7" fmla="*/ 1 h 443"/>
                <a:gd name="T8" fmla="*/ 0 w 32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3">
                  <a:moveTo>
                    <a:pt x="0" y="0"/>
                  </a:moveTo>
                  <a:cubicBezTo>
                    <a:pt x="10" y="147"/>
                    <a:pt x="20" y="295"/>
                    <a:pt x="30" y="442"/>
                  </a:cubicBezTo>
                  <a:cubicBezTo>
                    <a:pt x="30" y="443"/>
                    <a:pt x="32" y="443"/>
                    <a:pt x="32" y="443"/>
                  </a:cubicBezTo>
                  <a:cubicBezTo>
                    <a:pt x="22" y="296"/>
                    <a:pt x="12" y="148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799"/>
            <p:cNvSpPr/>
            <p:nvPr/>
          </p:nvSpPr>
          <p:spPr bwMode="auto">
            <a:xfrm>
              <a:off x="11176486" y="7154863"/>
              <a:ext cx="530225" cy="1376363"/>
            </a:xfrm>
            <a:custGeom>
              <a:avLst/>
              <a:gdLst>
                <a:gd name="T0" fmla="*/ 140 w 141"/>
                <a:gd name="T1" fmla="*/ 1 h 366"/>
                <a:gd name="T2" fmla="*/ 0 w 141"/>
                <a:gd name="T3" fmla="*/ 364 h 366"/>
                <a:gd name="T4" fmla="*/ 1 w 141"/>
                <a:gd name="T5" fmla="*/ 366 h 366"/>
                <a:gd name="T6" fmla="*/ 141 w 141"/>
                <a:gd name="T7" fmla="*/ 2 h 366"/>
                <a:gd name="T8" fmla="*/ 140 w 141"/>
                <a:gd name="T9" fmla="*/ 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66">
                  <a:moveTo>
                    <a:pt x="140" y="1"/>
                  </a:moveTo>
                  <a:cubicBezTo>
                    <a:pt x="93" y="122"/>
                    <a:pt x="47" y="243"/>
                    <a:pt x="0" y="364"/>
                  </a:cubicBezTo>
                  <a:cubicBezTo>
                    <a:pt x="0" y="365"/>
                    <a:pt x="1" y="366"/>
                    <a:pt x="1" y="366"/>
                  </a:cubicBezTo>
                  <a:cubicBezTo>
                    <a:pt x="48" y="245"/>
                    <a:pt x="94" y="123"/>
                    <a:pt x="141" y="2"/>
                  </a:cubicBezTo>
                  <a:cubicBezTo>
                    <a:pt x="141" y="2"/>
                    <a:pt x="140" y="0"/>
                    <a:pt x="14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800"/>
            <p:cNvSpPr/>
            <p:nvPr/>
          </p:nvSpPr>
          <p:spPr bwMode="auto">
            <a:xfrm>
              <a:off x="9765198" y="8259763"/>
              <a:ext cx="1452562" cy="1241425"/>
            </a:xfrm>
            <a:custGeom>
              <a:avLst/>
              <a:gdLst>
                <a:gd name="T0" fmla="*/ 384 w 386"/>
                <a:gd name="T1" fmla="*/ 54 h 330"/>
                <a:gd name="T2" fmla="*/ 309 w 386"/>
                <a:gd name="T3" fmla="*/ 39 h 330"/>
                <a:gd name="T4" fmla="*/ 268 w 386"/>
                <a:gd name="T5" fmla="*/ 38 h 330"/>
                <a:gd name="T6" fmla="*/ 219 w 386"/>
                <a:gd name="T7" fmla="*/ 29 h 330"/>
                <a:gd name="T8" fmla="*/ 125 w 386"/>
                <a:gd name="T9" fmla="*/ 20 h 330"/>
                <a:gd name="T10" fmla="*/ 54 w 386"/>
                <a:gd name="T11" fmla="*/ 13 h 330"/>
                <a:gd name="T12" fmla="*/ 4 w 386"/>
                <a:gd name="T13" fmla="*/ 8 h 330"/>
                <a:gd name="T14" fmla="*/ 48 w 386"/>
                <a:gd name="T15" fmla="*/ 268 h 330"/>
                <a:gd name="T16" fmla="*/ 258 w 386"/>
                <a:gd name="T17" fmla="*/ 311 h 330"/>
                <a:gd name="T18" fmla="*/ 384 w 386"/>
                <a:gd name="T1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30">
                  <a:moveTo>
                    <a:pt x="384" y="54"/>
                  </a:moveTo>
                  <a:cubicBezTo>
                    <a:pt x="382" y="42"/>
                    <a:pt x="318" y="40"/>
                    <a:pt x="309" y="39"/>
                  </a:cubicBezTo>
                  <a:cubicBezTo>
                    <a:pt x="295" y="37"/>
                    <a:pt x="282" y="39"/>
                    <a:pt x="268" y="38"/>
                  </a:cubicBezTo>
                  <a:cubicBezTo>
                    <a:pt x="252" y="36"/>
                    <a:pt x="235" y="31"/>
                    <a:pt x="219" y="29"/>
                  </a:cubicBezTo>
                  <a:cubicBezTo>
                    <a:pt x="188" y="24"/>
                    <a:pt x="157" y="23"/>
                    <a:pt x="125" y="20"/>
                  </a:cubicBezTo>
                  <a:cubicBezTo>
                    <a:pt x="101" y="18"/>
                    <a:pt x="78" y="15"/>
                    <a:pt x="54" y="13"/>
                  </a:cubicBezTo>
                  <a:cubicBezTo>
                    <a:pt x="46" y="12"/>
                    <a:pt x="6" y="0"/>
                    <a:pt x="4" y="8"/>
                  </a:cubicBezTo>
                  <a:cubicBezTo>
                    <a:pt x="0" y="19"/>
                    <a:pt x="25" y="236"/>
                    <a:pt x="48" y="268"/>
                  </a:cubicBezTo>
                  <a:cubicBezTo>
                    <a:pt x="71" y="299"/>
                    <a:pt x="208" y="330"/>
                    <a:pt x="258" y="311"/>
                  </a:cubicBezTo>
                  <a:cubicBezTo>
                    <a:pt x="309" y="291"/>
                    <a:pt x="386" y="64"/>
                    <a:pt x="384" y="54"/>
                  </a:cubicBezTo>
                  <a:close/>
                </a:path>
              </a:pathLst>
            </a:custGeom>
            <a:solidFill>
              <a:srgbClr val="D5A0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801"/>
            <p:cNvSpPr/>
            <p:nvPr/>
          </p:nvSpPr>
          <p:spPr bwMode="auto">
            <a:xfrm>
              <a:off x="9889023" y="8632826"/>
              <a:ext cx="598487" cy="288925"/>
            </a:xfrm>
            <a:custGeom>
              <a:avLst/>
              <a:gdLst>
                <a:gd name="T0" fmla="*/ 0 w 159"/>
                <a:gd name="T1" fmla="*/ 1 h 77"/>
                <a:gd name="T2" fmla="*/ 57 w 159"/>
                <a:gd name="T3" fmla="*/ 69 h 77"/>
                <a:gd name="T4" fmla="*/ 115 w 159"/>
                <a:gd name="T5" fmla="*/ 74 h 77"/>
                <a:gd name="T6" fmla="*/ 159 w 159"/>
                <a:gd name="T7" fmla="*/ 45 h 77"/>
                <a:gd name="T8" fmla="*/ 157 w 159"/>
                <a:gd name="T9" fmla="*/ 44 h 77"/>
                <a:gd name="T10" fmla="*/ 76 w 159"/>
                <a:gd name="T11" fmla="*/ 72 h 77"/>
                <a:gd name="T12" fmla="*/ 2 w 159"/>
                <a:gd name="T13" fmla="*/ 2 h 77"/>
                <a:gd name="T14" fmla="*/ 0 w 159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3" y="71"/>
                    <a:pt x="147" y="57"/>
                    <a:pt x="159" y="45"/>
                  </a:cubicBezTo>
                  <a:cubicBezTo>
                    <a:pt x="159" y="44"/>
                    <a:pt x="158" y="43"/>
                    <a:pt x="157" y="44"/>
                  </a:cubicBezTo>
                  <a:cubicBezTo>
                    <a:pt x="133" y="69"/>
                    <a:pt x="111" y="77"/>
                    <a:pt x="76" y="72"/>
                  </a:cubicBezTo>
                  <a:cubicBezTo>
                    <a:pt x="36" y="67"/>
                    <a:pt x="7" y="43"/>
                    <a:pt x="2" y="2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802"/>
            <p:cNvSpPr/>
            <p:nvPr/>
          </p:nvSpPr>
          <p:spPr bwMode="auto">
            <a:xfrm>
              <a:off x="9863623" y="8658226"/>
              <a:ext cx="598487" cy="285750"/>
            </a:xfrm>
            <a:custGeom>
              <a:avLst/>
              <a:gdLst>
                <a:gd name="T0" fmla="*/ 0 w 159"/>
                <a:gd name="T1" fmla="*/ 0 h 76"/>
                <a:gd name="T2" fmla="*/ 48 w 159"/>
                <a:gd name="T3" fmla="*/ 65 h 76"/>
                <a:gd name="T4" fmla="*/ 111 w 159"/>
                <a:gd name="T5" fmla="*/ 74 h 76"/>
                <a:gd name="T6" fmla="*/ 159 w 159"/>
                <a:gd name="T7" fmla="*/ 44 h 76"/>
                <a:gd name="T8" fmla="*/ 158 w 159"/>
                <a:gd name="T9" fmla="*/ 43 h 76"/>
                <a:gd name="T10" fmla="*/ 88 w 159"/>
                <a:gd name="T11" fmla="*/ 72 h 76"/>
                <a:gd name="T12" fmla="*/ 2 w 159"/>
                <a:gd name="T13" fmla="*/ 1 h 76"/>
                <a:gd name="T14" fmla="*/ 0 w 159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6">
                  <a:moveTo>
                    <a:pt x="0" y="0"/>
                  </a:moveTo>
                  <a:cubicBezTo>
                    <a:pt x="5" y="30"/>
                    <a:pt x="20" y="52"/>
                    <a:pt x="48" y="65"/>
                  </a:cubicBezTo>
                  <a:cubicBezTo>
                    <a:pt x="67" y="73"/>
                    <a:pt x="90" y="76"/>
                    <a:pt x="111" y="74"/>
                  </a:cubicBezTo>
                  <a:cubicBezTo>
                    <a:pt x="131" y="72"/>
                    <a:pt x="146" y="58"/>
                    <a:pt x="159" y="44"/>
                  </a:cubicBezTo>
                  <a:cubicBezTo>
                    <a:pt x="159" y="44"/>
                    <a:pt x="158" y="42"/>
                    <a:pt x="158" y="43"/>
                  </a:cubicBezTo>
                  <a:cubicBezTo>
                    <a:pt x="137" y="64"/>
                    <a:pt x="119" y="74"/>
                    <a:pt x="88" y="72"/>
                  </a:cubicBezTo>
                  <a:cubicBezTo>
                    <a:pt x="46" y="70"/>
                    <a:pt x="8" y="46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803"/>
            <p:cNvSpPr/>
            <p:nvPr/>
          </p:nvSpPr>
          <p:spPr bwMode="auto">
            <a:xfrm>
              <a:off x="9960461" y="8677276"/>
              <a:ext cx="603250" cy="288925"/>
            </a:xfrm>
            <a:custGeom>
              <a:avLst/>
              <a:gdLst>
                <a:gd name="T0" fmla="*/ 0 w 160"/>
                <a:gd name="T1" fmla="*/ 1 h 77"/>
                <a:gd name="T2" fmla="*/ 57 w 160"/>
                <a:gd name="T3" fmla="*/ 69 h 77"/>
                <a:gd name="T4" fmla="*/ 115 w 160"/>
                <a:gd name="T5" fmla="*/ 74 h 77"/>
                <a:gd name="T6" fmla="*/ 159 w 160"/>
                <a:gd name="T7" fmla="*/ 45 h 77"/>
                <a:gd name="T8" fmla="*/ 158 w 160"/>
                <a:gd name="T9" fmla="*/ 44 h 77"/>
                <a:gd name="T10" fmla="*/ 77 w 160"/>
                <a:gd name="T11" fmla="*/ 72 h 77"/>
                <a:gd name="T12" fmla="*/ 2 w 160"/>
                <a:gd name="T13" fmla="*/ 2 h 77"/>
                <a:gd name="T14" fmla="*/ 0 w 160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4" y="71"/>
                    <a:pt x="147" y="58"/>
                    <a:pt x="159" y="45"/>
                  </a:cubicBezTo>
                  <a:cubicBezTo>
                    <a:pt x="160" y="44"/>
                    <a:pt x="158" y="43"/>
                    <a:pt x="158" y="44"/>
                  </a:cubicBezTo>
                  <a:cubicBezTo>
                    <a:pt x="134" y="69"/>
                    <a:pt x="112" y="77"/>
                    <a:pt x="77" y="72"/>
                  </a:cubicBezTo>
                  <a:cubicBezTo>
                    <a:pt x="37" y="67"/>
                    <a:pt x="8" y="43"/>
                    <a:pt x="2" y="2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804"/>
            <p:cNvSpPr/>
            <p:nvPr/>
          </p:nvSpPr>
          <p:spPr bwMode="auto">
            <a:xfrm>
              <a:off x="10593873" y="8842376"/>
              <a:ext cx="488950" cy="184150"/>
            </a:xfrm>
            <a:custGeom>
              <a:avLst/>
              <a:gdLst>
                <a:gd name="T0" fmla="*/ 1 w 130"/>
                <a:gd name="T1" fmla="*/ 2 h 49"/>
                <a:gd name="T2" fmla="*/ 70 w 130"/>
                <a:gd name="T3" fmla="*/ 43 h 49"/>
                <a:gd name="T4" fmla="*/ 130 w 130"/>
                <a:gd name="T5" fmla="*/ 22 h 49"/>
                <a:gd name="T6" fmla="*/ 129 w 130"/>
                <a:gd name="T7" fmla="*/ 20 h 49"/>
                <a:gd name="T8" fmla="*/ 69 w 130"/>
                <a:gd name="T9" fmla="*/ 41 h 49"/>
                <a:gd name="T10" fmla="*/ 1 w 130"/>
                <a:gd name="T11" fmla="*/ 0 h 49"/>
                <a:gd name="T12" fmla="*/ 1 w 130"/>
                <a:gd name="T1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9">
                  <a:moveTo>
                    <a:pt x="1" y="2"/>
                  </a:moveTo>
                  <a:cubicBezTo>
                    <a:pt x="23" y="18"/>
                    <a:pt x="43" y="37"/>
                    <a:pt x="70" y="43"/>
                  </a:cubicBezTo>
                  <a:cubicBezTo>
                    <a:pt x="94" y="49"/>
                    <a:pt x="121" y="47"/>
                    <a:pt x="130" y="22"/>
                  </a:cubicBezTo>
                  <a:cubicBezTo>
                    <a:pt x="130" y="21"/>
                    <a:pt x="129" y="20"/>
                    <a:pt x="129" y="20"/>
                  </a:cubicBezTo>
                  <a:cubicBezTo>
                    <a:pt x="119" y="47"/>
                    <a:pt x="93" y="46"/>
                    <a:pt x="69" y="41"/>
                  </a:cubicBezTo>
                  <a:cubicBezTo>
                    <a:pt x="42" y="37"/>
                    <a:pt x="22" y="16"/>
                    <a:pt x="1" y="0"/>
                  </a:cubicBezTo>
                  <a:cubicBezTo>
                    <a:pt x="0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805"/>
            <p:cNvSpPr/>
            <p:nvPr/>
          </p:nvSpPr>
          <p:spPr bwMode="auto">
            <a:xfrm>
              <a:off x="10589111" y="8883651"/>
              <a:ext cx="488950" cy="214313"/>
            </a:xfrm>
            <a:custGeom>
              <a:avLst/>
              <a:gdLst>
                <a:gd name="T0" fmla="*/ 0 w 130"/>
                <a:gd name="T1" fmla="*/ 3 h 57"/>
                <a:gd name="T2" fmla="*/ 130 w 130"/>
                <a:gd name="T3" fmla="*/ 0 h 57"/>
                <a:gd name="T4" fmla="*/ 128 w 130"/>
                <a:gd name="T5" fmla="*/ 0 h 57"/>
                <a:gd name="T6" fmla="*/ 2 w 130"/>
                <a:gd name="T7" fmla="*/ 3 h 57"/>
                <a:gd name="T8" fmla="*/ 0 w 130"/>
                <a:gd name="T9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7">
                  <a:moveTo>
                    <a:pt x="0" y="3"/>
                  </a:moveTo>
                  <a:cubicBezTo>
                    <a:pt x="23" y="42"/>
                    <a:pt x="120" y="57"/>
                    <a:pt x="130" y="0"/>
                  </a:cubicBezTo>
                  <a:cubicBezTo>
                    <a:pt x="130" y="0"/>
                    <a:pt x="128" y="0"/>
                    <a:pt x="128" y="0"/>
                  </a:cubicBezTo>
                  <a:cubicBezTo>
                    <a:pt x="118" y="55"/>
                    <a:pt x="25" y="43"/>
                    <a:pt x="2" y="3"/>
                  </a:cubicBezTo>
                  <a:cubicBezTo>
                    <a:pt x="2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806"/>
            <p:cNvSpPr/>
            <p:nvPr/>
          </p:nvSpPr>
          <p:spPr bwMode="auto">
            <a:xfrm>
              <a:off x="9757261" y="8253413"/>
              <a:ext cx="1449387" cy="1209675"/>
            </a:xfrm>
            <a:custGeom>
              <a:avLst/>
              <a:gdLst>
                <a:gd name="T0" fmla="*/ 26 w 385"/>
                <a:gd name="T1" fmla="*/ 11 h 322"/>
                <a:gd name="T2" fmla="*/ 1 w 385"/>
                <a:gd name="T3" fmla="*/ 19 h 322"/>
                <a:gd name="T4" fmla="*/ 9 w 385"/>
                <a:gd name="T5" fmla="*/ 99 h 322"/>
                <a:gd name="T6" fmla="*/ 26 w 385"/>
                <a:gd name="T7" fmla="*/ 204 h 322"/>
                <a:gd name="T8" fmla="*/ 45 w 385"/>
                <a:gd name="T9" fmla="*/ 268 h 322"/>
                <a:gd name="T10" fmla="*/ 102 w 385"/>
                <a:gd name="T11" fmla="*/ 300 h 322"/>
                <a:gd name="T12" fmla="*/ 216 w 385"/>
                <a:gd name="T13" fmla="*/ 319 h 322"/>
                <a:gd name="T14" fmla="*/ 280 w 385"/>
                <a:gd name="T15" fmla="*/ 293 h 322"/>
                <a:gd name="T16" fmla="*/ 326 w 385"/>
                <a:gd name="T17" fmla="*/ 213 h 322"/>
                <a:gd name="T18" fmla="*/ 365 w 385"/>
                <a:gd name="T19" fmla="*/ 116 h 322"/>
                <a:gd name="T20" fmla="*/ 383 w 385"/>
                <a:gd name="T21" fmla="*/ 58 h 322"/>
                <a:gd name="T22" fmla="*/ 352 w 385"/>
                <a:gd name="T23" fmla="*/ 45 h 322"/>
                <a:gd name="T24" fmla="*/ 238 w 385"/>
                <a:gd name="T25" fmla="*/ 27 h 322"/>
                <a:gd name="T26" fmla="*/ 239 w 385"/>
                <a:gd name="T27" fmla="*/ 28 h 322"/>
                <a:gd name="T28" fmla="*/ 352 w 385"/>
                <a:gd name="T29" fmla="*/ 47 h 322"/>
                <a:gd name="T30" fmla="*/ 381 w 385"/>
                <a:gd name="T31" fmla="*/ 58 h 322"/>
                <a:gd name="T32" fmla="*/ 374 w 385"/>
                <a:gd name="T33" fmla="*/ 83 h 322"/>
                <a:gd name="T34" fmla="*/ 294 w 385"/>
                <a:gd name="T35" fmla="*/ 269 h 322"/>
                <a:gd name="T36" fmla="*/ 239 w 385"/>
                <a:gd name="T37" fmla="*/ 315 h 322"/>
                <a:gd name="T38" fmla="*/ 119 w 385"/>
                <a:gd name="T39" fmla="*/ 304 h 322"/>
                <a:gd name="T40" fmla="*/ 38 w 385"/>
                <a:gd name="T41" fmla="*/ 251 h 322"/>
                <a:gd name="T42" fmla="*/ 18 w 385"/>
                <a:gd name="T43" fmla="*/ 156 h 322"/>
                <a:gd name="T44" fmla="*/ 5 w 385"/>
                <a:gd name="T45" fmla="*/ 55 h 322"/>
                <a:gd name="T46" fmla="*/ 2 w 385"/>
                <a:gd name="T47" fmla="*/ 20 h 322"/>
                <a:gd name="T48" fmla="*/ 2 w 385"/>
                <a:gd name="T49" fmla="*/ 11 h 322"/>
                <a:gd name="T50" fmla="*/ 26 w 385"/>
                <a:gd name="T51" fmla="*/ 12 h 322"/>
                <a:gd name="T52" fmla="*/ 26 w 385"/>
                <a:gd name="T53" fmla="*/ 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5" h="322">
                  <a:moveTo>
                    <a:pt x="26" y="11"/>
                  </a:moveTo>
                  <a:cubicBezTo>
                    <a:pt x="12" y="2"/>
                    <a:pt x="0" y="1"/>
                    <a:pt x="1" y="19"/>
                  </a:cubicBezTo>
                  <a:cubicBezTo>
                    <a:pt x="2" y="46"/>
                    <a:pt x="5" y="73"/>
                    <a:pt x="9" y="99"/>
                  </a:cubicBezTo>
                  <a:cubicBezTo>
                    <a:pt x="13" y="134"/>
                    <a:pt x="19" y="169"/>
                    <a:pt x="26" y="204"/>
                  </a:cubicBezTo>
                  <a:cubicBezTo>
                    <a:pt x="30" y="225"/>
                    <a:pt x="33" y="249"/>
                    <a:pt x="45" y="268"/>
                  </a:cubicBezTo>
                  <a:cubicBezTo>
                    <a:pt x="55" y="285"/>
                    <a:pt x="83" y="294"/>
                    <a:pt x="102" y="300"/>
                  </a:cubicBezTo>
                  <a:cubicBezTo>
                    <a:pt x="139" y="311"/>
                    <a:pt x="177" y="319"/>
                    <a:pt x="216" y="319"/>
                  </a:cubicBezTo>
                  <a:cubicBezTo>
                    <a:pt x="243" y="319"/>
                    <a:pt x="263" y="314"/>
                    <a:pt x="280" y="293"/>
                  </a:cubicBezTo>
                  <a:cubicBezTo>
                    <a:pt x="300" y="269"/>
                    <a:pt x="313" y="240"/>
                    <a:pt x="326" y="213"/>
                  </a:cubicBezTo>
                  <a:cubicBezTo>
                    <a:pt x="341" y="181"/>
                    <a:pt x="353" y="149"/>
                    <a:pt x="365" y="116"/>
                  </a:cubicBezTo>
                  <a:cubicBezTo>
                    <a:pt x="372" y="97"/>
                    <a:pt x="380" y="77"/>
                    <a:pt x="383" y="58"/>
                  </a:cubicBezTo>
                  <a:cubicBezTo>
                    <a:pt x="385" y="47"/>
                    <a:pt x="357" y="46"/>
                    <a:pt x="352" y="45"/>
                  </a:cubicBezTo>
                  <a:cubicBezTo>
                    <a:pt x="314" y="39"/>
                    <a:pt x="275" y="38"/>
                    <a:pt x="238" y="27"/>
                  </a:cubicBezTo>
                  <a:cubicBezTo>
                    <a:pt x="237" y="27"/>
                    <a:pt x="238" y="28"/>
                    <a:pt x="239" y="28"/>
                  </a:cubicBezTo>
                  <a:cubicBezTo>
                    <a:pt x="275" y="39"/>
                    <a:pt x="315" y="41"/>
                    <a:pt x="352" y="47"/>
                  </a:cubicBezTo>
                  <a:cubicBezTo>
                    <a:pt x="359" y="48"/>
                    <a:pt x="383" y="49"/>
                    <a:pt x="381" y="58"/>
                  </a:cubicBezTo>
                  <a:cubicBezTo>
                    <a:pt x="380" y="67"/>
                    <a:pt x="377" y="75"/>
                    <a:pt x="374" y="83"/>
                  </a:cubicBezTo>
                  <a:cubicBezTo>
                    <a:pt x="354" y="147"/>
                    <a:pt x="329" y="212"/>
                    <a:pt x="294" y="269"/>
                  </a:cubicBezTo>
                  <a:cubicBezTo>
                    <a:pt x="281" y="292"/>
                    <a:pt x="267" y="311"/>
                    <a:pt x="239" y="315"/>
                  </a:cubicBezTo>
                  <a:cubicBezTo>
                    <a:pt x="200" y="322"/>
                    <a:pt x="157" y="313"/>
                    <a:pt x="119" y="304"/>
                  </a:cubicBezTo>
                  <a:cubicBezTo>
                    <a:pt x="87" y="295"/>
                    <a:pt x="50" y="285"/>
                    <a:pt x="38" y="251"/>
                  </a:cubicBezTo>
                  <a:cubicBezTo>
                    <a:pt x="28" y="220"/>
                    <a:pt x="23" y="187"/>
                    <a:pt x="18" y="156"/>
                  </a:cubicBezTo>
                  <a:cubicBezTo>
                    <a:pt x="13" y="122"/>
                    <a:pt x="9" y="88"/>
                    <a:pt x="5" y="55"/>
                  </a:cubicBezTo>
                  <a:cubicBezTo>
                    <a:pt x="4" y="43"/>
                    <a:pt x="3" y="32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3" y="0"/>
                    <a:pt x="21" y="9"/>
                    <a:pt x="26" y="12"/>
                  </a:cubicBezTo>
                  <a:cubicBezTo>
                    <a:pt x="27" y="13"/>
                    <a:pt x="26" y="11"/>
                    <a:pt x="2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807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solidFill>
              <a:srgbClr val="FED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808"/>
            <p:cNvSpPr/>
            <p:nvPr/>
          </p:nvSpPr>
          <p:spPr bwMode="auto">
            <a:xfrm>
              <a:off x="9750911" y="8151813"/>
              <a:ext cx="1452562" cy="390525"/>
            </a:xfrm>
            <a:custGeom>
              <a:avLst/>
              <a:gdLst>
                <a:gd name="T0" fmla="*/ 383 w 386"/>
                <a:gd name="T1" fmla="*/ 82 h 104"/>
                <a:gd name="T2" fmla="*/ 309 w 386"/>
                <a:gd name="T3" fmla="*/ 100 h 104"/>
                <a:gd name="T4" fmla="*/ 183 w 386"/>
                <a:gd name="T5" fmla="*/ 91 h 104"/>
                <a:gd name="T6" fmla="*/ 70 w 386"/>
                <a:gd name="T7" fmla="*/ 68 h 104"/>
                <a:gd name="T8" fmla="*/ 6 w 386"/>
                <a:gd name="T9" fmla="*/ 34 h 104"/>
                <a:gd name="T10" fmla="*/ 214 w 386"/>
                <a:gd name="T11" fmla="*/ 24 h 104"/>
                <a:gd name="T12" fmla="*/ 324 w 386"/>
                <a:gd name="T13" fmla="*/ 48 h 104"/>
                <a:gd name="T14" fmla="*/ 383 w 386"/>
                <a:gd name="T15" fmla="*/ 82 h 104"/>
                <a:gd name="T16" fmla="*/ 385 w 386"/>
                <a:gd name="T17" fmla="*/ 82 h 104"/>
                <a:gd name="T18" fmla="*/ 335 w 386"/>
                <a:gd name="T19" fmla="*/ 50 h 104"/>
                <a:gd name="T20" fmla="*/ 192 w 386"/>
                <a:gd name="T21" fmla="*/ 20 h 104"/>
                <a:gd name="T22" fmla="*/ 49 w 386"/>
                <a:gd name="T23" fmla="*/ 15 h 104"/>
                <a:gd name="T24" fmla="*/ 4 w 386"/>
                <a:gd name="T25" fmla="*/ 32 h 104"/>
                <a:gd name="T26" fmla="*/ 49 w 386"/>
                <a:gd name="T27" fmla="*/ 63 h 104"/>
                <a:gd name="T28" fmla="*/ 190 w 386"/>
                <a:gd name="T29" fmla="*/ 94 h 104"/>
                <a:gd name="T30" fmla="*/ 335 w 386"/>
                <a:gd name="T31" fmla="*/ 100 h 104"/>
                <a:gd name="T32" fmla="*/ 385 w 386"/>
                <a:gd name="T33" fmla="*/ 82 h 104"/>
                <a:gd name="T34" fmla="*/ 383 w 386"/>
                <a:gd name="T3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104">
                  <a:moveTo>
                    <a:pt x="383" y="82"/>
                  </a:moveTo>
                  <a:cubicBezTo>
                    <a:pt x="379" y="102"/>
                    <a:pt x="324" y="100"/>
                    <a:pt x="309" y="100"/>
                  </a:cubicBezTo>
                  <a:cubicBezTo>
                    <a:pt x="267" y="101"/>
                    <a:pt x="225" y="97"/>
                    <a:pt x="183" y="91"/>
                  </a:cubicBezTo>
                  <a:cubicBezTo>
                    <a:pt x="145" y="86"/>
                    <a:pt x="107" y="79"/>
                    <a:pt x="70" y="68"/>
                  </a:cubicBezTo>
                  <a:cubicBezTo>
                    <a:pt x="56" y="64"/>
                    <a:pt x="9" y="54"/>
                    <a:pt x="6" y="34"/>
                  </a:cubicBezTo>
                  <a:cubicBezTo>
                    <a:pt x="0" y="0"/>
                    <a:pt x="200" y="22"/>
                    <a:pt x="214" y="24"/>
                  </a:cubicBezTo>
                  <a:cubicBezTo>
                    <a:pt x="251" y="30"/>
                    <a:pt x="288" y="37"/>
                    <a:pt x="324" y="48"/>
                  </a:cubicBezTo>
                  <a:cubicBezTo>
                    <a:pt x="337" y="52"/>
                    <a:pt x="384" y="63"/>
                    <a:pt x="383" y="82"/>
                  </a:cubicBezTo>
                  <a:cubicBezTo>
                    <a:pt x="383" y="83"/>
                    <a:pt x="385" y="83"/>
                    <a:pt x="385" y="82"/>
                  </a:cubicBezTo>
                  <a:cubicBezTo>
                    <a:pt x="386" y="64"/>
                    <a:pt x="347" y="54"/>
                    <a:pt x="335" y="50"/>
                  </a:cubicBezTo>
                  <a:cubicBezTo>
                    <a:pt x="289" y="34"/>
                    <a:pt x="240" y="26"/>
                    <a:pt x="192" y="20"/>
                  </a:cubicBezTo>
                  <a:cubicBezTo>
                    <a:pt x="145" y="14"/>
                    <a:pt x="96" y="10"/>
                    <a:pt x="49" y="15"/>
                  </a:cubicBezTo>
                  <a:cubicBezTo>
                    <a:pt x="37" y="16"/>
                    <a:pt x="8" y="17"/>
                    <a:pt x="4" y="32"/>
                  </a:cubicBezTo>
                  <a:cubicBezTo>
                    <a:pt x="0" y="48"/>
                    <a:pt x="41" y="60"/>
                    <a:pt x="49" y="63"/>
                  </a:cubicBezTo>
                  <a:cubicBezTo>
                    <a:pt x="94" y="80"/>
                    <a:pt x="142" y="88"/>
                    <a:pt x="190" y="94"/>
                  </a:cubicBezTo>
                  <a:cubicBezTo>
                    <a:pt x="238" y="100"/>
                    <a:pt x="287" y="104"/>
                    <a:pt x="335" y="100"/>
                  </a:cubicBezTo>
                  <a:cubicBezTo>
                    <a:pt x="348" y="99"/>
                    <a:pt x="381" y="99"/>
                    <a:pt x="385" y="82"/>
                  </a:cubicBezTo>
                  <a:cubicBezTo>
                    <a:pt x="386" y="81"/>
                    <a:pt x="384" y="81"/>
                    <a:pt x="383" y="8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809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810"/>
            <p:cNvSpPr/>
            <p:nvPr/>
          </p:nvSpPr>
          <p:spPr bwMode="auto">
            <a:xfrm>
              <a:off x="9606448" y="8462963"/>
              <a:ext cx="452437" cy="658813"/>
            </a:xfrm>
            <a:custGeom>
              <a:avLst/>
              <a:gdLst>
                <a:gd name="T0" fmla="*/ 44 w 120"/>
                <a:gd name="T1" fmla="*/ 45 h 175"/>
                <a:gd name="T2" fmla="*/ 36 w 120"/>
                <a:gd name="T3" fmla="*/ 125 h 175"/>
                <a:gd name="T4" fmla="*/ 107 w 120"/>
                <a:gd name="T5" fmla="*/ 76 h 175"/>
                <a:gd name="T6" fmla="*/ 78 w 120"/>
                <a:gd name="T7" fmla="*/ 33 h 175"/>
                <a:gd name="T8" fmla="*/ 85 w 120"/>
                <a:gd name="T9" fmla="*/ 10 h 175"/>
                <a:gd name="T10" fmla="*/ 70 w 120"/>
                <a:gd name="T11" fmla="*/ 20 h 175"/>
                <a:gd name="T12" fmla="*/ 48 w 120"/>
                <a:gd name="T13" fmla="*/ 9 h 175"/>
                <a:gd name="T14" fmla="*/ 55 w 120"/>
                <a:gd name="T15" fmla="*/ 31 h 175"/>
                <a:gd name="T16" fmla="*/ 32 w 120"/>
                <a:gd name="T17" fmla="*/ 22 h 175"/>
                <a:gd name="T18" fmla="*/ 44 w 120"/>
                <a:gd name="T19" fmla="*/ 4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75">
                  <a:moveTo>
                    <a:pt x="44" y="45"/>
                  </a:moveTo>
                  <a:cubicBezTo>
                    <a:pt x="44" y="45"/>
                    <a:pt x="0" y="74"/>
                    <a:pt x="36" y="125"/>
                  </a:cubicBezTo>
                  <a:cubicBezTo>
                    <a:pt x="71" y="175"/>
                    <a:pt x="120" y="123"/>
                    <a:pt x="107" y="76"/>
                  </a:cubicBezTo>
                  <a:cubicBezTo>
                    <a:pt x="95" y="30"/>
                    <a:pt x="88" y="44"/>
                    <a:pt x="78" y="33"/>
                  </a:cubicBezTo>
                  <a:cubicBezTo>
                    <a:pt x="78" y="33"/>
                    <a:pt x="95" y="16"/>
                    <a:pt x="85" y="10"/>
                  </a:cubicBezTo>
                  <a:cubicBezTo>
                    <a:pt x="75" y="4"/>
                    <a:pt x="70" y="13"/>
                    <a:pt x="70" y="20"/>
                  </a:cubicBezTo>
                  <a:cubicBezTo>
                    <a:pt x="70" y="27"/>
                    <a:pt x="57" y="0"/>
                    <a:pt x="48" y="9"/>
                  </a:cubicBezTo>
                  <a:cubicBezTo>
                    <a:pt x="39" y="19"/>
                    <a:pt x="55" y="31"/>
                    <a:pt x="55" y="31"/>
                  </a:cubicBezTo>
                  <a:cubicBezTo>
                    <a:pt x="55" y="31"/>
                    <a:pt x="37" y="13"/>
                    <a:pt x="32" y="22"/>
                  </a:cubicBezTo>
                  <a:cubicBezTo>
                    <a:pt x="27" y="31"/>
                    <a:pt x="26" y="41"/>
                    <a:pt x="44" y="45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811"/>
            <p:cNvSpPr/>
            <p:nvPr/>
          </p:nvSpPr>
          <p:spPr bwMode="auto">
            <a:xfrm>
              <a:off x="9784248" y="8636001"/>
              <a:ext cx="30162" cy="230188"/>
            </a:xfrm>
            <a:custGeom>
              <a:avLst/>
              <a:gdLst>
                <a:gd name="T0" fmla="*/ 1 w 8"/>
                <a:gd name="T1" fmla="*/ 0 h 61"/>
                <a:gd name="T2" fmla="*/ 5 w 8"/>
                <a:gd name="T3" fmla="*/ 60 h 61"/>
                <a:gd name="T4" fmla="*/ 7 w 8"/>
                <a:gd name="T5" fmla="*/ 61 h 61"/>
                <a:gd name="T6" fmla="*/ 3 w 8"/>
                <a:gd name="T7" fmla="*/ 1 h 61"/>
                <a:gd name="T8" fmla="*/ 1 w 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1">
                  <a:moveTo>
                    <a:pt x="1" y="0"/>
                  </a:moveTo>
                  <a:cubicBezTo>
                    <a:pt x="0" y="20"/>
                    <a:pt x="6" y="40"/>
                    <a:pt x="5" y="60"/>
                  </a:cubicBezTo>
                  <a:cubicBezTo>
                    <a:pt x="5" y="60"/>
                    <a:pt x="7" y="61"/>
                    <a:pt x="7" y="61"/>
                  </a:cubicBezTo>
                  <a:cubicBezTo>
                    <a:pt x="8" y="41"/>
                    <a:pt x="1" y="2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812"/>
            <p:cNvSpPr/>
            <p:nvPr/>
          </p:nvSpPr>
          <p:spPr bwMode="auto">
            <a:xfrm>
              <a:off x="9776311" y="8647113"/>
              <a:ext cx="30162" cy="147638"/>
            </a:xfrm>
            <a:custGeom>
              <a:avLst/>
              <a:gdLst>
                <a:gd name="T0" fmla="*/ 3 w 8"/>
                <a:gd name="T1" fmla="*/ 0 h 39"/>
                <a:gd name="T2" fmla="*/ 3 w 8"/>
                <a:gd name="T3" fmla="*/ 0 h 39"/>
                <a:gd name="T4" fmla="*/ 3 w 8"/>
                <a:gd name="T5" fmla="*/ 0 h 39"/>
                <a:gd name="T6" fmla="*/ 1 w 8"/>
                <a:gd name="T7" fmla="*/ 15 h 39"/>
                <a:gd name="T8" fmla="*/ 7 w 8"/>
                <a:gd name="T9" fmla="*/ 38 h 39"/>
                <a:gd name="T10" fmla="*/ 8 w 8"/>
                <a:gd name="T11" fmla="*/ 39 h 39"/>
                <a:gd name="T12" fmla="*/ 2 w 8"/>
                <a:gd name="T13" fmla="*/ 16 h 39"/>
                <a:gd name="T14" fmla="*/ 4 w 8"/>
                <a:gd name="T15" fmla="*/ 1 h 39"/>
                <a:gd name="T16" fmla="*/ 3 w 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1" y="11"/>
                    <a:pt x="1" y="15"/>
                  </a:cubicBezTo>
                  <a:cubicBezTo>
                    <a:pt x="1" y="22"/>
                    <a:pt x="4" y="31"/>
                    <a:pt x="7" y="38"/>
                  </a:cubicBezTo>
                  <a:cubicBezTo>
                    <a:pt x="7" y="38"/>
                    <a:pt x="8" y="39"/>
                    <a:pt x="8" y="39"/>
                  </a:cubicBezTo>
                  <a:cubicBezTo>
                    <a:pt x="5" y="32"/>
                    <a:pt x="2" y="24"/>
                    <a:pt x="2" y="16"/>
                  </a:cubicBezTo>
                  <a:cubicBezTo>
                    <a:pt x="2" y="15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813"/>
            <p:cNvSpPr/>
            <p:nvPr/>
          </p:nvSpPr>
          <p:spPr bwMode="auto">
            <a:xfrm>
              <a:off x="9858861" y="8613776"/>
              <a:ext cx="60325" cy="217488"/>
            </a:xfrm>
            <a:custGeom>
              <a:avLst/>
              <a:gdLst>
                <a:gd name="T0" fmla="*/ 0 w 16"/>
                <a:gd name="T1" fmla="*/ 2 h 58"/>
                <a:gd name="T2" fmla="*/ 14 w 16"/>
                <a:gd name="T3" fmla="*/ 57 h 58"/>
                <a:gd name="T4" fmla="*/ 15 w 16"/>
                <a:gd name="T5" fmla="*/ 57 h 58"/>
                <a:gd name="T6" fmla="*/ 2 w 16"/>
                <a:gd name="T7" fmla="*/ 2 h 58"/>
                <a:gd name="T8" fmla="*/ 0 w 16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0" y="2"/>
                  </a:moveTo>
                  <a:cubicBezTo>
                    <a:pt x="5" y="20"/>
                    <a:pt x="14" y="37"/>
                    <a:pt x="14" y="57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6" y="37"/>
                    <a:pt x="7" y="20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814"/>
            <p:cNvSpPr/>
            <p:nvPr/>
          </p:nvSpPr>
          <p:spPr bwMode="auto">
            <a:xfrm>
              <a:off x="9757261" y="8580438"/>
              <a:ext cx="158750" cy="71438"/>
            </a:xfrm>
            <a:custGeom>
              <a:avLst/>
              <a:gdLst>
                <a:gd name="T0" fmla="*/ 1 w 42"/>
                <a:gd name="T1" fmla="*/ 16 h 19"/>
                <a:gd name="T2" fmla="*/ 42 w 42"/>
                <a:gd name="T3" fmla="*/ 2 h 19"/>
                <a:gd name="T4" fmla="*/ 41 w 42"/>
                <a:gd name="T5" fmla="*/ 0 h 19"/>
                <a:gd name="T6" fmla="*/ 0 w 42"/>
                <a:gd name="T7" fmla="*/ 14 h 19"/>
                <a:gd name="T8" fmla="*/ 1 w 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1" y="16"/>
                  </a:moveTo>
                  <a:cubicBezTo>
                    <a:pt x="17" y="19"/>
                    <a:pt x="30" y="11"/>
                    <a:pt x="42" y="2"/>
                  </a:cubicBezTo>
                  <a:cubicBezTo>
                    <a:pt x="42" y="2"/>
                    <a:pt x="41" y="0"/>
                    <a:pt x="41" y="0"/>
                  </a:cubicBezTo>
                  <a:cubicBezTo>
                    <a:pt x="29" y="9"/>
                    <a:pt x="16" y="17"/>
                    <a:pt x="0" y="14"/>
                  </a:cubicBezTo>
                  <a:cubicBezTo>
                    <a:pt x="0" y="14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815"/>
            <p:cNvSpPr/>
            <p:nvPr/>
          </p:nvSpPr>
          <p:spPr bwMode="auto">
            <a:xfrm>
              <a:off x="9757261" y="8597901"/>
              <a:ext cx="142875" cy="34925"/>
            </a:xfrm>
            <a:custGeom>
              <a:avLst/>
              <a:gdLst>
                <a:gd name="T0" fmla="*/ 1 w 38"/>
                <a:gd name="T1" fmla="*/ 9 h 9"/>
                <a:gd name="T2" fmla="*/ 36 w 38"/>
                <a:gd name="T3" fmla="*/ 1 h 9"/>
                <a:gd name="T4" fmla="*/ 35 w 38"/>
                <a:gd name="T5" fmla="*/ 0 h 9"/>
                <a:gd name="T6" fmla="*/ 1 w 38"/>
                <a:gd name="T7" fmla="*/ 8 h 9"/>
                <a:gd name="T8" fmla="*/ 1 w 3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1" y="9"/>
                  </a:moveTo>
                  <a:cubicBezTo>
                    <a:pt x="13" y="7"/>
                    <a:pt x="26" y="7"/>
                    <a:pt x="36" y="1"/>
                  </a:cubicBezTo>
                  <a:cubicBezTo>
                    <a:pt x="38" y="0"/>
                    <a:pt x="36" y="0"/>
                    <a:pt x="35" y="0"/>
                  </a:cubicBezTo>
                  <a:cubicBezTo>
                    <a:pt x="25" y="6"/>
                    <a:pt x="13" y="6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816"/>
            <p:cNvSpPr/>
            <p:nvPr/>
          </p:nvSpPr>
          <p:spPr bwMode="auto">
            <a:xfrm>
              <a:off x="9641373" y="8482013"/>
              <a:ext cx="398462" cy="596900"/>
            </a:xfrm>
            <a:custGeom>
              <a:avLst/>
              <a:gdLst>
                <a:gd name="T0" fmla="*/ 35 w 106"/>
                <a:gd name="T1" fmla="*/ 40 h 159"/>
                <a:gd name="T2" fmla="*/ 38 w 106"/>
                <a:gd name="T3" fmla="*/ 133 h 159"/>
                <a:gd name="T4" fmla="*/ 86 w 106"/>
                <a:gd name="T5" fmla="*/ 128 h 159"/>
                <a:gd name="T6" fmla="*/ 93 w 106"/>
                <a:gd name="T7" fmla="*/ 53 h 159"/>
                <a:gd name="T8" fmla="*/ 83 w 106"/>
                <a:gd name="T9" fmla="*/ 36 h 159"/>
                <a:gd name="T10" fmla="*/ 72 w 106"/>
                <a:gd name="T11" fmla="*/ 27 h 159"/>
                <a:gd name="T12" fmla="*/ 66 w 106"/>
                <a:gd name="T13" fmla="*/ 3 h 159"/>
                <a:gd name="T14" fmla="*/ 56 w 106"/>
                <a:gd name="T15" fmla="*/ 11 h 159"/>
                <a:gd name="T16" fmla="*/ 44 w 106"/>
                <a:gd name="T17" fmla="*/ 1 h 159"/>
                <a:gd name="T18" fmla="*/ 45 w 106"/>
                <a:gd name="T19" fmla="*/ 27 h 159"/>
                <a:gd name="T20" fmla="*/ 46 w 106"/>
                <a:gd name="T21" fmla="*/ 26 h 159"/>
                <a:gd name="T22" fmla="*/ 23 w 106"/>
                <a:gd name="T23" fmla="*/ 16 h 159"/>
                <a:gd name="T24" fmla="*/ 35 w 106"/>
                <a:gd name="T25" fmla="*/ 41 h 159"/>
                <a:gd name="T26" fmla="*/ 35 w 106"/>
                <a:gd name="T27" fmla="*/ 40 h 159"/>
                <a:gd name="T28" fmla="*/ 36 w 106"/>
                <a:gd name="T29" fmla="*/ 19 h 159"/>
                <a:gd name="T30" fmla="*/ 43 w 106"/>
                <a:gd name="T31" fmla="*/ 25 h 159"/>
                <a:gd name="T32" fmla="*/ 45 w 106"/>
                <a:gd name="T33" fmla="*/ 25 h 159"/>
                <a:gd name="T34" fmla="*/ 51 w 106"/>
                <a:gd name="T35" fmla="*/ 7 h 159"/>
                <a:gd name="T36" fmla="*/ 61 w 106"/>
                <a:gd name="T37" fmla="*/ 17 h 159"/>
                <a:gd name="T38" fmla="*/ 62 w 106"/>
                <a:gd name="T39" fmla="*/ 17 h 159"/>
                <a:gd name="T40" fmla="*/ 72 w 106"/>
                <a:gd name="T41" fmla="*/ 23 h 159"/>
                <a:gd name="T42" fmla="*/ 69 w 106"/>
                <a:gd name="T43" fmla="*/ 28 h 159"/>
                <a:gd name="T44" fmla="*/ 69 w 106"/>
                <a:gd name="T45" fmla="*/ 29 h 159"/>
                <a:gd name="T46" fmla="*/ 75 w 106"/>
                <a:gd name="T47" fmla="*/ 34 h 159"/>
                <a:gd name="T48" fmla="*/ 92 w 106"/>
                <a:gd name="T49" fmla="*/ 53 h 159"/>
                <a:gd name="T50" fmla="*/ 75 w 106"/>
                <a:gd name="T51" fmla="*/ 135 h 159"/>
                <a:gd name="T52" fmla="*/ 16 w 106"/>
                <a:gd name="T53" fmla="*/ 68 h 159"/>
                <a:gd name="T54" fmla="*/ 36 w 106"/>
                <a:gd name="T55" fmla="*/ 41 h 159"/>
                <a:gd name="T56" fmla="*/ 35 w 106"/>
                <a:gd name="T57" fmla="*/ 4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59">
                  <a:moveTo>
                    <a:pt x="35" y="40"/>
                  </a:moveTo>
                  <a:cubicBezTo>
                    <a:pt x="0" y="63"/>
                    <a:pt x="11" y="109"/>
                    <a:pt x="38" y="133"/>
                  </a:cubicBezTo>
                  <a:cubicBezTo>
                    <a:pt x="54" y="147"/>
                    <a:pt x="73" y="141"/>
                    <a:pt x="86" y="128"/>
                  </a:cubicBezTo>
                  <a:cubicBezTo>
                    <a:pt x="106" y="107"/>
                    <a:pt x="102" y="77"/>
                    <a:pt x="93" y="53"/>
                  </a:cubicBezTo>
                  <a:cubicBezTo>
                    <a:pt x="91" y="47"/>
                    <a:pt x="88" y="40"/>
                    <a:pt x="83" y="36"/>
                  </a:cubicBezTo>
                  <a:cubicBezTo>
                    <a:pt x="80" y="34"/>
                    <a:pt x="69" y="31"/>
                    <a:pt x="72" y="27"/>
                  </a:cubicBezTo>
                  <a:cubicBezTo>
                    <a:pt x="80" y="18"/>
                    <a:pt x="84" y="0"/>
                    <a:pt x="66" y="3"/>
                  </a:cubicBezTo>
                  <a:cubicBezTo>
                    <a:pt x="58" y="5"/>
                    <a:pt x="64" y="20"/>
                    <a:pt x="56" y="11"/>
                  </a:cubicBezTo>
                  <a:cubicBezTo>
                    <a:pt x="53" y="7"/>
                    <a:pt x="49" y="2"/>
                    <a:pt x="44" y="1"/>
                  </a:cubicBezTo>
                  <a:cubicBezTo>
                    <a:pt x="27" y="0"/>
                    <a:pt x="40" y="22"/>
                    <a:pt x="45" y="27"/>
                  </a:cubicBezTo>
                  <a:cubicBezTo>
                    <a:pt x="46" y="27"/>
                    <a:pt x="47" y="27"/>
                    <a:pt x="46" y="26"/>
                  </a:cubicBezTo>
                  <a:cubicBezTo>
                    <a:pt x="41" y="20"/>
                    <a:pt x="30" y="9"/>
                    <a:pt x="23" y="16"/>
                  </a:cubicBezTo>
                  <a:cubicBezTo>
                    <a:pt x="11" y="28"/>
                    <a:pt x="25" y="38"/>
                    <a:pt x="35" y="41"/>
                  </a:cubicBezTo>
                  <a:cubicBezTo>
                    <a:pt x="37" y="42"/>
                    <a:pt x="36" y="40"/>
                    <a:pt x="35" y="40"/>
                  </a:cubicBezTo>
                  <a:cubicBezTo>
                    <a:pt x="17" y="25"/>
                    <a:pt x="17" y="18"/>
                    <a:pt x="36" y="19"/>
                  </a:cubicBezTo>
                  <a:cubicBezTo>
                    <a:pt x="39" y="21"/>
                    <a:pt x="41" y="23"/>
                    <a:pt x="43" y="25"/>
                  </a:cubicBezTo>
                  <a:cubicBezTo>
                    <a:pt x="44" y="27"/>
                    <a:pt x="45" y="27"/>
                    <a:pt x="45" y="25"/>
                  </a:cubicBezTo>
                  <a:cubicBezTo>
                    <a:pt x="39" y="21"/>
                    <a:pt x="41" y="15"/>
                    <a:pt x="51" y="7"/>
                  </a:cubicBezTo>
                  <a:cubicBezTo>
                    <a:pt x="54" y="9"/>
                    <a:pt x="57" y="16"/>
                    <a:pt x="61" y="17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20"/>
                    <a:pt x="83" y="8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28"/>
                    <a:pt x="69" y="28"/>
                    <a:pt x="69" y="29"/>
                  </a:cubicBezTo>
                  <a:cubicBezTo>
                    <a:pt x="71" y="31"/>
                    <a:pt x="73" y="33"/>
                    <a:pt x="75" y="34"/>
                  </a:cubicBezTo>
                  <a:cubicBezTo>
                    <a:pt x="84" y="38"/>
                    <a:pt x="88" y="44"/>
                    <a:pt x="92" y="53"/>
                  </a:cubicBezTo>
                  <a:cubicBezTo>
                    <a:pt x="103" y="82"/>
                    <a:pt x="102" y="116"/>
                    <a:pt x="75" y="135"/>
                  </a:cubicBezTo>
                  <a:cubicBezTo>
                    <a:pt x="39" y="159"/>
                    <a:pt x="8" y="97"/>
                    <a:pt x="16" y="68"/>
                  </a:cubicBezTo>
                  <a:cubicBezTo>
                    <a:pt x="19" y="58"/>
                    <a:pt x="27" y="47"/>
                    <a:pt x="36" y="41"/>
                  </a:cubicBezTo>
                  <a:cubicBezTo>
                    <a:pt x="37" y="41"/>
                    <a:pt x="36" y="39"/>
                    <a:pt x="35" y="4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817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818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819"/>
            <p:cNvSpPr/>
            <p:nvPr/>
          </p:nvSpPr>
          <p:spPr bwMode="auto">
            <a:xfrm>
              <a:off x="9930298" y="8869363"/>
              <a:ext cx="184150" cy="173038"/>
            </a:xfrm>
            <a:custGeom>
              <a:avLst/>
              <a:gdLst>
                <a:gd name="T0" fmla="*/ 27 w 49"/>
                <a:gd name="T1" fmla="*/ 24 h 46"/>
                <a:gd name="T2" fmla="*/ 4 w 49"/>
                <a:gd name="T3" fmla="*/ 11 h 46"/>
                <a:gd name="T4" fmla="*/ 6 w 49"/>
                <a:gd name="T5" fmla="*/ 23 h 46"/>
                <a:gd name="T6" fmla="*/ 14 w 49"/>
                <a:gd name="T7" fmla="*/ 27 h 46"/>
                <a:gd name="T8" fmla="*/ 15 w 49"/>
                <a:gd name="T9" fmla="*/ 27 h 46"/>
                <a:gd name="T10" fmla="*/ 16 w 49"/>
                <a:gd name="T11" fmla="*/ 26 h 46"/>
                <a:gd name="T12" fmla="*/ 13 w 49"/>
                <a:gd name="T13" fmla="*/ 27 h 46"/>
                <a:gd name="T14" fmla="*/ 16 w 49"/>
                <a:gd name="T15" fmla="*/ 41 h 46"/>
                <a:gd name="T16" fmla="*/ 27 w 49"/>
                <a:gd name="T17" fmla="*/ 29 h 46"/>
                <a:gd name="T18" fmla="*/ 25 w 49"/>
                <a:gd name="T19" fmla="*/ 29 h 46"/>
                <a:gd name="T20" fmla="*/ 43 w 49"/>
                <a:gd name="T21" fmla="*/ 36 h 46"/>
                <a:gd name="T22" fmla="*/ 32 w 49"/>
                <a:gd name="T23" fmla="*/ 24 h 46"/>
                <a:gd name="T24" fmla="*/ 32 w 49"/>
                <a:gd name="T25" fmla="*/ 26 h 46"/>
                <a:gd name="T26" fmla="*/ 38 w 49"/>
                <a:gd name="T27" fmla="*/ 4 h 46"/>
                <a:gd name="T28" fmla="*/ 25 w 49"/>
                <a:gd name="T29" fmla="*/ 24 h 46"/>
                <a:gd name="T30" fmla="*/ 27 w 49"/>
                <a:gd name="T31" fmla="*/ 24 h 46"/>
                <a:gd name="T32" fmla="*/ 26 w 49"/>
                <a:gd name="T33" fmla="*/ 14 h 46"/>
                <a:gd name="T34" fmla="*/ 30 w 49"/>
                <a:gd name="T35" fmla="*/ 8 h 46"/>
                <a:gd name="T36" fmla="*/ 41 w 49"/>
                <a:gd name="T37" fmla="*/ 10 h 46"/>
                <a:gd name="T38" fmla="*/ 36 w 49"/>
                <a:gd name="T39" fmla="*/ 22 h 46"/>
                <a:gd name="T40" fmla="*/ 40 w 49"/>
                <a:gd name="T41" fmla="*/ 27 h 46"/>
                <a:gd name="T42" fmla="*/ 33 w 49"/>
                <a:gd name="T43" fmla="*/ 38 h 46"/>
                <a:gd name="T44" fmla="*/ 27 w 49"/>
                <a:gd name="T45" fmla="*/ 29 h 46"/>
                <a:gd name="T46" fmla="*/ 25 w 49"/>
                <a:gd name="T47" fmla="*/ 29 h 46"/>
                <a:gd name="T48" fmla="*/ 15 w 49"/>
                <a:gd name="T49" fmla="*/ 39 h 46"/>
                <a:gd name="T50" fmla="*/ 18 w 49"/>
                <a:gd name="T51" fmla="*/ 27 h 46"/>
                <a:gd name="T52" fmla="*/ 18 w 49"/>
                <a:gd name="T53" fmla="*/ 26 h 46"/>
                <a:gd name="T54" fmla="*/ 9 w 49"/>
                <a:gd name="T55" fmla="*/ 23 h 46"/>
                <a:gd name="T56" fmla="*/ 4 w 49"/>
                <a:gd name="T57" fmla="*/ 17 h 46"/>
                <a:gd name="T58" fmla="*/ 13 w 49"/>
                <a:gd name="T59" fmla="*/ 11 h 46"/>
                <a:gd name="T60" fmla="*/ 25 w 49"/>
                <a:gd name="T61" fmla="*/ 24 h 46"/>
                <a:gd name="T62" fmla="*/ 27 w 49"/>
                <a:gd name="T6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46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3"/>
                  </a:cubicBezTo>
                  <a:cubicBezTo>
                    <a:pt x="8" y="25"/>
                    <a:pt x="11" y="26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7" y="28"/>
                    <a:pt x="17" y="28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6"/>
                    <a:pt x="28" y="37"/>
                    <a:pt x="27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49" y="29"/>
                    <a:pt x="39" y="23"/>
                    <a:pt x="32" y="24"/>
                  </a:cubicBezTo>
                  <a:cubicBezTo>
                    <a:pt x="31" y="24"/>
                    <a:pt x="31" y="26"/>
                    <a:pt x="32" y="26"/>
                  </a:cubicBezTo>
                  <a:cubicBezTo>
                    <a:pt x="40" y="24"/>
                    <a:pt x="48" y="8"/>
                    <a:pt x="38" y="4"/>
                  </a:cubicBezTo>
                  <a:cubicBezTo>
                    <a:pt x="28" y="0"/>
                    <a:pt x="20" y="16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ubicBezTo>
                    <a:pt x="25" y="21"/>
                    <a:pt x="25" y="18"/>
                    <a:pt x="26" y="14"/>
                  </a:cubicBezTo>
                  <a:cubicBezTo>
                    <a:pt x="27" y="12"/>
                    <a:pt x="28" y="10"/>
                    <a:pt x="30" y="8"/>
                  </a:cubicBezTo>
                  <a:cubicBezTo>
                    <a:pt x="33" y="4"/>
                    <a:pt x="40" y="6"/>
                    <a:pt x="41" y="10"/>
                  </a:cubicBezTo>
                  <a:cubicBezTo>
                    <a:pt x="41" y="14"/>
                    <a:pt x="39" y="19"/>
                    <a:pt x="36" y="22"/>
                  </a:cubicBezTo>
                  <a:cubicBezTo>
                    <a:pt x="37" y="24"/>
                    <a:pt x="39" y="25"/>
                    <a:pt x="40" y="27"/>
                  </a:cubicBezTo>
                  <a:cubicBezTo>
                    <a:pt x="45" y="32"/>
                    <a:pt x="42" y="36"/>
                    <a:pt x="33" y="38"/>
                  </a:cubicBezTo>
                  <a:cubicBezTo>
                    <a:pt x="29" y="36"/>
                    <a:pt x="27" y="32"/>
                    <a:pt x="27" y="29"/>
                  </a:cubicBezTo>
                  <a:cubicBezTo>
                    <a:pt x="26" y="28"/>
                    <a:pt x="25" y="28"/>
                    <a:pt x="25" y="29"/>
                  </a:cubicBezTo>
                  <a:cubicBezTo>
                    <a:pt x="26" y="36"/>
                    <a:pt x="24" y="44"/>
                    <a:pt x="15" y="39"/>
                  </a:cubicBezTo>
                  <a:cubicBezTo>
                    <a:pt x="9" y="35"/>
                    <a:pt x="10" y="29"/>
                    <a:pt x="18" y="27"/>
                  </a:cubicBezTo>
                  <a:cubicBezTo>
                    <a:pt x="19" y="27"/>
                    <a:pt x="19" y="26"/>
                    <a:pt x="18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6" y="22"/>
                    <a:pt x="4" y="20"/>
                    <a:pt x="4" y="17"/>
                  </a:cubicBezTo>
                  <a:cubicBezTo>
                    <a:pt x="2" y="12"/>
                    <a:pt x="9" y="9"/>
                    <a:pt x="13" y="11"/>
                  </a:cubicBezTo>
                  <a:cubicBezTo>
                    <a:pt x="18" y="14"/>
                    <a:pt x="22" y="20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820"/>
            <p:cNvSpPr/>
            <p:nvPr/>
          </p:nvSpPr>
          <p:spPr bwMode="auto">
            <a:xfrm>
              <a:off x="10001736" y="8940801"/>
              <a:ext cx="46037" cy="44450"/>
            </a:xfrm>
            <a:custGeom>
              <a:avLst/>
              <a:gdLst>
                <a:gd name="T0" fmla="*/ 10 w 12"/>
                <a:gd name="T1" fmla="*/ 3 h 12"/>
                <a:gd name="T2" fmla="*/ 9 w 12"/>
                <a:gd name="T3" fmla="*/ 10 h 12"/>
                <a:gd name="T4" fmla="*/ 1 w 12"/>
                <a:gd name="T5" fmla="*/ 9 h 12"/>
                <a:gd name="T6" fmla="*/ 3 w 12"/>
                <a:gd name="T7" fmla="*/ 1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1" y="9"/>
                    <a:pt x="9" y="10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0" y="3"/>
                    <a:pt x="3" y="1"/>
                  </a:cubicBezTo>
                  <a:cubicBezTo>
                    <a:pt x="5" y="0"/>
                    <a:pt x="9" y="0"/>
                    <a:pt x="10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821"/>
            <p:cNvSpPr/>
            <p:nvPr/>
          </p:nvSpPr>
          <p:spPr bwMode="auto">
            <a:xfrm>
              <a:off x="9990623" y="8932863"/>
              <a:ext cx="65087" cy="60325"/>
            </a:xfrm>
            <a:custGeom>
              <a:avLst/>
              <a:gdLst>
                <a:gd name="T0" fmla="*/ 13 w 17"/>
                <a:gd name="T1" fmla="*/ 5 h 16"/>
                <a:gd name="T2" fmla="*/ 13 w 17"/>
                <a:gd name="T3" fmla="*/ 11 h 16"/>
                <a:gd name="T4" fmla="*/ 4 w 17"/>
                <a:gd name="T5" fmla="*/ 11 h 16"/>
                <a:gd name="T6" fmla="*/ 4 w 17"/>
                <a:gd name="T7" fmla="*/ 5 h 16"/>
                <a:gd name="T8" fmla="*/ 13 w 17"/>
                <a:gd name="T9" fmla="*/ 5 h 16"/>
                <a:gd name="T10" fmla="*/ 15 w 17"/>
                <a:gd name="T11" fmla="*/ 4 h 16"/>
                <a:gd name="T12" fmla="*/ 5 w 17"/>
                <a:gd name="T13" fmla="*/ 2 h 16"/>
                <a:gd name="T14" fmla="*/ 3 w 17"/>
                <a:gd name="T15" fmla="*/ 12 h 16"/>
                <a:gd name="T16" fmla="*/ 12 w 17"/>
                <a:gd name="T17" fmla="*/ 14 h 16"/>
                <a:gd name="T18" fmla="*/ 15 w 17"/>
                <a:gd name="T19" fmla="*/ 4 h 16"/>
                <a:gd name="T20" fmla="*/ 13 w 17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3" y="5"/>
                  </a:moveTo>
                  <a:cubicBezTo>
                    <a:pt x="14" y="7"/>
                    <a:pt x="14" y="9"/>
                    <a:pt x="13" y="11"/>
                  </a:cubicBezTo>
                  <a:cubicBezTo>
                    <a:pt x="11" y="15"/>
                    <a:pt x="7" y="14"/>
                    <a:pt x="4" y="11"/>
                  </a:cubicBezTo>
                  <a:cubicBezTo>
                    <a:pt x="3" y="10"/>
                    <a:pt x="3" y="7"/>
                    <a:pt x="4" y="5"/>
                  </a:cubicBezTo>
                  <a:cubicBezTo>
                    <a:pt x="6" y="1"/>
                    <a:pt x="11" y="2"/>
                    <a:pt x="13" y="5"/>
                  </a:cubicBezTo>
                  <a:cubicBezTo>
                    <a:pt x="13" y="6"/>
                    <a:pt x="15" y="5"/>
                    <a:pt x="15" y="4"/>
                  </a:cubicBezTo>
                  <a:cubicBezTo>
                    <a:pt x="12" y="1"/>
                    <a:pt x="8" y="0"/>
                    <a:pt x="5" y="2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5" y="15"/>
                    <a:pt x="9" y="16"/>
                    <a:pt x="12" y="14"/>
                  </a:cubicBezTo>
                  <a:cubicBezTo>
                    <a:pt x="16" y="12"/>
                    <a:pt x="17" y="8"/>
                    <a:pt x="15" y="4"/>
                  </a:cubicBezTo>
                  <a:cubicBezTo>
                    <a:pt x="14" y="4"/>
                    <a:pt x="12" y="4"/>
                    <a:pt x="13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822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823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824"/>
            <p:cNvSpPr/>
            <p:nvPr/>
          </p:nvSpPr>
          <p:spPr bwMode="auto">
            <a:xfrm>
              <a:off x="10077936" y="8520113"/>
              <a:ext cx="142875" cy="123825"/>
            </a:xfrm>
            <a:custGeom>
              <a:avLst/>
              <a:gdLst>
                <a:gd name="T0" fmla="*/ 22 w 38"/>
                <a:gd name="T1" fmla="*/ 19 h 33"/>
                <a:gd name="T2" fmla="*/ 7 w 38"/>
                <a:gd name="T3" fmla="*/ 9 h 33"/>
                <a:gd name="T4" fmla="*/ 16 w 38"/>
                <a:gd name="T5" fmla="*/ 22 h 33"/>
                <a:gd name="T6" fmla="*/ 16 w 38"/>
                <a:gd name="T7" fmla="*/ 20 h 33"/>
                <a:gd name="T8" fmla="*/ 13 w 38"/>
                <a:gd name="T9" fmla="*/ 31 h 33"/>
                <a:gd name="T10" fmla="*/ 20 w 38"/>
                <a:gd name="T11" fmla="*/ 32 h 33"/>
                <a:gd name="T12" fmla="*/ 22 w 38"/>
                <a:gd name="T13" fmla="*/ 23 h 33"/>
                <a:gd name="T14" fmla="*/ 21 w 38"/>
                <a:gd name="T15" fmla="*/ 23 h 33"/>
                <a:gd name="T16" fmla="*/ 34 w 38"/>
                <a:gd name="T17" fmla="*/ 28 h 33"/>
                <a:gd name="T18" fmla="*/ 26 w 38"/>
                <a:gd name="T19" fmla="*/ 19 h 33"/>
                <a:gd name="T20" fmla="*/ 27 w 38"/>
                <a:gd name="T21" fmla="*/ 20 h 33"/>
                <a:gd name="T22" fmla="*/ 30 w 38"/>
                <a:gd name="T23" fmla="*/ 5 h 33"/>
                <a:gd name="T24" fmla="*/ 21 w 38"/>
                <a:gd name="T25" fmla="*/ 19 h 33"/>
                <a:gd name="T26" fmla="*/ 22 w 38"/>
                <a:gd name="T27" fmla="*/ 19 h 33"/>
                <a:gd name="T28" fmla="*/ 26 w 38"/>
                <a:gd name="T29" fmla="*/ 7 h 33"/>
                <a:gd name="T30" fmla="*/ 32 w 38"/>
                <a:gd name="T31" fmla="*/ 10 h 33"/>
                <a:gd name="T32" fmla="*/ 31 w 38"/>
                <a:gd name="T33" fmla="*/ 14 h 33"/>
                <a:gd name="T34" fmla="*/ 26 w 38"/>
                <a:gd name="T35" fmla="*/ 19 h 33"/>
                <a:gd name="T36" fmla="*/ 27 w 38"/>
                <a:gd name="T37" fmla="*/ 20 h 33"/>
                <a:gd name="T38" fmla="*/ 25 w 38"/>
                <a:gd name="T39" fmla="*/ 28 h 33"/>
                <a:gd name="T40" fmla="*/ 22 w 38"/>
                <a:gd name="T41" fmla="*/ 23 h 33"/>
                <a:gd name="T42" fmla="*/ 21 w 38"/>
                <a:gd name="T43" fmla="*/ 23 h 33"/>
                <a:gd name="T44" fmla="*/ 15 w 38"/>
                <a:gd name="T45" fmla="*/ 30 h 33"/>
                <a:gd name="T46" fmla="*/ 16 w 38"/>
                <a:gd name="T47" fmla="*/ 22 h 33"/>
                <a:gd name="T48" fmla="*/ 16 w 38"/>
                <a:gd name="T49" fmla="*/ 20 h 33"/>
                <a:gd name="T50" fmla="*/ 9 w 38"/>
                <a:gd name="T51" fmla="*/ 18 h 33"/>
                <a:gd name="T52" fmla="*/ 14 w 38"/>
                <a:gd name="T53" fmla="*/ 11 h 33"/>
                <a:gd name="T54" fmla="*/ 21 w 38"/>
                <a:gd name="T55" fmla="*/ 19 h 33"/>
                <a:gd name="T56" fmla="*/ 22 w 38"/>
                <a:gd name="T5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3">
                  <a:moveTo>
                    <a:pt x="22" y="19"/>
                  </a:moveTo>
                  <a:cubicBezTo>
                    <a:pt x="20" y="15"/>
                    <a:pt x="12" y="3"/>
                    <a:pt x="7" y="9"/>
                  </a:cubicBezTo>
                  <a:cubicBezTo>
                    <a:pt x="0" y="15"/>
                    <a:pt x="10" y="22"/>
                    <a:pt x="16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9" y="21"/>
                    <a:pt x="8" y="27"/>
                    <a:pt x="13" y="31"/>
                  </a:cubicBezTo>
                  <a:cubicBezTo>
                    <a:pt x="15" y="32"/>
                    <a:pt x="18" y="33"/>
                    <a:pt x="20" y="32"/>
                  </a:cubicBezTo>
                  <a:cubicBezTo>
                    <a:pt x="23" y="30"/>
                    <a:pt x="23" y="26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22" y="29"/>
                    <a:pt x="28" y="33"/>
                    <a:pt x="34" y="28"/>
                  </a:cubicBezTo>
                  <a:cubicBezTo>
                    <a:pt x="38" y="23"/>
                    <a:pt x="30" y="18"/>
                    <a:pt x="26" y="19"/>
                  </a:cubicBezTo>
                  <a:cubicBezTo>
                    <a:pt x="25" y="19"/>
                    <a:pt x="26" y="21"/>
                    <a:pt x="27" y="20"/>
                  </a:cubicBezTo>
                  <a:cubicBezTo>
                    <a:pt x="33" y="19"/>
                    <a:pt x="36" y="8"/>
                    <a:pt x="30" y="5"/>
                  </a:cubicBezTo>
                  <a:cubicBezTo>
                    <a:pt x="23" y="0"/>
                    <a:pt x="18" y="14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ubicBezTo>
                    <a:pt x="20" y="15"/>
                    <a:pt x="23" y="9"/>
                    <a:pt x="26" y="7"/>
                  </a:cubicBezTo>
                  <a:cubicBezTo>
                    <a:pt x="29" y="5"/>
                    <a:pt x="31" y="6"/>
                    <a:pt x="32" y="10"/>
                  </a:cubicBezTo>
                  <a:cubicBezTo>
                    <a:pt x="32" y="11"/>
                    <a:pt x="31" y="13"/>
                    <a:pt x="31" y="14"/>
                  </a:cubicBezTo>
                  <a:cubicBezTo>
                    <a:pt x="30" y="16"/>
                    <a:pt x="28" y="18"/>
                    <a:pt x="26" y="19"/>
                  </a:cubicBezTo>
                  <a:cubicBezTo>
                    <a:pt x="26" y="19"/>
                    <a:pt x="26" y="20"/>
                    <a:pt x="27" y="20"/>
                  </a:cubicBezTo>
                  <a:cubicBezTo>
                    <a:pt x="34" y="26"/>
                    <a:pt x="34" y="28"/>
                    <a:pt x="25" y="28"/>
                  </a:cubicBezTo>
                  <a:cubicBezTo>
                    <a:pt x="24" y="26"/>
                    <a:pt x="23" y="25"/>
                    <a:pt x="22" y="23"/>
                  </a:cubicBezTo>
                  <a:cubicBezTo>
                    <a:pt x="22" y="22"/>
                    <a:pt x="20" y="21"/>
                    <a:pt x="21" y="23"/>
                  </a:cubicBezTo>
                  <a:cubicBezTo>
                    <a:pt x="21" y="27"/>
                    <a:pt x="20" y="33"/>
                    <a:pt x="15" y="30"/>
                  </a:cubicBezTo>
                  <a:cubicBezTo>
                    <a:pt x="9" y="27"/>
                    <a:pt x="11" y="23"/>
                    <a:pt x="16" y="22"/>
                  </a:cubicBezTo>
                  <a:cubicBezTo>
                    <a:pt x="17" y="22"/>
                    <a:pt x="17" y="20"/>
                    <a:pt x="16" y="20"/>
                  </a:cubicBezTo>
                  <a:cubicBezTo>
                    <a:pt x="13" y="20"/>
                    <a:pt x="11" y="19"/>
                    <a:pt x="9" y="18"/>
                  </a:cubicBezTo>
                  <a:cubicBezTo>
                    <a:pt x="3" y="14"/>
                    <a:pt x="8" y="7"/>
                    <a:pt x="14" y="11"/>
                  </a:cubicBezTo>
                  <a:cubicBezTo>
                    <a:pt x="17" y="13"/>
                    <a:pt x="19" y="16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825"/>
            <p:cNvSpPr/>
            <p:nvPr/>
          </p:nvSpPr>
          <p:spPr bwMode="auto">
            <a:xfrm>
              <a:off x="10138261" y="8575676"/>
              <a:ext cx="33337" cy="3492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8 h 9"/>
                <a:gd name="T4" fmla="*/ 2 w 9"/>
                <a:gd name="T5" fmla="*/ 7 h 9"/>
                <a:gd name="T6" fmla="*/ 3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826"/>
            <p:cNvSpPr/>
            <p:nvPr/>
          </p:nvSpPr>
          <p:spPr bwMode="auto">
            <a:xfrm>
              <a:off x="10130323" y="8569326"/>
              <a:ext cx="44450" cy="47625"/>
            </a:xfrm>
            <a:custGeom>
              <a:avLst/>
              <a:gdLst>
                <a:gd name="T0" fmla="*/ 10 w 12"/>
                <a:gd name="T1" fmla="*/ 5 h 13"/>
                <a:gd name="T2" fmla="*/ 4 w 12"/>
                <a:gd name="T3" fmla="*/ 9 h 13"/>
                <a:gd name="T4" fmla="*/ 10 w 12"/>
                <a:gd name="T5" fmla="*/ 5 h 13"/>
                <a:gd name="T6" fmla="*/ 11 w 12"/>
                <a:gd name="T7" fmla="*/ 4 h 13"/>
                <a:gd name="T8" fmla="*/ 3 w 12"/>
                <a:gd name="T9" fmla="*/ 2 h 13"/>
                <a:gd name="T10" fmla="*/ 3 w 12"/>
                <a:gd name="T11" fmla="*/ 10 h 13"/>
                <a:gd name="T12" fmla="*/ 10 w 12"/>
                <a:gd name="T13" fmla="*/ 11 h 13"/>
                <a:gd name="T14" fmla="*/ 11 w 12"/>
                <a:gd name="T15" fmla="*/ 4 h 13"/>
                <a:gd name="T16" fmla="*/ 10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12" y="8"/>
                    <a:pt x="8" y="12"/>
                    <a:pt x="4" y="9"/>
                  </a:cubicBezTo>
                  <a:cubicBezTo>
                    <a:pt x="0" y="7"/>
                    <a:pt x="6" y="0"/>
                    <a:pt x="10" y="5"/>
                  </a:cubicBezTo>
                  <a:cubicBezTo>
                    <a:pt x="10" y="6"/>
                    <a:pt x="12" y="5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ubicBezTo>
                    <a:pt x="1" y="4"/>
                    <a:pt x="1" y="8"/>
                    <a:pt x="3" y="10"/>
                  </a:cubicBezTo>
                  <a:cubicBezTo>
                    <a:pt x="4" y="12"/>
                    <a:pt x="8" y="13"/>
                    <a:pt x="10" y="11"/>
                  </a:cubicBezTo>
                  <a:cubicBezTo>
                    <a:pt x="12" y="9"/>
                    <a:pt x="12" y="6"/>
                    <a:pt x="11" y="4"/>
                  </a:cubicBezTo>
                  <a:cubicBezTo>
                    <a:pt x="10" y="3"/>
                    <a:pt x="9" y="4"/>
                    <a:pt x="1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827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828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829"/>
            <p:cNvSpPr/>
            <p:nvPr/>
          </p:nvSpPr>
          <p:spPr bwMode="auto">
            <a:xfrm>
              <a:off x="10258911" y="8064501"/>
              <a:ext cx="255587" cy="236538"/>
            </a:xfrm>
            <a:custGeom>
              <a:avLst/>
              <a:gdLst>
                <a:gd name="T0" fmla="*/ 37 w 68"/>
                <a:gd name="T1" fmla="*/ 33 h 63"/>
                <a:gd name="T2" fmla="*/ 16 w 68"/>
                <a:gd name="T3" fmla="*/ 12 h 63"/>
                <a:gd name="T4" fmla="*/ 4 w 68"/>
                <a:gd name="T5" fmla="*/ 28 h 63"/>
                <a:gd name="T6" fmla="*/ 15 w 68"/>
                <a:gd name="T7" fmla="*/ 36 h 63"/>
                <a:gd name="T8" fmla="*/ 23 w 68"/>
                <a:gd name="T9" fmla="*/ 38 h 63"/>
                <a:gd name="T10" fmla="*/ 21 w 68"/>
                <a:gd name="T11" fmla="*/ 37 h 63"/>
                <a:gd name="T12" fmla="*/ 17 w 68"/>
                <a:gd name="T13" fmla="*/ 38 h 63"/>
                <a:gd name="T14" fmla="*/ 15 w 68"/>
                <a:gd name="T15" fmla="*/ 52 h 63"/>
                <a:gd name="T16" fmla="*/ 30 w 68"/>
                <a:gd name="T17" fmla="*/ 60 h 63"/>
                <a:gd name="T18" fmla="*/ 36 w 68"/>
                <a:gd name="T19" fmla="*/ 55 h 63"/>
                <a:gd name="T20" fmla="*/ 38 w 68"/>
                <a:gd name="T21" fmla="*/ 50 h 63"/>
                <a:gd name="T22" fmla="*/ 38 w 68"/>
                <a:gd name="T23" fmla="*/ 46 h 63"/>
                <a:gd name="T24" fmla="*/ 36 w 68"/>
                <a:gd name="T25" fmla="*/ 44 h 63"/>
                <a:gd name="T26" fmla="*/ 60 w 68"/>
                <a:gd name="T27" fmla="*/ 51 h 63"/>
                <a:gd name="T28" fmla="*/ 45 w 68"/>
                <a:gd name="T29" fmla="*/ 34 h 63"/>
                <a:gd name="T30" fmla="*/ 46 w 68"/>
                <a:gd name="T31" fmla="*/ 36 h 63"/>
                <a:gd name="T32" fmla="*/ 54 w 68"/>
                <a:gd name="T33" fmla="*/ 5 h 63"/>
                <a:gd name="T34" fmla="*/ 36 w 68"/>
                <a:gd name="T35" fmla="*/ 34 h 63"/>
                <a:gd name="T36" fmla="*/ 37 w 68"/>
                <a:gd name="T37" fmla="*/ 33 h 63"/>
                <a:gd name="T38" fmla="*/ 38 w 68"/>
                <a:gd name="T39" fmla="*/ 16 h 63"/>
                <a:gd name="T40" fmla="*/ 58 w 68"/>
                <a:gd name="T41" fmla="*/ 16 h 63"/>
                <a:gd name="T42" fmla="*/ 51 w 68"/>
                <a:gd name="T43" fmla="*/ 31 h 63"/>
                <a:gd name="T44" fmla="*/ 48 w 68"/>
                <a:gd name="T45" fmla="*/ 33 h 63"/>
                <a:gd name="T46" fmla="*/ 52 w 68"/>
                <a:gd name="T47" fmla="*/ 54 h 63"/>
                <a:gd name="T48" fmla="*/ 37 w 68"/>
                <a:gd name="T49" fmla="*/ 41 h 63"/>
                <a:gd name="T50" fmla="*/ 35 w 68"/>
                <a:gd name="T51" fmla="*/ 41 h 63"/>
                <a:gd name="T52" fmla="*/ 21 w 68"/>
                <a:gd name="T53" fmla="*/ 55 h 63"/>
                <a:gd name="T54" fmla="*/ 14 w 68"/>
                <a:gd name="T55" fmla="*/ 47 h 63"/>
                <a:gd name="T56" fmla="*/ 25 w 68"/>
                <a:gd name="T57" fmla="*/ 38 h 63"/>
                <a:gd name="T58" fmla="*/ 25 w 68"/>
                <a:gd name="T59" fmla="*/ 37 h 63"/>
                <a:gd name="T60" fmla="*/ 13 w 68"/>
                <a:gd name="T61" fmla="*/ 34 h 63"/>
                <a:gd name="T62" fmla="*/ 17 w 68"/>
                <a:gd name="T63" fmla="*/ 14 h 63"/>
                <a:gd name="T64" fmla="*/ 35 w 68"/>
                <a:gd name="T65" fmla="*/ 34 h 63"/>
                <a:gd name="T66" fmla="*/ 37 w 68"/>
                <a:gd name="T6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3">
                  <a:moveTo>
                    <a:pt x="37" y="33"/>
                  </a:moveTo>
                  <a:cubicBezTo>
                    <a:pt x="32" y="26"/>
                    <a:pt x="25" y="14"/>
                    <a:pt x="16" y="12"/>
                  </a:cubicBezTo>
                  <a:cubicBezTo>
                    <a:pt x="6" y="9"/>
                    <a:pt x="0" y="20"/>
                    <a:pt x="4" y="28"/>
                  </a:cubicBezTo>
                  <a:cubicBezTo>
                    <a:pt x="6" y="32"/>
                    <a:pt x="11" y="35"/>
                    <a:pt x="15" y="36"/>
                  </a:cubicBezTo>
                  <a:cubicBezTo>
                    <a:pt x="18" y="38"/>
                    <a:pt x="20" y="38"/>
                    <a:pt x="23" y="38"/>
                  </a:cubicBezTo>
                  <a:cubicBezTo>
                    <a:pt x="23" y="37"/>
                    <a:pt x="22" y="36"/>
                    <a:pt x="21" y="37"/>
                  </a:cubicBezTo>
                  <a:cubicBezTo>
                    <a:pt x="20" y="38"/>
                    <a:pt x="19" y="38"/>
                    <a:pt x="17" y="38"/>
                  </a:cubicBezTo>
                  <a:cubicBezTo>
                    <a:pt x="12" y="41"/>
                    <a:pt x="11" y="47"/>
                    <a:pt x="15" y="52"/>
                  </a:cubicBezTo>
                  <a:cubicBezTo>
                    <a:pt x="18" y="57"/>
                    <a:pt x="24" y="60"/>
                    <a:pt x="30" y="60"/>
                  </a:cubicBezTo>
                  <a:cubicBezTo>
                    <a:pt x="33" y="60"/>
                    <a:pt x="35" y="57"/>
                    <a:pt x="36" y="55"/>
                  </a:cubicBezTo>
                  <a:cubicBezTo>
                    <a:pt x="37" y="53"/>
                    <a:pt x="37" y="52"/>
                    <a:pt x="38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7" y="33"/>
                    <a:pt x="37" y="51"/>
                    <a:pt x="36" y="44"/>
                  </a:cubicBezTo>
                  <a:cubicBezTo>
                    <a:pt x="38" y="53"/>
                    <a:pt x="53" y="63"/>
                    <a:pt x="60" y="51"/>
                  </a:cubicBezTo>
                  <a:cubicBezTo>
                    <a:pt x="66" y="41"/>
                    <a:pt x="56" y="31"/>
                    <a:pt x="45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39" y="0"/>
                    <a:pt x="29" y="23"/>
                    <a:pt x="36" y="34"/>
                  </a:cubicBezTo>
                  <a:cubicBezTo>
                    <a:pt x="36" y="35"/>
                    <a:pt x="38" y="34"/>
                    <a:pt x="37" y="33"/>
                  </a:cubicBezTo>
                  <a:cubicBezTo>
                    <a:pt x="34" y="28"/>
                    <a:pt x="35" y="21"/>
                    <a:pt x="38" y="16"/>
                  </a:cubicBezTo>
                  <a:cubicBezTo>
                    <a:pt x="42" y="7"/>
                    <a:pt x="57" y="1"/>
                    <a:pt x="58" y="16"/>
                  </a:cubicBezTo>
                  <a:cubicBezTo>
                    <a:pt x="58" y="21"/>
                    <a:pt x="55" y="27"/>
                    <a:pt x="51" y="31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55" y="37"/>
                    <a:pt x="56" y="45"/>
                    <a:pt x="52" y="54"/>
                  </a:cubicBezTo>
                  <a:cubicBezTo>
                    <a:pt x="44" y="57"/>
                    <a:pt x="38" y="46"/>
                    <a:pt x="37" y="41"/>
                  </a:cubicBezTo>
                  <a:cubicBezTo>
                    <a:pt x="37" y="40"/>
                    <a:pt x="35" y="40"/>
                    <a:pt x="35" y="41"/>
                  </a:cubicBezTo>
                  <a:cubicBezTo>
                    <a:pt x="37" y="52"/>
                    <a:pt x="33" y="63"/>
                    <a:pt x="21" y="55"/>
                  </a:cubicBezTo>
                  <a:cubicBezTo>
                    <a:pt x="18" y="53"/>
                    <a:pt x="15" y="50"/>
                    <a:pt x="14" y="47"/>
                  </a:cubicBezTo>
                  <a:cubicBezTo>
                    <a:pt x="13" y="41"/>
                    <a:pt x="21" y="39"/>
                    <a:pt x="25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1" y="36"/>
                    <a:pt x="17" y="35"/>
                    <a:pt x="13" y="34"/>
                  </a:cubicBezTo>
                  <a:cubicBezTo>
                    <a:pt x="2" y="28"/>
                    <a:pt x="3" y="9"/>
                    <a:pt x="17" y="14"/>
                  </a:cubicBezTo>
                  <a:cubicBezTo>
                    <a:pt x="25" y="18"/>
                    <a:pt x="31" y="27"/>
                    <a:pt x="35" y="34"/>
                  </a:cubicBezTo>
                  <a:cubicBezTo>
                    <a:pt x="36" y="35"/>
                    <a:pt x="38" y="34"/>
                    <a:pt x="37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830"/>
            <p:cNvSpPr/>
            <p:nvPr/>
          </p:nvSpPr>
          <p:spPr bwMode="auto">
            <a:xfrm>
              <a:off x="10355748" y="8162926"/>
              <a:ext cx="63500" cy="63500"/>
            </a:xfrm>
            <a:custGeom>
              <a:avLst/>
              <a:gdLst>
                <a:gd name="T0" fmla="*/ 15 w 17"/>
                <a:gd name="T1" fmla="*/ 5 h 17"/>
                <a:gd name="T2" fmla="*/ 13 w 17"/>
                <a:gd name="T3" fmla="*/ 15 h 17"/>
                <a:gd name="T4" fmla="*/ 2 w 17"/>
                <a:gd name="T5" fmla="*/ 13 h 17"/>
                <a:gd name="T6" fmla="*/ 4 w 17"/>
                <a:gd name="T7" fmla="*/ 2 h 17"/>
                <a:gd name="T8" fmla="*/ 15 w 17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7"/>
                    <a:pt x="4" y="16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831"/>
            <p:cNvSpPr/>
            <p:nvPr/>
          </p:nvSpPr>
          <p:spPr bwMode="auto">
            <a:xfrm>
              <a:off x="10336698" y="8143876"/>
              <a:ext cx="90487" cy="93663"/>
            </a:xfrm>
            <a:custGeom>
              <a:avLst/>
              <a:gdLst>
                <a:gd name="T0" fmla="*/ 20 w 24"/>
                <a:gd name="T1" fmla="*/ 9 h 25"/>
                <a:gd name="T2" fmla="*/ 20 w 24"/>
                <a:gd name="T3" fmla="*/ 19 h 25"/>
                <a:gd name="T4" fmla="*/ 7 w 24"/>
                <a:gd name="T5" fmla="*/ 19 h 25"/>
                <a:gd name="T6" fmla="*/ 20 w 24"/>
                <a:gd name="T7" fmla="*/ 9 h 25"/>
                <a:gd name="T8" fmla="*/ 22 w 24"/>
                <a:gd name="T9" fmla="*/ 9 h 25"/>
                <a:gd name="T10" fmla="*/ 8 w 24"/>
                <a:gd name="T11" fmla="*/ 6 h 25"/>
                <a:gd name="T12" fmla="*/ 6 w 24"/>
                <a:gd name="T13" fmla="*/ 20 h 25"/>
                <a:gd name="T14" fmla="*/ 18 w 24"/>
                <a:gd name="T15" fmla="*/ 23 h 25"/>
                <a:gd name="T16" fmla="*/ 22 w 24"/>
                <a:gd name="T17" fmla="*/ 9 h 25"/>
                <a:gd name="T18" fmla="*/ 20 w 2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0" y="9"/>
                  </a:moveTo>
                  <a:cubicBezTo>
                    <a:pt x="22" y="13"/>
                    <a:pt x="22" y="16"/>
                    <a:pt x="20" y="19"/>
                  </a:cubicBezTo>
                  <a:cubicBezTo>
                    <a:pt x="16" y="23"/>
                    <a:pt x="10" y="23"/>
                    <a:pt x="7" y="19"/>
                  </a:cubicBezTo>
                  <a:cubicBezTo>
                    <a:pt x="0" y="11"/>
                    <a:pt x="14" y="0"/>
                    <a:pt x="20" y="9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18" y="4"/>
                    <a:pt x="13" y="3"/>
                    <a:pt x="8" y="6"/>
                  </a:cubicBezTo>
                  <a:cubicBezTo>
                    <a:pt x="3" y="8"/>
                    <a:pt x="3" y="15"/>
                    <a:pt x="6" y="20"/>
                  </a:cubicBezTo>
                  <a:cubicBezTo>
                    <a:pt x="8" y="24"/>
                    <a:pt x="14" y="25"/>
                    <a:pt x="18" y="23"/>
                  </a:cubicBezTo>
                  <a:cubicBezTo>
                    <a:pt x="24" y="20"/>
                    <a:pt x="24" y="14"/>
                    <a:pt x="22" y="9"/>
                  </a:cubicBezTo>
                  <a:cubicBezTo>
                    <a:pt x="21" y="8"/>
                    <a:pt x="19" y="8"/>
                    <a:pt x="20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832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833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834"/>
            <p:cNvSpPr/>
            <p:nvPr/>
          </p:nvSpPr>
          <p:spPr bwMode="auto">
            <a:xfrm>
              <a:off x="10265261" y="8259763"/>
              <a:ext cx="274637" cy="222250"/>
            </a:xfrm>
            <a:custGeom>
              <a:avLst/>
              <a:gdLst>
                <a:gd name="T0" fmla="*/ 40 w 73"/>
                <a:gd name="T1" fmla="*/ 31 h 59"/>
                <a:gd name="T2" fmla="*/ 16 w 73"/>
                <a:gd name="T3" fmla="*/ 9 h 59"/>
                <a:gd name="T4" fmla="*/ 7 w 73"/>
                <a:gd name="T5" fmla="*/ 25 h 59"/>
                <a:gd name="T6" fmla="*/ 21 w 73"/>
                <a:gd name="T7" fmla="*/ 34 h 59"/>
                <a:gd name="T8" fmla="*/ 21 w 73"/>
                <a:gd name="T9" fmla="*/ 36 h 59"/>
                <a:gd name="T10" fmla="*/ 20 w 73"/>
                <a:gd name="T11" fmla="*/ 52 h 59"/>
                <a:gd name="T12" fmla="*/ 34 w 73"/>
                <a:gd name="T13" fmla="*/ 56 h 59"/>
                <a:gd name="T14" fmla="*/ 39 w 73"/>
                <a:gd name="T15" fmla="*/ 53 h 59"/>
                <a:gd name="T16" fmla="*/ 41 w 73"/>
                <a:gd name="T17" fmla="*/ 45 h 59"/>
                <a:gd name="T18" fmla="*/ 40 w 73"/>
                <a:gd name="T19" fmla="*/ 41 h 59"/>
                <a:gd name="T20" fmla="*/ 39 w 73"/>
                <a:gd name="T21" fmla="*/ 41 h 59"/>
                <a:gd name="T22" fmla="*/ 41 w 73"/>
                <a:gd name="T23" fmla="*/ 46 h 59"/>
                <a:gd name="T24" fmla="*/ 63 w 73"/>
                <a:gd name="T25" fmla="*/ 48 h 59"/>
                <a:gd name="T26" fmla="*/ 48 w 73"/>
                <a:gd name="T27" fmla="*/ 32 h 59"/>
                <a:gd name="T28" fmla="*/ 49 w 73"/>
                <a:gd name="T29" fmla="*/ 32 h 59"/>
                <a:gd name="T30" fmla="*/ 53 w 73"/>
                <a:gd name="T31" fmla="*/ 2 h 59"/>
                <a:gd name="T32" fmla="*/ 38 w 73"/>
                <a:gd name="T33" fmla="*/ 31 h 59"/>
                <a:gd name="T34" fmla="*/ 40 w 73"/>
                <a:gd name="T35" fmla="*/ 31 h 59"/>
                <a:gd name="T36" fmla="*/ 42 w 73"/>
                <a:gd name="T37" fmla="*/ 10 h 59"/>
                <a:gd name="T38" fmla="*/ 59 w 73"/>
                <a:gd name="T39" fmla="*/ 6 h 59"/>
                <a:gd name="T40" fmla="*/ 60 w 73"/>
                <a:gd name="T41" fmla="*/ 17 h 59"/>
                <a:gd name="T42" fmla="*/ 54 w 73"/>
                <a:gd name="T43" fmla="*/ 29 h 59"/>
                <a:gd name="T44" fmla="*/ 56 w 73"/>
                <a:gd name="T45" fmla="*/ 32 h 59"/>
                <a:gd name="T46" fmla="*/ 62 w 73"/>
                <a:gd name="T47" fmla="*/ 39 h 59"/>
                <a:gd name="T48" fmla="*/ 51 w 73"/>
                <a:gd name="T49" fmla="*/ 52 h 59"/>
                <a:gd name="T50" fmla="*/ 40 w 73"/>
                <a:gd name="T51" fmla="*/ 38 h 59"/>
                <a:gd name="T52" fmla="*/ 38 w 73"/>
                <a:gd name="T53" fmla="*/ 38 h 59"/>
                <a:gd name="T54" fmla="*/ 37 w 73"/>
                <a:gd name="T55" fmla="*/ 53 h 59"/>
                <a:gd name="T56" fmla="*/ 22 w 73"/>
                <a:gd name="T57" fmla="*/ 52 h 59"/>
                <a:gd name="T58" fmla="*/ 28 w 73"/>
                <a:gd name="T59" fmla="*/ 35 h 59"/>
                <a:gd name="T60" fmla="*/ 29 w 73"/>
                <a:gd name="T61" fmla="*/ 35 h 59"/>
                <a:gd name="T62" fmla="*/ 12 w 73"/>
                <a:gd name="T63" fmla="*/ 11 h 59"/>
                <a:gd name="T64" fmla="*/ 38 w 73"/>
                <a:gd name="T65" fmla="*/ 31 h 59"/>
                <a:gd name="T66" fmla="*/ 40 w 73"/>
                <a:gd name="T6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59">
                  <a:moveTo>
                    <a:pt x="40" y="31"/>
                  </a:moveTo>
                  <a:cubicBezTo>
                    <a:pt x="35" y="23"/>
                    <a:pt x="27" y="10"/>
                    <a:pt x="16" y="9"/>
                  </a:cubicBezTo>
                  <a:cubicBezTo>
                    <a:pt x="8" y="9"/>
                    <a:pt x="3" y="18"/>
                    <a:pt x="7" y="25"/>
                  </a:cubicBezTo>
                  <a:cubicBezTo>
                    <a:pt x="9" y="30"/>
                    <a:pt x="16" y="33"/>
                    <a:pt x="21" y="34"/>
                  </a:cubicBezTo>
                  <a:cubicBezTo>
                    <a:pt x="26" y="36"/>
                    <a:pt x="26" y="35"/>
                    <a:pt x="21" y="36"/>
                  </a:cubicBezTo>
                  <a:cubicBezTo>
                    <a:pt x="13" y="39"/>
                    <a:pt x="15" y="47"/>
                    <a:pt x="20" y="52"/>
                  </a:cubicBezTo>
                  <a:cubicBezTo>
                    <a:pt x="24" y="55"/>
                    <a:pt x="29" y="57"/>
                    <a:pt x="34" y="56"/>
                  </a:cubicBezTo>
                  <a:cubicBezTo>
                    <a:pt x="36" y="56"/>
                    <a:pt x="38" y="55"/>
                    <a:pt x="39" y="53"/>
                  </a:cubicBezTo>
                  <a:cubicBezTo>
                    <a:pt x="41" y="50"/>
                    <a:pt x="41" y="48"/>
                    <a:pt x="41" y="45"/>
                  </a:cubicBezTo>
                  <a:cubicBezTo>
                    <a:pt x="41" y="44"/>
                    <a:pt x="41" y="42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6" y="55"/>
                    <a:pt x="57" y="55"/>
                    <a:pt x="63" y="48"/>
                  </a:cubicBezTo>
                  <a:cubicBezTo>
                    <a:pt x="73" y="38"/>
                    <a:pt x="57" y="30"/>
                    <a:pt x="48" y="32"/>
                  </a:cubicBezTo>
                  <a:cubicBezTo>
                    <a:pt x="47" y="32"/>
                    <a:pt x="49" y="32"/>
                    <a:pt x="49" y="32"/>
                  </a:cubicBezTo>
                  <a:cubicBezTo>
                    <a:pt x="61" y="29"/>
                    <a:pt x="70" y="4"/>
                    <a:pt x="53" y="2"/>
                  </a:cubicBezTo>
                  <a:cubicBezTo>
                    <a:pt x="41" y="1"/>
                    <a:pt x="33" y="22"/>
                    <a:pt x="38" y="31"/>
                  </a:cubicBezTo>
                  <a:cubicBezTo>
                    <a:pt x="39" y="31"/>
                    <a:pt x="40" y="31"/>
                    <a:pt x="40" y="31"/>
                  </a:cubicBezTo>
                  <a:cubicBezTo>
                    <a:pt x="36" y="24"/>
                    <a:pt x="39" y="17"/>
                    <a:pt x="42" y="10"/>
                  </a:cubicBezTo>
                  <a:cubicBezTo>
                    <a:pt x="46" y="5"/>
                    <a:pt x="53" y="0"/>
                    <a:pt x="59" y="6"/>
                  </a:cubicBezTo>
                  <a:cubicBezTo>
                    <a:pt x="61" y="9"/>
                    <a:pt x="61" y="14"/>
                    <a:pt x="60" y="17"/>
                  </a:cubicBezTo>
                  <a:cubicBezTo>
                    <a:pt x="59" y="22"/>
                    <a:pt x="57" y="26"/>
                    <a:pt x="54" y="29"/>
                  </a:cubicBezTo>
                  <a:cubicBezTo>
                    <a:pt x="51" y="30"/>
                    <a:pt x="52" y="31"/>
                    <a:pt x="56" y="32"/>
                  </a:cubicBezTo>
                  <a:cubicBezTo>
                    <a:pt x="59" y="33"/>
                    <a:pt x="61" y="36"/>
                    <a:pt x="62" y="39"/>
                  </a:cubicBezTo>
                  <a:cubicBezTo>
                    <a:pt x="66" y="45"/>
                    <a:pt x="58" y="54"/>
                    <a:pt x="51" y="52"/>
                  </a:cubicBezTo>
                  <a:cubicBezTo>
                    <a:pt x="45" y="51"/>
                    <a:pt x="41" y="44"/>
                    <a:pt x="40" y="38"/>
                  </a:cubicBezTo>
                  <a:cubicBezTo>
                    <a:pt x="40" y="38"/>
                    <a:pt x="38" y="38"/>
                    <a:pt x="38" y="38"/>
                  </a:cubicBezTo>
                  <a:cubicBezTo>
                    <a:pt x="39" y="43"/>
                    <a:pt x="39" y="48"/>
                    <a:pt x="37" y="53"/>
                  </a:cubicBezTo>
                  <a:cubicBezTo>
                    <a:pt x="34" y="59"/>
                    <a:pt x="26" y="55"/>
                    <a:pt x="22" y="52"/>
                  </a:cubicBezTo>
                  <a:cubicBezTo>
                    <a:pt x="14" y="45"/>
                    <a:pt x="18" y="37"/>
                    <a:pt x="28" y="35"/>
                  </a:cubicBezTo>
                  <a:cubicBezTo>
                    <a:pt x="28" y="35"/>
                    <a:pt x="29" y="35"/>
                    <a:pt x="29" y="35"/>
                  </a:cubicBezTo>
                  <a:cubicBezTo>
                    <a:pt x="17" y="35"/>
                    <a:pt x="0" y="23"/>
                    <a:pt x="12" y="11"/>
                  </a:cubicBezTo>
                  <a:cubicBezTo>
                    <a:pt x="20" y="3"/>
                    <a:pt x="35" y="26"/>
                    <a:pt x="38" y="31"/>
                  </a:cubicBezTo>
                  <a:cubicBezTo>
                    <a:pt x="38" y="32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835"/>
            <p:cNvSpPr/>
            <p:nvPr/>
          </p:nvSpPr>
          <p:spPr bwMode="auto">
            <a:xfrm>
              <a:off x="10374798" y="83470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6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6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836"/>
            <p:cNvSpPr/>
            <p:nvPr/>
          </p:nvSpPr>
          <p:spPr bwMode="auto">
            <a:xfrm>
              <a:off x="10347811" y="8324851"/>
              <a:ext cx="101600" cy="96838"/>
            </a:xfrm>
            <a:custGeom>
              <a:avLst/>
              <a:gdLst>
                <a:gd name="T0" fmla="*/ 22 w 27"/>
                <a:gd name="T1" fmla="*/ 11 h 26"/>
                <a:gd name="T2" fmla="*/ 22 w 27"/>
                <a:gd name="T3" fmla="*/ 20 h 26"/>
                <a:gd name="T4" fmla="*/ 9 w 27"/>
                <a:gd name="T5" fmla="*/ 20 h 26"/>
                <a:gd name="T6" fmla="*/ 8 w 27"/>
                <a:gd name="T7" fmla="*/ 11 h 26"/>
                <a:gd name="T8" fmla="*/ 22 w 27"/>
                <a:gd name="T9" fmla="*/ 11 h 26"/>
                <a:gd name="T10" fmla="*/ 24 w 27"/>
                <a:gd name="T11" fmla="*/ 10 h 26"/>
                <a:gd name="T12" fmla="*/ 7 w 27"/>
                <a:gd name="T13" fmla="*/ 21 h 26"/>
                <a:gd name="T14" fmla="*/ 19 w 27"/>
                <a:gd name="T15" fmla="*/ 24 h 26"/>
                <a:gd name="T16" fmla="*/ 24 w 27"/>
                <a:gd name="T17" fmla="*/ 10 h 26"/>
                <a:gd name="T18" fmla="*/ 22 w 27"/>
                <a:gd name="T1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22" y="11"/>
                  </a:moveTo>
                  <a:cubicBezTo>
                    <a:pt x="24" y="14"/>
                    <a:pt x="24" y="17"/>
                    <a:pt x="22" y="20"/>
                  </a:cubicBezTo>
                  <a:cubicBezTo>
                    <a:pt x="20" y="26"/>
                    <a:pt x="13" y="24"/>
                    <a:pt x="9" y="20"/>
                  </a:cubicBezTo>
                  <a:cubicBezTo>
                    <a:pt x="7" y="18"/>
                    <a:pt x="7" y="14"/>
                    <a:pt x="8" y="11"/>
                  </a:cubicBezTo>
                  <a:cubicBezTo>
                    <a:pt x="11" y="4"/>
                    <a:pt x="19" y="6"/>
                    <a:pt x="22" y="11"/>
                  </a:cubicBezTo>
                  <a:cubicBezTo>
                    <a:pt x="22" y="11"/>
                    <a:pt x="24" y="10"/>
                    <a:pt x="24" y="10"/>
                  </a:cubicBezTo>
                  <a:cubicBezTo>
                    <a:pt x="17" y="0"/>
                    <a:pt x="0" y="10"/>
                    <a:pt x="7" y="21"/>
                  </a:cubicBezTo>
                  <a:cubicBezTo>
                    <a:pt x="10" y="25"/>
                    <a:pt x="15" y="25"/>
                    <a:pt x="19" y="24"/>
                  </a:cubicBezTo>
                  <a:cubicBezTo>
                    <a:pt x="25" y="21"/>
                    <a:pt x="27" y="15"/>
                    <a:pt x="24" y="10"/>
                  </a:cubicBezTo>
                  <a:cubicBezTo>
                    <a:pt x="24" y="10"/>
                    <a:pt x="22" y="11"/>
                    <a:pt x="2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837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838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839"/>
            <p:cNvSpPr/>
            <p:nvPr/>
          </p:nvSpPr>
          <p:spPr bwMode="auto">
            <a:xfrm>
              <a:off x="10671661" y="8256588"/>
              <a:ext cx="260350" cy="236538"/>
            </a:xfrm>
            <a:custGeom>
              <a:avLst/>
              <a:gdLst>
                <a:gd name="T0" fmla="*/ 38 w 69"/>
                <a:gd name="T1" fmla="*/ 33 h 63"/>
                <a:gd name="T2" fmla="*/ 17 w 69"/>
                <a:gd name="T3" fmla="*/ 12 h 63"/>
                <a:gd name="T4" fmla="*/ 5 w 69"/>
                <a:gd name="T5" fmla="*/ 28 h 63"/>
                <a:gd name="T6" fmla="*/ 17 w 69"/>
                <a:gd name="T7" fmla="*/ 36 h 63"/>
                <a:gd name="T8" fmla="*/ 25 w 69"/>
                <a:gd name="T9" fmla="*/ 38 h 63"/>
                <a:gd name="T10" fmla="*/ 24 w 69"/>
                <a:gd name="T11" fmla="*/ 37 h 63"/>
                <a:gd name="T12" fmla="*/ 20 w 69"/>
                <a:gd name="T13" fmla="*/ 38 h 63"/>
                <a:gd name="T14" fmla="*/ 16 w 69"/>
                <a:gd name="T15" fmla="*/ 51 h 63"/>
                <a:gd name="T16" fmla="*/ 31 w 69"/>
                <a:gd name="T17" fmla="*/ 60 h 63"/>
                <a:gd name="T18" fmla="*/ 37 w 69"/>
                <a:gd name="T19" fmla="*/ 56 h 63"/>
                <a:gd name="T20" fmla="*/ 39 w 69"/>
                <a:gd name="T21" fmla="*/ 50 h 63"/>
                <a:gd name="T22" fmla="*/ 39 w 69"/>
                <a:gd name="T23" fmla="*/ 48 h 63"/>
                <a:gd name="T24" fmla="*/ 39 w 69"/>
                <a:gd name="T25" fmla="*/ 46 h 63"/>
                <a:gd name="T26" fmla="*/ 37 w 69"/>
                <a:gd name="T27" fmla="*/ 44 h 63"/>
                <a:gd name="T28" fmla="*/ 61 w 69"/>
                <a:gd name="T29" fmla="*/ 51 h 63"/>
                <a:gd name="T30" fmla="*/ 47 w 69"/>
                <a:gd name="T31" fmla="*/ 34 h 63"/>
                <a:gd name="T32" fmla="*/ 47 w 69"/>
                <a:gd name="T33" fmla="*/ 36 h 63"/>
                <a:gd name="T34" fmla="*/ 55 w 69"/>
                <a:gd name="T35" fmla="*/ 5 h 63"/>
                <a:gd name="T36" fmla="*/ 37 w 69"/>
                <a:gd name="T37" fmla="*/ 34 h 63"/>
                <a:gd name="T38" fmla="*/ 39 w 69"/>
                <a:gd name="T39" fmla="*/ 33 h 63"/>
                <a:gd name="T40" fmla="*/ 39 w 69"/>
                <a:gd name="T41" fmla="*/ 16 h 63"/>
                <a:gd name="T42" fmla="*/ 45 w 69"/>
                <a:gd name="T43" fmla="*/ 9 h 63"/>
                <a:gd name="T44" fmla="*/ 59 w 69"/>
                <a:gd name="T45" fmla="*/ 17 h 63"/>
                <a:gd name="T46" fmla="*/ 53 w 69"/>
                <a:gd name="T47" fmla="*/ 31 h 63"/>
                <a:gd name="T48" fmla="*/ 50 w 69"/>
                <a:gd name="T49" fmla="*/ 33 h 63"/>
                <a:gd name="T50" fmla="*/ 55 w 69"/>
                <a:gd name="T51" fmla="*/ 54 h 63"/>
                <a:gd name="T52" fmla="*/ 38 w 69"/>
                <a:gd name="T53" fmla="*/ 41 h 63"/>
                <a:gd name="T54" fmla="*/ 37 w 69"/>
                <a:gd name="T55" fmla="*/ 41 h 63"/>
                <a:gd name="T56" fmla="*/ 23 w 69"/>
                <a:gd name="T57" fmla="*/ 56 h 63"/>
                <a:gd name="T58" fmla="*/ 27 w 69"/>
                <a:gd name="T59" fmla="*/ 38 h 63"/>
                <a:gd name="T60" fmla="*/ 26 w 69"/>
                <a:gd name="T61" fmla="*/ 37 h 63"/>
                <a:gd name="T62" fmla="*/ 11 w 69"/>
                <a:gd name="T63" fmla="*/ 31 h 63"/>
                <a:gd name="T64" fmla="*/ 20 w 69"/>
                <a:gd name="T65" fmla="*/ 15 h 63"/>
                <a:gd name="T66" fmla="*/ 37 w 69"/>
                <a:gd name="T67" fmla="*/ 34 h 63"/>
                <a:gd name="T68" fmla="*/ 38 w 69"/>
                <a:gd name="T6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63">
                  <a:moveTo>
                    <a:pt x="38" y="33"/>
                  </a:moveTo>
                  <a:cubicBezTo>
                    <a:pt x="34" y="26"/>
                    <a:pt x="27" y="14"/>
                    <a:pt x="17" y="12"/>
                  </a:cubicBezTo>
                  <a:cubicBezTo>
                    <a:pt x="8" y="9"/>
                    <a:pt x="1" y="20"/>
                    <a:pt x="5" y="28"/>
                  </a:cubicBezTo>
                  <a:cubicBezTo>
                    <a:pt x="7" y="32"/>
                    <a:pt x="13" y="35"/>
                    <a:pt x="17" y="36"/>
                  </a:cubicBezTo>
                  <a:cubicBezTo>
                    <a:pt x="19" y="38"/>
                    <a:pt x="22" y="38"/>
                    <a:pt x="25" y="38"/>
                  </a:cubicBezTo>
                  <a:cubicBezTo>
                    <a:pt x="26" y="39"/>
                    <a:pt x="25" y="38"/>
                    <a:pt x="24" y="37"/>
                  </a:cubicBezTo>
                  <a:cubicBezTo>
                    <a:pt x="23" y="37"/>
                    <a:pt x="22" y="38"/>
                    <a:pt x="20" y="38"/>
                  </a:cubicBezTo>
                  <a:cubicBezTo>
                    <a:pt x="14" y="40"/>
                    <a:pt x="13" y="46"/>
                    <a:pt x="16" y="51"/>
                  </a:cubicBezTo>
                  <a:cubicBezTo>
                    <a:pt x="19" y="56"/>
                    <a:pt x="25" y="60"/>
                    <a:pt x="31" y="60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9" y="54"/>
                    <a:pt x="39" y="52"/>
                    <a:pt x="39" y="50"/>
                  </a:cubicBezTo>
                  <a:cubicBezTo>
                    <a:pt x="39" y="49"/>
                    <a:pt x="39" y="49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4"/>
                    <a:pt x="39" y="43"/>
                    <a:pt x="37" y="44"/>
                  </a:cubicBezTo>
                  <a:cubicBezTo>
                    <a:pt x="40" y="53"/>
                    <a:pt x="55" y="63"/>
                    <a:pt x="61" y="51"/>
                  </a:cubicBezTo>
                  <a:cubicBezTo>
                    <a:pt x="68" y="41"/>
                    <a:pt x="58" y="31"/>
                    <a:pt x="47" y="34"/>
                  </a:cubicBezTo>
                  <a:cubicBezTo>
                    <a:pt x="46" y="34"/>
                    <a:pt x="46" y="36"/>
                    <a:pt x="47" y="36"/>
                  </a:cubicBezTo>
                  <a:cubicBezTo>
                    <a:pt x="58" y="33"/>
                    <a:pt x="69" y="10"/>
                    <a:pt x="55" y="5"/>
                  </a:cubicBezTo>
                  <a:cubicBezTo>
                    <a:pt x="41" y="0"/>
                    <a:pt x="31" y="23"/>
                    <a:pt x="37" y="34"/>
                  </a:cubicBezTo>
                  <a:cubicBezTo>
                    <a:pt x="38" y="35"/>
                    <a:pt x="39" y="35"/>
                    <a:pt x="39" y="33"/>
                  </a:cubicBezTo>
                  <a:cubicBezTo>
                    <a:pt x="35" y="28"/>
                    <a:pt x="37" y="21"/>
                    <a:pt x="39" y="16"/>
                  </a:cubicBezTo>
                  <a:cubicBezTo>
                    <a:pt x="41" y="13"/>
                    <a:pt x="43" y="11"/>
                    <a:pt x="45" y="9"/>
                  </a:cubicBezTo>
                  <a:cubicBezTo>
                    <a:pt x="51" y="3"/>
                    <a:pt x="60" y="10"/>
                    <a:pt x="59" y="17"/>
                  </a:cubicBezTo>
                  <a:cubicBezTo>
                    <a:pt x="59" y="22"/>
                    <a:pt x="56" y="27"/>
                    <a:pt x="53" y="31"/>
                  </a:cubicBezTo>
                  <a:cubicBezTo>
                    <a:pt x="52" y="31"/>
                    <a:pt x="51" y="32"/>
                    <a:pt x="50" y="33"/>
                  </a:cubicBezTo>
                  <a:cubicBezTo>
                    <a:pt x="51" y="40"/>
                    <a:pt x="53" y="47"/>
                    <a:pt x="55" y="54"/>
                  </a:cubicBezTo>
                  <a:cubicBezTo>
                    <a:pt x="47" y="59"/>
                    <a:pt x="40" y="46"/>
                    <a:pt x="38" y="41"/>
                  </a:cubicBezTo>
                  <a:cubicBezTo>
                    <a:pt x="38" y="40"/>
                    <a:pt x="37" y="40"/>
                    <a:pt x="37" y="41"/>
                  </a:cubicBezTo>
                  <a:cubicBezTo>
                    <a:pt x="38" y="51"/>
                    <a:pt x="35" y="63"/>
                    <a:pt x="23" y="56"/>
                  </a:cubicBezTo>
                  <a:cubicBezTo>
                    <a:pt x="12" y="50"/>
                    <a:pt x="15" y="40"/>
                    <a:pt x="27" y="38"/>
                  </a:cubicBezTo>
                  <a:cubicBezTo>
                    <a:pt x="28" y="38"/>
                    <a:pt x="27" y="37"/>
                    <a:pt x="26" y="37"/>
                  </a:cubicBezTo>
                  <a:cubicBezTo>
                    <a:pt x="21" y="37"/>
                    <a:pt x="16" y="34"/>
                    <a:pt x="11" y="31"/>
                  </a:cubicBezTo>
                  <a:cubicBezTo>
                    <a:pt x="0" y="24"/>
                    <a:pt x="9" y="9"/>
                    <a:pt x="20" y="15"/>
                  </a:cubicBezTo>
                  <a:cubicBezTo>
                    <a:pt x="28" y="19"/>
                    <a:pt x="33" y="27"/>
                    <a:pt x="37" y="34"/>
                  </a:cubicBezTo>
                  <a:cubicBezTo>
                    <a:pt x="38" y="35"/>
                    <a:pt x="39" y="35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840"/>
            <p:cNvSpPr/>
            <p:nvPr/>
          </p:nvSpPr>
          <p:spPr bwMode="auto">
            <a:xfrm>
              <a:off x="10773261" y="8355013"/>
              <a:ext cx="68262" cy="66675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5 h 18"/>
                <a:gd name="T4" fmla="*/ 3 w 18"/>
                <a:gd name="T5" fmla="*/ 13 h 18"/>
                <a:gd name="T6" fmla="*/ 5 w 18"/>
                <a:gd name="T7" fmla="*/ 2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9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841"/>
            <p:cNvSpPr/>
            <p:nvPr/>
          </p:nvSpPr>
          <p:spPr bwMode="auto">
            <a:xfrm>
              <a:off x="10766911" y="8342313"/>
              <a:ext cx="85725" cy="87313"/>
            </a:xfrm>
            <a:custGeom>
              <a:avLst/>
              <a:gdLst>
                <a:gd name="T0" fmla="*/ 18 w 23"/>
                <a:gd name="T1" fmla="*/ 7 h 23"/>
                <a:gd name="T2" fmla="*/ 6 w 23"/>
                <a:gd name="T3" fmla="*/ 19 h 23"/>
                <a:gd name="T4" fmla="*/ 6 w 23"/>
                <a:gd name="T5" fmla="*/ 6 h 23"/>
                <a:gd name="T6" fmla="*/ 18 w 23"/>
                <a:gd name="T7" fmla="*/ 8 h 23"/>
                <a:gd name="T8" fmla="*/ 18 w 23"/>
                <a:gd name="T9" fmla="*/ 7 h 23"/>
                <a:gd name="T10" fmla="*/ 4 w 23"/>
                <a:gd name="T11" fmla="*/ 4 h 23"/>
                <a:gd name="T12" fmla="*/ 3 w 23"/>
                <a:gd name="T13" fmla="*/ 17 h 23"/>
                <a:gd name="T14" fmla="*/ 16 w 23"/>
                <a:gd name="T15" fmla="*/ 20 h 23"/>
                <a:gd name="T16" fmla="*/ 19 w 23"/>
                <a:gd name="T17" fmla="*/ 7 h 23"/>
                <a:gd name="T18" fmla="*/ 18 w 23"/>
                <a:gd name="T1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8" y="7"/>
                  </a:moveTo>
                  <a:cubicBezTo>
                    <a:pt x="23" y="15"/>
                    <a:pt x="13" y="23"/>
                    <a:pt x="6" y="19"/>
                  </a:cubicBezTo>
                  <a:cubicBezTo>
                    <a:pt x="0" y="16"/>
                    <a:pt x="2" y="9"/>
                    <a:pt x="6" y="6"/>
                  </a:cubicBezTo>
                  <a:cubicBezTo>
                    <a:pt x="10" y="2"/>
                    <a:pt x="15" y="4"/>
                    <a:pt x="18" y="8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5" y="2"/>
                    <a:pt x="9" y="0"/>
                    <a:pt x="4" y="4"/>
                  </a:cubicBezTo>
                  <a:cubicBezTo>
                    <a:pt x="1" y="8"/>
                    <a:pt x="1" y="13"/>
                    <a:pt x="3" y="17"/>
                  </a:cubicBezTo>
                  <a:cubicBezTo>
                    <a:pt x="6" y="22"/>
                    <a:pt x="12" y="23"/>
                    <a:pt x="16" y="20"/>
                  </a:cubicBezTo>
                  <a:cubicBezTo>
                    <a:pt x="21" y="18"/>
                    <a:pt x="21" y="12"/>
                    <a:pt x="19" y="7"/>
                  </a:cubicBezTo>
                  <a:cubicBezTo>
                    <a:pt x="18" y="6"/>
                    <a:pt x="17" y="6"/>
                    <a:pt x="18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842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843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844"/>
            <p:cNvSpPr/>
            <p:nvPr/>
          </p:nvSpPr>
          <p:spPr bwMode="auto">
            <a:xfrm>
              <a:off x="10781198" y="8350251"/>
              <a:ext cx="263525" cy="255588"/>
            </a:xfrm>
            <a:custGeom>
              <a:avLst/>
              <a:gdLst>
                <a:gd name="T0" fmla="*/ 39 w 70"/>
                <a:gd name="T1" fmla="*/ 38 h 68"/>
                <a:gd name="T2" fmla="*/ 17 w 70"/>
                <a:gd name="T3" fmla="*/ 16 h 68"/>
                <a:gd name="T4" fmla="*/ 6 w 70"/>
                <a:gd name="T5" fmla="*/ 32 h 68"/>
                <a:gd name="T6" fmla="*/ 19 w 70"/>
                <a:gd name="T7" fmla="*/ 41 h 68"/>
                <a:gd name="T8" fmla="*/ 23 w 70"/>
                <a:gd name="T9" fmla="*/ 42 h 68"/>
                <a:gd name="T10" fmla="*/ 25 w 70"/>
                <a:gd name="T11" fmla="*/ 41 h 68"/>
                <a:gd name="T12" fmla="*/ 20 w 70"/>
                <a:gd name="T13" fmla="*/ 43 h 68"/>
                <a:gd name="T14" fmla="*/ 18 w 70"/>
                <a:gd name="T15" fmla="*/ 57 h 68"/>
                <a:gd name="T16" fmla="*/ 33 w 70"/>
                <a:gd name="T17" fmla="*/ 64 h 68"/>
                <a:gd name="T18" fmla="*/ 39 w 70"/>
                <a:gd name="T19" fmla="*/ 59 h 68"/>
                <a:gd name="T20" fmla="*/ 40 w 70"/>
                <a:gd name="T21" fmla="*/ 52 h 68"/>
                <a:gd name="T22" fmla="*/ 39 w 70"/>
                <a:gd name="T23" fmla="*/ 50 h 68"/>
                <a:gd name="T24" fmla="*/ 62 w 70"/>
                <a:gd name="T25" fmla="*/ 55 h 68"/>
                <a:gd name="T26" fmla="*/ 47 w 70"/>
                <a:gd name="T27" fmla="*/ 38 h 68"/>
                <a:gd name="T28" fmla="*/ 48 w 70"/>
                <a:gd name="T29" fmla="*/ 39 h 68"/>
                <a:gd name="T30" fmla="*/ 56 w 70"/>
                <a:gd name="T31" fmla="*/ 10 h 68"/>
                <a:gd name="T32" fmla="*/ 38 w 70"/>
                <a:gd name="T33" fmla="*/ 38 h 68"/>
                <a:gd name="T34" fmla="*/ 40 w 70"/>
                <a:gd name="T35" fmla="*/ 37 h 68"/>
                <a:gd name="T36" fmla="*/ 40 w 70"/>
                <a:gd name="T37" fmla="*/ 20 h 68"/>
                <a:gd name="T38" fmla="*/ 46 w 70"/>
                <a:gd name="T39" fmla="*/ 13 h 68"/>
                <a:gd name="T40" fmla="*/ 60 w 70"/>
                <a:gd name="T41" fmla="*/ 22 h 68"/>
                <a:gd name="T42" fmla="*/ 50 w 70"/>
                <a:gd name="T43" fmla="*/ 37 h 68"/>
                <a:gd name="T44" fmla="*/ 61 w 70"/>
                <a:gd name="T45" fmla="*/ 43 h 68"/>
                <a:gd name="T46" fmla="*/ 46 w 70"/>
                <a:gd name="T47" fmla="*/ 56 h 68"/>
                <a:gd name="T48" fmla="*/ 39 w 70"/>
                <a:gd name="T49" fmla="*/ 45 h 68"/>
                <a:gd name="T50" fmla="*/ 37 w 70"/>
                <a:gd name="T51" fmla="*/ 45 h 68"/>
                <a:gd name="T52" fmla="*/ 22 w 70"/>
                <a:gd name="T53" fmla="*/ 59 h 68"/>
                <a:gd name="T54" fmla="*/ 27 w 70"/>
                <a:gd name="T55" fmla="*/ 42 h 68"/>
                <a:gd name="T56" fmla="*/ 27 w 70"/>
                <a:gd name="T57" fmla="*/ 41 h 68"/>
                <a:gd name="T58" fmla="*/ 12 w 70"/>
                <a:gd name="T59" fmla="*/ 36 h 68"/>
                <a:gd name="T60" fmla="*/ 23 w 70"/>
                <a:gd name="T61" fmla="*/ 20 h 68"/>
                <a:gd name="T62" fmla="*/ 38 w 70"/>
                <a:gd name="T63" fmla="*/ 38 h 68"/>
                <a:gd name="T64" fmla="*/ 39 w 70"/>
                <a:gd name="T65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" h="68">
                  <a:moveTo>
                    <a:pt x="39" y="38"/>
                  </a:moveTo>
                  <a:cubicBezTo>
                    <a:pt x="34" y="29"/>
                    <a:pt x="27" y="18"/>
                    <a:pt x="17" y="16"/>
                  </a:cubicBezTo>
                  <a:cubicBezTo>
                    <a:pt x="9" y="14"/>
                    <a:pt x="1" y="25"/>
                    <a:pt x="6" y="32"/>
                  </a:cubicBezTo>
                  <a:cubicBezTo>
                    <a:pt x="9" y="36"/>
                    <a:pt x="14" y="39"/>
                    <a:pt x="19" y="41"/>
                  </a:cubicBezTo>
                  <a:cubicBezTo>
                    <a:pt x="21" y="41"/>
                    <a:pt x="22" y="42"/>
                    <a:pt x="23" y="42"/>
                  </a:cubicBezTo>
                  <a:cubicBezTo>
                    <a:pt x="26" y="42"/>
                    <a:pt x="26" y="41"/>
                    <a:pt x="25" y="41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3" y="46"/>
                    <a:pt x="14" y="53"/>
                    <a:pt x="18" y="57"/>
                  </a:cubicBezTo>
                  <a:cubicBezTo>
                    <a:pt x="21" y="61"/>
                    <a:pt x="28" y="65"/>
                    <a:pt x="33" y="64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7"/>
                    <a:pt x="40" y="54"/>
                    <a:pt x="40" y="52"/>
                  </a:cubicBezTo>
                  <a:cubicBezTo>
                    <a:pt x="40" y="48"/>
                    <a:pt x="37" y="46"/>
                    <a:pt x="39" y="50"/>
                  </a:cubicBezTo>
                  <a:cubicBezTo>
                    <a:pt x="43" y="59"/>
                    <a:pt x="56" y="65"/>
                    <a:pt x="62" y="55"/>
                  </a:cubicBezTo>
                  <a:cubicBezTo>
                    <a:pt x="69" y="44"/>
                    <a:pt x="58" y="36"/>
                    <a:pt x="47" y="38"/>
                  </a:cubicBezTo>
                  <a:cubicBezTo>
                    <a:pt x="46" y="38"/>
                    <a:pt x="47" y="40"/>
                    <a:pt x="48" y="39"/>
                  </a:cubicBezTo>
                  <a:cubicBezTo>
                    <a:pt x="58" y="37"/>
                    <a:pt x="70" y="14"/>
                    <a:pt x="56" y="10"/>
                  </a:cubicBezTo>
                  <a:cubicBezTo>
                    <a:pt x="42" y="4"/>
                    <a:pt x="31" y="27"/>
                    <a:pt x="38" y="38"/>
                  </a:cubicBezTo>
                  <a:cubicBezTo>
                    <a:pt x="38" y="39"/>
                    <a:pt x="40" y="38"/>
                    <a:pt x="40" y="37"/>
                  </a:cubicBezTo>
                  <a:cubicBezTo>
                    <a:pt x="36" y="32"/>
                    <a:pt x="38" y="25"/>
                    <a:pt x="40" y="20"/>
                  </a:cubicBezTo>
                  <a:cubicBezTo>
                    <a:pt x="42" y="17"/>
                    <a:pt x="44" y="15"/>
                    <a:pt x="46" y="13"/>
                  </a:cubicBezTo>
                  <a:cubicBezTo>
                    <a:pt x="59" y="0"/>
                    <a:pt x="60" y="17"/>
                    <a:pt x="60" y="22"/>
                  </a:cubicBezTo>
                  <a:cubicBezTo>
                    <a:pt x="59" y="28"/>
                    <a:pt x="55" y="34"/>
                    <a:pt x="50" y="37"/>
                  </a:cubicBezTo>
                  <a:cubicBezTo>
                    <a:pt x="54" y="39"/>
                    <a:pt x="57" y="41"/>
                    <a:pt x="61" y="43"/>
                  </a:cubicBezTo>
                  <a:cubicBezTo>
                    <a:pt x="65" y="53"/>
                    <a:pt x="60" y="57"/>
                    <a:pt x="46" y="56"/>
                  </a:cubicBezTo>
                  <a:cubicBezTo>
                    <a:pt x="42" y="53"/>
                    <a:pt x="40" y="49"/>
                    <a:pt x="39" y="45"/>
                  </a:cubicBezTo>
                  <a:cubicBezTo>
                    <a:pt x="39" y="44"/>
                    <a:pt x="37" y="44"/>
                    <a:pt x="37" y="45"/>
                  </a:cubicBezTo>
                  <a:cubicBezTo>
                    <a:pt x="39" y="56"/>
                    <a:pt x="35" y="68"/>
                    <a:pt x="22" y="59"/>
                  </a:cubicBezTo>
                  <a:cubicBezTo>
                    <a:pt x="13" y="52"/>
                    <a:pt x="17" y="44"/>
                    <a:pt x="27" y="42"/>
                  </a:cubicBezTo>
                  <a:cubicBezTo>
                    <a:pt x="29" y="42"/>
                    <a:pt x="28" y="41"/>
                    <a:pt x="27" y="41"/>
                  </a:cubicBezTo>
                  <a:cubicBezTo>
                    <a:pt x="22" y="41"/>
                    <a:pt x="17" y="39"/>
                    <a:pt x="12" y="36"/>
                  </a:cubicBezTo>
                  <a:cubicBezTo>
                    <a:pt x="0" y="28"/>
                    <a:pt x="11" y="12"/>
                    <a:pt x="23" y="20"/>
                  </a:cubicBezTo>
                  <a:cubicBezTo>
                    <a:pt x="29" y="24"/>
                    <a:pt x="34" y="32"/>
                    <a:pt x="38" y="38"/>
                  </a:cubicBezTo>
                  <a:cubicBezTo>
                    <a:pt x="38" y="39"/>
                    <a:pt x="40" y="38"/>
                    <a:pt x="39" y="3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845"/>
            <p:cNvSpPr/>
            <p:nvPr/>
          </p:nvSpPr>
          <p:spPr bwMode="auto">
            <a:xfrm>
              <a:off x="10885973" y="8462963"/>
              <a:ext cx="68262" cy="68263"/>
            </a:xfrm>
            <a:custGeom>
              <a:avLst/>
              <a:gdLst>
                <a:gd name="T0" fmla="*/ 15 w 18"/>
                <a:gd name="T1" fmla="*/ 5 h 18"/>
                <a:gd name="T2" fmla="*/ 13 w 18"/>
                <a:gd name="T3" fmla="*/ 15 h 18"/>
                <a:gd name="T4" fmla="*/ 2 w 18"/>
                <a:gd name="T5" fmla="*/ 13 h 18"/>
                <a:gd name="T6" fmla="*/ 5 w 18"/>
                <a:gd name="T7" fmla="*/ 2 h 18"/>
                <a:gd name="T8" fmla="*/ 15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9" y="18"/>
                    <a:pt x="5" y="16"/>
                    <a:pt x="2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846"/>
            <p:cNvSpPr/>
            <p:nvPr/>
          </p:nvSpPr>
          <p:spPr bwMode="auto">
            <a:xfrm>
              <a:off x="10868511" y="8440738"/>
              <a:ext cx="93662" cy="93663"/>
            </a:xfrm>
            <a:custGeom>
              <a:avLst/>
              <a:gdLst>
                <a:gd name="T0" fmla="*/ 20 w 25"/>
                <a:gd name="T1" fmla="*/ 10 h 25"/>
                <a:gd name="T2" fmla="*/ 21 w 25"/>
                <a:gd name="T3" fmla="*/ 19 h 25"/>
                <a:gd name="T4" fmla="*/ 8 w 25"/>
                <a:gd name="T5" fmla="*/ 21 h 25"/>
                <a:gd name="T6" fmla="*/ 20 w 25"/>
                <a:gd name="T7" fmla="*/ 10 h 25"/>
                <a:gd name="T8" fmla="*/ 22 w 25"/>
                <a:gd name="T9" fmla="*/ 10 h 25"/>
                <a:gd name="T10" fmla="*/ 10 w 25"/>
                <a:gd name="T11" fmla="*/ 6 h 25"/>
                <a:gd name="T12" fmla="*/ 6 w 25"/>
                <a:gd name="T13" fmla="*/ 20 h 25"/>
                <a:gd name="T14" fmla="*/ 17 w 25"/>
                <a:gd name="T15" fmla="*/ 24 h 25"/>
                <a:gd name="T16" fmla="*/ 22 w 25"/>
                <a:gd name="T17" fmla="*/ 10 h 25"/>
                <a:gd name="T18" fmla="*/ 20 w 25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20" y="10"/>
                  </a:moveTo>
                  <a:cubicBezTo>
                    <a:pt x="22" y="13"/>
                    <a:pt x="22" y="16"/>
                    <a:pt x="21" y="19"/>
                  </a:cubicBezTo>
                  <a:cubicBezTo>
                    <a:pt x="19" y="24"/>
                    <a:pt x="12" y="25"/>
                    <a:pt x="8" y="21"/>
                  </a:cubicBezTo>
                  <a:cubicBezTo>
                    <a:pt x="0" y="13"/>
                    <a:pt x="13" y="0"/>
                    <a:pt x="20" y="10"/>
                  </a:cubicBezTo>
                  <a:cubicBezTo>
                    <a:pt x="20" y="11"/>
                    <a:pt x="22" y="11"/>
                    <a:pt x="22" y="10"/>
                  </a:cubicBezTo>
                  <a:cubicBezTo>
                    <a:pt x="19" y="6"/>
                    <a:pt x="15" y="4"/>
                    <a:pt x="10" y="6"/>
                  </a:cubicBezTo>
                  <a:cubicBezTo>
                    <a:pt x="4" y="8"/>
                    <a:pt x="2" y="15"/>
                    <a:pt x="6" y="20"/>
                  </a:cubicBezTo>
                  <a:cubicBezTo>
                    <a:pt x="8" y="24"/>
                    <a:pt x="13" y="25"/>
                    <a:pt x="17" y="24"/>
                  </a:cubicBezTo>
                  <a:cubicBezTo>
                    <a:pt x="23" y="22"/>
                    <a:pt x="25" y="15"/>
                    <a:pt x="22" y="10"/>
                  </a:cubicBezTo>
                  <a:cubicBezTo>
                    <a:pt x="22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847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848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849"/>
            <p:cNvSpPr/>
            <p:nvPr/>
          </p:nvSpPr>
          <p:spPr bwMode="auto">
            <a:xfrm>
              <a:off x="10533548" y="8339138"/>
              <a:ext cx="255587" cy="247650"/>
            </a:xfrm>
            <a:custGeom>
              <a:avLst/>
              <a:gdLst>
                <a:gd name="T0" fmla="*/ 39 w 68"/>
                <a:gd name="T1" fmla="*/ 36 h 66"/>
                <a:gd name="T2" fmla="*/ 16 w 68"/>
                <a:gd name="T3" fmla="*/ 14 h 66"/>
                <a:gd name="T4" fmla="*/ 6 w 68"/>
                <a:gd name="T5" fmla="*/ 31 h 66"/>
                <a:gd name="T6" fmla="*/ 19 w 68"/>
                <a:gd name="T7" fmla="*/ 40 h 66"/>
                <a:gd name="T8" fmla="*/ 25 w 68"/>
                <a:gd name="T9" fmla="*/ 42 h 66"/>
                <a:gd name="T10" fmla="*/ 23 w 68"/>
                <a:gd name="T11" fmla="*/ 41 h 66"/>
                <a:gd name="T12" fmla="*/ 19 w 68"/>
                <a:gd name="T13" fmla="*/ 42 h 66"/>
                <a:gd name="T14" fmla="*/ 16 w 68"/>
                <a:gd name="T15" fmla="*/ 55 h 66"/>
                <a:gd name="T16" fmla="*/ 32 w 68"/>
                <a:gd name="T17" fmla="*/ 63 h 66"/>
                <a:gd name="T18" fmla="*/ 38 w 68"/>
                <a:gd name="T19" fmla="*/ 58 h 66"/>
                <a:gd name="T20" fmla="*/ 39 w 68"/>
                <a:gd name="T21" fmla="*/ 53 h 66"/>
                <a:gd name="T22" fmla="*/ 39 w 68"/>
                <a:gd name="T23" fmla="*/ 49 h 66"/>
                <a:gd name="T24" fmla="*/ 39 w 68"/>
                <a:gd name="T25" fmla="*/ 47 h 66"/>
                <a:gd name="T26" fmla="*/ 38 w 68"/>
                <a:gd name="T27" fmla="*/ 47 h 66"/>
                <a:gd name="T28" fmla="*/ 62 w 68"/>
                <a:gd name="T29" fmla="*/ 54 h 66"/>
                <a:gd name="T30" fmla="*/ 47 w 68"/>
                <a:gd name="T31" fmla="*/ 37 h 66"/>
                <a:gd name="T32" fmla="*/ 48 w 68"/>
                <a:gd name="T33" fmla="*/ 39 h 66"/>
                <a:gd name="T34" fmla="*/ 56 w 68"/>
                <a:gd name="T35" fmla="*/ 8 h 66"/>
                <a:gd name="T36" fmla="*/ 38 w 68"/>
                <a:gd name="T37" fmla="*/ 37 h 66"/>
                <a:gd name="T38" fmla="*/ 39 w 68"/>
                <a:gd name="T39" fmla="*/ 37 h 66"/>
                <a:gd name="T40" fmla="*/ 40 w 68"/>
                <a:gd name="T41" fmla="*/ 19 h 66"/>
                <a:gd name="T42" fmla="*/ 60 w 68"/>
                <a:gd name="T43" fmla="*/ 19 h 66"/>
                <a:gd name="T44" fmla="*/ 53 w 68"/>
                <a:gd name="T45" fmla="*/ 34 h 66"/>
                <a:gd name="T46" fmla="*/ 50 w 68"/>
                <a:gd name="T47" fmla="*/ 36 h 66"/>
                <a:gd name="T48" fmla="*/ 56 w 68"/>
                <a:gd name="T49" fmla="*/ 57 h 66"/>
                <a:gd name="T50" fmla="*/ 39 w 68"/>
                <a:gd name="T51" fmla="*/ 44 h 66"/>
                <a:gd name="T52" fmla="*/ 37 w 68"/>
                <a:gd name="T53" fmla="*/ 44 h 66"/>
                <a:gd name="T54" fmla="*/ 23 w 68"/>
                <a:gd name="T55" fmla="*/ 59 h 66"/>
                <a:gd name="T56" fmla="*/ 16 w 68"/>
                <a:gd name="T57" fmla="*/ 50 h 66"/>
                <a:gd name="T58" fmla="*/ 27 w 68"/>
                <a:gd name="T59" fmla="*/ 42 h 66"/>
                <a:gd name="T60" fmla="*/ 27 w 68"/>
                <a:gd name="T61" fmla="*/ 40 h 66"/>
                <a:gd name="T62" fmla="*/ 13 w 68"/>
                <a:gd name="T63" fmla="*/ 36 h 66"/>
                <a:gd name="T64" fmla="*/ 22 w 68"/>
                <a:gd name="T65" fmla="*/ 19 h 66"/>
                <a:gd name="T66" fmla="*/ 38 w 68"/>
                <a:gd name="T67" fmla="*/ 38 h 66"/>
                <a:gd name="T68" fmla="*/ 39 w 68"/>
                <a:gd name="T6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6">
                  <a:moveTo>
                    <a:pt x="39" y="36"/>
                  </a:moveTo>
                  <a:cubicBezTo>
                    <a:pt x="33" y="28"/>
                    <a:pt x="26" y="17"/>
                    <a:pt x="16" y="14"/>
                  </a:cubicBezTo>
                  <a:cubicBezTo>
                    <a:pt x="8" y="12"/>
                    <a:pt x="1" y="25"/>
                    <a:pt x="6" y="31"/>
                  </a:cubicBezTo>
                  <a:cubicBezTo>
                    <a:pt x="9" y="36"/>
                    <a:pt x="14" y="38"/>
                    <a:pt x="19" y="40"/>
                  </a:cubicBezTo>
                  <a:cubicBezTo>
                    <a:pt x="21" y="41"/>
                    <a:pt x="23" y="42"/>
                    <a:pt x="25" y="42"/>
                  </a:cubicBezTo>
                  <a:cubicBezTo>
                    <a:pt x="25" y="40"/>
                    <a:pt x="24" y="40"/>
                    <a:pt x="23" y="41"/>
                  </a:cubicBezTo>
                  <a:cubicBezTo>
                    <a:pt x="21" y="41"/>
                    <a:pt x="20" y="41"/>
                    <a:pt x="19" y="42"/>
                  </a:cubicBezTo>
                  <a:cubicBezTo>
                    <a:pt x="13" y="44"/>
                    <a:pt x="14" y="50"/>
                    <a:pt x="16" y="55"/>
                  </a:cubicBezTo>
                  <a:cubicBezTo>
                    <a:pt x="20" y="60"/>
                    <a:pt x="26" y="64"/>
                    <a:pt x="32" y="63"/>
                  </a:cubicBezTo>
                  <a:cubicBezTo>
                    <a:pt x="35" y="63"/>
                    <a:pt x="37" y="61"/>
                    <a:pt x="38" y="58"/>
                  </a:cubicBezTo>
                  <a:cubicBezTo>
                    <a:pt x="39" y="57"/>
                    <a:pt x="39" y="55"/>
                    <a:pt x="39" y="53"/>
                  </a:cubicBezTo>
                  <a:cubicBezTo>
                    <a:pt x="39" y="52"/>
                    <a:pt x="39" y="50"/>
                    <a:pt x="39" y="49"/>
                  </a:cubicBezTo>
                  <a:cubicBezTo>
                    <a:pt x="39" y="48"/>
                    <a:pt x="39" y="48"/>
                    <a:pt x="39" y="47"/>
                  </a:cubicBezTo>
                  <a:cubicBezTo>
                    <a:pt x="39" y="46"/>
                    <a:pt x="39" y="46"/>
                    <a:pt x="38" y="47"/>
                  </a:cubicBezTo>
                  <a:cubicBezTo>
                    <a:pt x="40" y="56"/>
                    <a:pt x="55" y="66"/>
                    <a:pt x="62" y="54"/>
                  </a:cubicBezTo>
                  <a:cubicBezTo>
                    <a:pt x="68" y="44"/>
                    <a:pt x="58" y="34"/>
                    <a:pt x="47" y="37"/>
                  </a:cubicBezTo>
                  <a:cubicBezTo>
                    <a:pt x="46" y="37"/>
                    <a:pt x="47" y="39"/>
                    <a:pt x="48" y="39"/>
                  </a:cubicBezTo>
                  <a:cubicBezTo>
                    <a:pt x="60" y="36"/>
                    <a:pt x="67" y="16"/>
                    <a:pt x="56" y="8"/>
                  </a:cubicBezTo>
                  <a:cubicBezTo>
                    <a:pt x="42" y="0"/>
                    <a:pt x="32" y="28"/>
                    <a:pt x="38" y="37"/>
                  </a:cubicBezTo>
                  <a:cubicBezTo>
                    <a:pt x="38" y="38"/>
                    <a:pt x="40" y="38"/>
                    <a:pt x="39" y="37"/>
                  </a:cubicBezTo>
                  <a:cubicBezTo>
                    <a:pt x="36" y="31"/>
                    <a:pt x="37" y="25"/>
                    <a:pt x="40" y="19"/>
                  </a:cubicBezTo>
                  <a:cubicBezTo>
                    <a:pt x="43" y="12"/>
                    <a:pt x="59" y="1"/>
                    <a:pt x="60" y="19"/>
                  </a:cubicBezTo>
                  <a:cubicBezTo>
                    <a:pt x="60" y="24"/>
                    <a:pt x="57" y="30"/>
                    <a:pt x="53" y="34"/>
                  </a:cubicBezTo>
                  <a:cubicBezTo>
                    <a:pt x="52" y="34"/>
                    <a:pt x="51" y="35"/>
                    <a:pt x="50" y="36"/>
                  </a:cubicBezTo>
                  <a:cubicBezTo>
                    <a:pt x="50" y="43"/>
                    <a:pt x="52" y="50"/>
                    <a:pt x="56" y="57"/>
                  </a:cubicBezTo>
                  <a:cubicBezTo>
                    <a:pt x="47" y="62"/>
                    <a:pt x="40" y="50"/>
                    <a:pt x="39" y="44"/>
                  </a:cubicBezTo>
                  <a:cubicBezTo>
                    <a:pt x="38" y="43"/>
                    <a:pt x="37" y="43"/>
                    <a:pt x="37" y="44"/>
                  </a:cubicBezTo>
                  <a:cubicBezTo>
                    <a:pt x="39" y="55"/>
                    <a:pt x="35" y="66"/>
                    <a:pt x="23" y="59"/>
                  </a:cubicBezTo>
                  <a:cubicBezTo>
                    <a:pt x="20" y="57"/>
                    <a:pt x="17" y="54"/>
                    <a:pt x="16" y="50"/>
                  </a:cubicBezTo>
                  <a:cubicBezTo>
                    <a:pt x="14" y="44"/>
                    <a:pt x="23" y="42"/>
                    <a:pt x="27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2" y="40"/>
                    <a:pt x="17" y="38"/>
                    <a:pt x="13" y="36"/>
                  </a:cubicBezTo>
                  <a:cubicBezTo>
                    <a:pt x="0" y="28"/>
                    <a:pt x="10" y="11"/>
                    <a:pt x="22" y="19"/>
                  </a:cubicBezTo>
                  <a:cubicBezTo>
                    <a:pt x="29" y="24"/>
                    <a:pt x="33" y="31"/>
                    <a:pt x="38" y="38"/>
                  </a:cubicBezTo>
                  <a:cubicBezTo>
                    <a:pt x="38" y="39"/>
                    <a:pt x="39" y="37"/>
                    <a:pt x="39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850"/>
            <p:cNvSpPr/>
            <p:nvPr/>
          </p:nvSpPr>
          <p:spPr bwMode="auto">
            <a:xfrm>
              <a:off x="10638323" y="84486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5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9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851"/>
            <p:cNvSpPr/>
            <p:nvPr/>
          </p:nvSpPr>
          <p:spPr bwMode="auto">
            <a:xfrm>
              <a:off x="10630386" y="8440738"/>
              <a:ext cx="82550" cy="82550"/>
            </a:xfrm>
            <a:custGeom>
              <a:avLst/>
              <a:gdLst>
                <a:gd name="T0" fmla="*/ 17 w 22"/>
                <a:gd name="T1" fmla="*/ 6 h 22"/>
                <a:gd name="T2" fmla="*/ 6 w 22"/>
                <a:gd name="T3" fmla="*/ 18 h 22"/>
                <a:gd name="T4" fmla="*/ 4 w 22"/>
                <a:gd name="T5" fmla="*/ 6 h 22"/>
                <a:gd name="T6" fmla="*/ 17 w 22"/>
                <a:gd name="T7" fmla="*/ 6 h 22"/>
                <a:gd name="T8" fmla="*/ 18 w 22"/>
                <a:gd name="T9" fmla="*/ 6 h 22"/>
                <a:gd name="T10" fmla="*/ 5 w 22"/>
                <a:gd name="T11" fmla="*/ 3 h 22"/>
                <a:gd name="T12" fmla="*/ 2 w 22"/>
                <a:gd name="T13" fmla="*/ 16 h 22"/>
                <a:gd name="T14" fmla="*/ 14 w 22"/>
                <a:gd name="T15" fmla="*/ 20 h 22"/>
                <a:gd name="T16" fmla="*/ 18 w 22"/>
                <a:gd name="T17" fmla="*/ 7 h 22"/>
                <a:gd name="T18" fmla="*/ 17 w 22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7" y="6"/>
                  </a:moveTo>
                  <a:cubicBezTo>
                    <a:pt x="22" y="14"/>
                    <a:pt x="14" y="22"/>
                    <a:pt x="6" y="18"/>
                  </a:cubicBezTo>
                  <a:cubicBezTo>
                    <a:pt x="1" y="16"/>
                    <a:pt x="1" y="9"/>
                    <a:pt x="4" y="6"/>
                  </a:cubicBezTo>
                  <a:cubicBezTo>
                    <a:pt x="8" y="2"/>
                    <a:pt x="14" y="2"/>
                    <a:pt x="17" y="6"/>
                  </a:cubicBezTo>
                  <a:cubicBezTo>
                    <a:pt x="18" y="7"/>
                    <a:pt x="19" y="8"/>
                    <a:pt x="18" y="6"/>
                  </a:cubicBezTo>
                  <a:cubicBezTo>
                    <a:pt x="15" y="2"/>
                    <a:pt x="10" y="0"/>
                    <a:pt x="5" y="3"/>
                  </a:cubicBezTo>
                  <a:cubicBezTo>
                    <a:pt x="0" y="5"/>
                    <a:pt x="0" y="12"/>
                    <a:pt x="2" y="16"/>
                  </a:cubicBezTo>
                  <a:cubicBezTo>
                    <a:pt x="5" y="20"/>
                    <a:pt x="10" y="22"/>
                    <a:pt x="14" y="20"/>
                  </a:cubicBezTo>
                  <a:cubicBezTo>
                    <a:pt x="20" y="18"/>
                    <a:pt x="21" y="11"/>
                    <a:pt x="18" y="7"/>
                  </a:cubicBezTo>
                  <a:cubicBezTo>
                    <a:pt x="18" y="6"/>
                    <a:pt x="17" y="5"/>
                    <a:pt x="17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852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853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854"/>
            <p:cNvSpPr/>
            <p:nvPr/>
          </p:nvSpPr>
          <p:spPr bwMode="auto">
            <a:xfrm>
              <a:off x="10085873" y="8181976"/>
              <a:ext cx="225425" cy="214313"/>
            </a:xfrm>
            <a:custGeom>
              <a:avLst/>
              <a:gdLst>
                <a:gd name="T0" fmla="*/ 30 w 60"/>
                <a:gd name="T1" fmla="*/ 29 h 57"/>
                <a:gd name="T2" fmla="*/ 9 w 60"/>
                <a:gd name="T3" fmla="*/ 5 h 57"/>
                <a:gd name="T4" fmla="*/ 4 w 60"/>
                <a:gd name="T5" fmla="*/ 20 h 57"/>
                <a:gd name="T6" fmla="*/ 13 w 60"/>
                <a:gd name="T7" fmla="*/ 29 h 57"/>
                <a:gd name="T8" fmla="*/ 13 w 60"/>
                <a:gd name="T9" fmla="*/ 29 h 57"/>
                <a:gd name="T10" fmla="*/ 11 w 60"/>
                <a:gd name="T11" fmla="*/ 47 h 57"/>
                <a:gd name="T12" fmla="*/ 28 w 60"/>
                <a:gd name="T13" fmla="*/ 36 h 57"/>
                <a:gd name="T14" fmla="*/ 26 w 60"/>
                <a:gd name="T15" fmla="*/ 35 h 57"/>
                <a:gd name="T16" fmla="*/ 45 w 60"/>
                <a:gd name="T17" fmla="*/ 50 h 57"/>
                <a:gd name="T18" fmla="*/ 36 w 60"/>
                <a:gd name="T19" fmla="*/ 32 h 57"/>
                <a:gd name="T20" fmla="*/ 37 w 60"/>
                <a:gd name="T21" fmla="*/ 33 h 57"/>
                <a:gd name="T22" fmla="*/ 49 w 60"/>
                <a:gd name="T23" fmla="*/ 8 h 57"/>
                <a:gd name="T24" fmla="*/ 28 w 60"/>
                <a:gd name="T25" fmla="*/ 29 h 57"/>
                <a:gd name="T26" fmla="*/ 30 w 60"/>
                <a:gd name="T27" fmla="*/ 29 h 57"/>
                <a:gd name="T28" fmla="*/ 35 w 60"/>
                <a:gd name="T29" fmla="*/ 14 h 57"/>
                <a:gd name="T30" fmla="*/ 40 w 60"/>
                <a:gd name="T31" fmla="*/ 10 h 57"/>
                <a:gd name="T32" fmla="*/ 51 w 60"/>
                <a:gd name="T33" fmla="*/ 21 h 57"/>
                <a:gd name="T34" fmla="*/ 46 w 60"/>
                <a:gd name="T35" fmla="*/ 27 h 57"/>
                <a:gd name="T36" fmla="*/ 44 w 60"/>
                <a:gd name="T37" fmla="*/ 37 h 57"/>
                <a:gd name="T38" fmla="*/ 33 w 60"/>
                <a:gd name="T39" fmla="*/ 49 h 57"/>
                <a:gd name="T40" fmla="*/ 28 w 60"/>
                <a:gd name="T41" fmla="*/ 36 h 57"/>
                <a:gd name="T42" fmla="*/ 26 w 60"/>
                <a:gd name="T43" fmla="*/ 35 h 57"/>
                <a:gd name="T44" fmla="*/ 10 w 60"/>
                <a:gd name="T45" fmla="*/ 44 h 57"/>
                <a:gd name="T46" fmla="*/ 18 w 60"/>
                <a:gd name="T47" fmla="*/ 31 h 57"/>
                <a:gd name="T48" fmla="*/ 18 w 60"/>
                <a:gd name="T49" fmla="*/ 29 h 57"/>
                <a:gd name="T50" fmla="*/ 4 w 60"/>
                <a:gd name="T51" fmla="*/ 16 h 57"/>
                <a:gd name="T52" fmla="*/ 9 w 60"/>
                <a:gd name="T53" fmla="*/ 7 h 57"/>
                <a:gd name="T54" fmla="*/ 19 w 60"/>
                <a:gd name="T55" fmla="*/ 10 h 57"/>
                <a:gd name="T56" fmla="*/ 28 w 60"/>
                <a:gd name="T57" fmla="*/ 29 h 57"/>
                <a:gd name="T58" fmla="*/ 30 w 60"/>
                <a:gd name="T5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57">
                  <a:moveTo>
                    <a:pt x="30" y="29"/>
                  </a:moveTo>
                  <a:cubicBezTo>
                    <a:pt x="27" y="22"/>
                    <a:pt x="21" y="0"/>
                    <a:pt x="9" y="5"/>
                  </a:cubicBezTo>
                  <a:cubicBezTo>
                    <a:pt x="2" y="7"/>
                    <a:pt x="0" y="13"/>
                    <a:pt x="4" y="20"/>
                  </a:cubicBezTo>
                  <a:cubicBezTo>
                    <a:pt x="6" y="24"/>
                    <a:pt x="9" y="26"/>
                    <a:pt x="13" y="29"/>
                  </a:cubicBezTo>
                  <a:cubicBezTo>
                    <a:pt x="18" y="31"/>
                    <a:pt x="17" y="28"/>
                    <a:pt x="13" y="29"/>
                  </a:cubicBezTo>
                  <a:cubicBezTo>
                    <a:pt x="1" y="30"/>
                    <a:pt x="4" y="41"/>
                    <a:pt x="11" y="47"/>
                  </a:cubicBezTo>
                  <a:cubicBezTo>
                    <a:pt x="20" y="56"/>
                    <a:pt x="26" y="45"/>
                    <a:pt x="28" y="36"/>
                  </a:cubicBezTo>
                  <a:cubicBezTo>
                    <a:pt x="27" y="36"/>
                    <a:pt x="26" y="36"/>
                    <a:pt x="26" y="35"/>
                  </a:cubicBezTo>
                  <a:cubicBezTo>
                    <a:pt x="25" y="46"/>
                    <a:pt x="34" y="57"/>
                    <a:pt x="45" y="50"/>
                  </a:cubicBezTo>
                  <a:cubicBezTo>
                    <a:pt x="55" y="44"/>
                    <a:pt x="45" y="32"/>
                    <a:pt x="36" y="32"/>
                  </a:cubicBezTo>
                  <a:cubicBezTo>
                    <a:pt x="35" y="32"/>
                    <a:pt x="35" y="33"/>
                    <a:pt x="37" y="33"/>
                  </a:cubicBezTo>
                  <a:cubicBezTo>
                    <a:pt x="48" y="34"/>
                    <a:pt x="60" y="16"/>
                    <a:pt x="49" y="8"/>
                  </a:cubicBezTo>
                  <a:cubicBezTo>
                    <a:pt x="39" y="1"/>
                    <a:pt x="25" y="20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ubicBezTo>
                    <a:pt x="28" y="24"/>
                    <a:pt x="31" y="18"/>
                    <a:pt x="35" y="14"/>
                  </a:cubicBezTo>
                  <a:cubicBezTo>
                    <a:pt x="36" y="12"/>
                    <a:pt x="38" y="11"/>
                    <a:pt x="40" y="10"/>
                  </a:cubicBezTo>
                  <a:cubicBezTo>
                    <a:pt x="48" y="5"/>
                    <a:pt x="53" y="14"/>
                    <a:pt x="51" y="21"/>
                  </a:cubicBezTo>
                  <a:cubicBezTo>
                    <a:pt x="50" y="23"/>
                    <a:pt x="48" y="25"/>
                    <a:pt x="46" y="27"/>
                  </a:cubicBezTo>
                  <a:cubicBezTo>
                    <a:pt x="41" y="33"/>
                    <a:pt x="36" y="28"/>
                    <a:pt x="44" y="37"/>
                  </a:cubicBezTo>
                  <a:cubicBezTo>
                    <a:pt x="52" y="44"/>
                    <a:pt x="41" y="54"/>
                    <a:pt x="33" y="49"/>
                  </a:cubicBezTo>
                  <a:cubicBezTo>
                    <a:pt x="29" y="47"/>
                    <a:pt x="27" y="41"/>
                    <a:pt x="28" y="36"/>
                  </a:cubicBezTo>
                  <a:cubicBezTo>
                    <a:pt x="28" y="35"/>
                    <a:pt x="26" y="34"/>
                    <a:pt x="26" y="35"/>
                  </a:cubicBezTo>
                  <a:cubicBezTo>
                    <a:pt x="24" y="45"/>
                    <a:pt x="18" y="54"/>
                    <a:pt x="10" y="44"/>
                  </a:cubicBezTo>
                  <a:cubicBezTo>
                    <a:pt x="3" y="36"/>
                    <a:pt x="9" y="30"/>
                    <a:pt x="18" y="31"/>
                  </a:cubicBezTo>
                  <a:cubicBezTo>
                    <a:pt x="19" y="31"/>
                    <a:pt x="19" y="29"/>
                    <a:pt x="18" y="29"/>
                  </a:cubicBezTo>
                  <a:cubicBezTo>
                    <a:pt x="12" y="27"/>
                    <a:pt x="6" y="23"/>
                    <a:pt x="4" y="16"/>
                  </a:cubicBezTo>
                  <a:cubicBezTo>
                    <a:pt x="2" y="12"/>
                    <a:pt x="6" y="9"/>
                    <a:pt x="9" y="7"/>
                  </a:cubicBezTo>
                  <a:cubicBezTo>
                    <a:pt x="13" y="4"/>
                    <a:pt x="17" y="7"/>
                    <a:pt x="19" y="10"/>
                  </a:cubicBezTo>
                  <a:cubicBezTo>
                    <a:pt x="23" y="15"/>
                    <a:pt x="26" y="23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855"/>
            <p:cNvSpPr/>
            <p:nvPr/>
          </p:nvSpPr>
          <p:spPr bwMode="auto">
            <a:xfrm>
              <a:off x="10157311" y="8264526"/>
              <a:ext cx="58737" cy="60325"/>
            </a:xfrm>
            <a:custGeom>
              <a:avLst/>
              <a:gdLst>
                <a:gd name="T0" fmla="*/ 15 w 16"/>
                <a:gd name="T1" fmla="*/ 6 h 16"/>
                <a:gd name="T2" fmla="*/ 10 w 16"/>
                <a:gd name="T3" fmla="*/ 14 h 16"/>
                <a:gd name="T4" fmla="*/ 1 w 16"/>
                <a:gd name="T5" fmla="*/ 10 h 16"/>
                <a:gd name="T6" fmla="*/ 6 w 16"/>
                <a:gd name="T7" fmla="*/ 1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6" y="16"/>
                    <a:pt x="2" y="13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56"/>
            <p:cNvSpPr/>
            <p:nvPr/>
          </p:nvSpPr>
          <p:spPr bwMode="auto">
            <a:xfrm>
              <a:off x="10133498" y="8242301"/>
              <a:ext cx="87312" cy="88900"/>
            </a:xfrm>
            <a:custGeom>
              <a:avLst/>
              <a:gdLst>
                <a:gd name="T0" fmla="*/ 21 w 23"/>
                <a:gd name="T1" fmla="*/ 12 h 24"/>
                <a:gd name="T2" fmla="*/ 8 w 23"/>
                <a:gd name="T3" fmla="*/ 19 h 24"/>
                <a:gd name="T4" fmla="*/ 21 w 23"/>
                <a:gd name="T5" fmla="*/ 12 h 24"/>
                <a:gd name="T6" fmla="*/ 22 w 23"/>
                <a:gd name="T7" fmla="*/ 12 h 24"/>
                <a:gd name="T8" fmla="*/ 12 w 23"/>
                <a:gd name="T9" fmla="*/ 5 h 24"/>
                <a:gd name="T10" fmla="*/ 5 w 23"/>
                <a:gd name="T11" fmla="*/ 16 h 24"/>
                <a:gd name="T12" fmla="*/ 16 w 23"/>
                <a:gd name="T13" fmla="*/ 23 h 24"/>
                <a:gd name="T14" fmla="*/ 22 w 23"/>
                <a:gd name="T15" fmla="*/ 12 h 24"/>
                <a:gd name="T16" fmla="*/ 21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21" y="12"/>
                  </a:moveTo>
                  <a:cubicBezTo>
                    <a:pt x="23" y="19"/>
                    <a:pt x="14" y="24"/>
                    <a:pt x="8" y="19"/>
                  </a:cubicBezTo>
                  <a:cubicBezTo>
                    <a:pt x="0" y="12"/>
                    <a:pt x="17" y="0"/>
                    <a:pt x="21" y="12"/>
                  </a:cubicBezTo>
                  <a:cubicBezTo>
                    <a:pt x="21" y="12"/>
                    <a:pt x="22" y="13"/>
                    <a:pt x="22" y="12"/>
                  </a:cubicBezTo>
                  <a:cubicBezTo>
                    <a:pt x="20" y="8"/>
                    <a:pt x="17" y="4"/>
                    <a:pt x="12" y="5"/>
                  </a:cubicBezTo>
                  <a:cubicBezTo>
                    <a:pt x="7" y="6"/>
                    <a:pt x="4" y="11"/>
                    <a:pt x="5" y="16"/>
                  </a:cubicBezTo>
                  <a:cubicBezTo>
                    <a:pt x="7" y="21"/>
                    <a:pt x="11" y="23"/>
                    <a:pt x="16" y="23"/>
                  </a:cubicBezTo>
                  <a:cubicBezTo>
                    <a:pt x="21" y="22"/>
                    <a:pt x="23" y="17"/>
                    <a:pt x="22" y="12"/>
                  </a:cubicBezTo>
                  <a:cubicBezTo>
                    <a:pt x="22" y="11"/>
                    <a:pt x="20" y="10"/>
                    <a:pt x="21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57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58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59"/>
            <p:cNvSpPr/>
            <p:nvPr/>
          </p:nvSpPr>
          <p:spPr bwMode="auto">
            <a:xfrm>
              <a:off x="9946173" y="8267701"/>
              <a:ext cx="263525" cy="244475"/>
            </a:xfrm>
            <a:custGeom>
              <a:avLst/>
              <a:gdLst>
                <a:gd name="T0" fmla="*/ 38 w 70"/>
                <a:gd name="T1" fmla="*/ 33 h 65"/>
                <a:gd name="T2" fmla="*/ 15 w 70"/>
                <a:gd name="T3" fmla="*/ 11 h 65"/>
                <a:gd name="T4" fmla="*/ 4 w 70"/>
                <a:gd name="T5" fmla="*/ 27 h 65"/>
                <a:gd name="T6" fmla="*/ 15 w 70"/>
                <a:gd name="T7" fmla="*/ 36 h 65"/>
                <a:gd name="T8" fmla="*/ 24 w 70"/>
                <a:gd name="T9" fmla="*/ 38 h 65"/>
                <a:gd name="T10" fmla="*/ 21 w 70"/>
                <a:gd name="T11" fmla="*/ 37 h 65"/>
                <a:gd name="T12" fmla="*/ 18 w 70"/>
                <a:gd name="T13" fmla="*/ 38 h 65"/>
                <a:gd name="T14" fmla="*/ 15 w 70"/>
                <a:gd name="T15" fmla="*/ 52 h 65"/>
                <a:gd name="T16" fmla="*/ 31 w 70"/>
                <a:gd name="T17" fmla="*/ 59 h 65"/>
                <a:gd name="T18" fmla="*/ 36 w 70"/>
                <a:gd name="T19" fmla="*/ 55 h 65"/>
                <a:gd name="T20" fmla="*/ 38 w 70"/>
                <a:gd name="T21" fmla="*/ 49 h 65"/>
                <a:gd name="T22" fmla="*/ 38 w 70"/>
                <a:gd name="T23" fmla="*/ 45 h 65"/>
                <a:gd name="T24" fmla="*/ 36 w 70"/>
                <a:gd name="T25" fmla="*/ 43 h 65"/>
                <a:gd name="T26" fmla="*/ 60 w 70"/>
                <a:gd name="T27" fmla="*/ 51 h 65"/>
                <a:gd name="T28" fmla="*/ 46 w 70"/>
                <a:gd name="T29" fmla="*/ 33 h 65"/>
                <a:gd name="T30" fmla="*/ 46 w 70"/>
                <a:gd name="T31" fmla="*/ 35 h 65"/>
                <a:gd name="T32" fmla="*/ 54 w 70"/>
                <a:gd name="T33" fmla="*/ 5 h 65"/>
                <a:gd name="T34" fmla="*/ 36 w 70"/>
                <a:gd name="T35" fmla="*/ 34 h 65"/>
                <a:gd name="T36" fmla="*/ 38 w 70"/>
                <a:gd name="T37" fmla="*/ 33 h 65"/>
                <a:gd name="T38" fmla="*/ 38 w 70"/>
                <a:gd name="T39" fmla="*/ 17 h 65"/>
                <a:gd name="T40" fmla="*/ 44 w 70"/>
                <a:gd name="T41" fmla="*/ 8 h 65"/>
                <a:gd name="T42" fmla="*/ 58 w 70"/>
                <a:gd name="T43" fmla="*/ 15 h 65"/>
                <a:gd name="T44" fmla="*/ 53 w 70"/>
                <a:gd name="T45" fmla="*/ 29 h 65"/>
                <a:gd name="T46" fmla="*/ 50 w 70"/>
                <a:gd name="T47" fmla="*/ 31 h 65"/>
                <a:gd name="T48" fmla="*/ 59 w 70"/>
                <a:gd name="T49" fmla="*/ 50 h 65"/>
                <a:gd name="T50" fmla="*/ 37 w 70"/>
                <a:gd name="T51" fmla="*/ 40 h 65"/>
                <a:gd name="T52" fmla="*/ 35 w 70"/>
                <a:gd name="T53" fmla="*/ 41 h 65"/>
                <a:gd name="T54" fmla="*/ 21 w 70"/>
                <a:gd name="T55" fmla="*/ 55 h 65"/>
                <a:gd name="T56" fmla="*/ 26 w 70"/>
                <a:gd name="T57" fmla="*/ 38 h 65"/>
                <a:gd name="T58" fmla="*/ 25 w 70"/>
                <a:gd name="T59" fmla="*/ 36 h 65"/>
                <a:gd name="T60" fmla="*/ 12 w 70"/>
                <a:gd name="T61" fmla="*/ 32 h 65"/>
                <a:gd name="T62" fmla="*/ 19 w 70"/>
                <a:gd name="T63" fmla="*/ 15 h 65"/>
                <a:gd name="T64" fmla="*/ 36 w 70"/>
                <a:gd name="T65" fmla="*/ 34 h 65"/>
                <a:gd name="T66" fmla="*/ 38 w 70"/>
                <a:gd name="T6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5">
                  <a:moveTo>
                    <a:pt x="38" y="33"/>
                  </a:moveTo>
                  <a:cubicBezTo>
                    <a:pt x="32" y="24"/>
                    <a:pt x="25" y="13"/>
                    <a:pt x="15" y="11"/>
                  </a:cubicBezTo>
                  <a:cubicBezTo>
                    <a:pt x="6" y="9"/>
                    <a:pt x="1" y="21"/>
                    <a:pt x="4" y="27"/>
                  </a:cubicBezTo>
                  <a:cubicBezTo>
                    <a:pt x="6" y="32"/>
                    <a:pt x="11" y="34"/>
                    <a:pt x="15" y="36"/>
                  </a:cubicBezTo>
                  <a:cubicBezTo>
                    <a:pt x="18" y="37"/>
                    <a:pt x="21" y="38"/>
                    <a:pt x="24" y="38"/>
                  </a:cubicBezTo>
                  <a:cubicBezTo>
                    <a:pt x="23" y="36"/>
                    <a:pt x="23" y="36"/>
                    <a:pt x="21" y="37"/>
                  </a:cubicBezTo>
                  <a:cubicBezTo>
                    <a:pt x="20" y="37"/>
                    <a:pt x="19" y="38"/>
                    <a:pt x="18" y="38"/>
                  </a:cubicBezTo>
                  <a:cubicBezTo>
                    <a:pt x="12" y="41"/>
                    <a:pt x="12" y="47"/>
                    <a:pt x="15" y="52"/>
                  </a:cubicBezTo>
                  <a:cubicBezTo>
                    <a:pt x="19" y="56"/>
                    <a:pt x="25" y="60"/>
                    <a:pt x="31" y="59"/>
                  </a:cubicBezTo>
                  <a:cubicBezTo>
                    <a:pt x="33" y="59"/>
                    <a:pt x="35" y="57"/>
                    <a:pt x="36" y="55"/>
                  </a:cubicBezTo>
                  <a:cubicBezTo>
                    <a:pt x="37" y="53"/>
                    <a:pt x="38" y="51"/>
                    <a:pt x="38" y="49"/>
                  </a:cubicBezTo>
                  <a:cubicBezTo>
                    <a:pt x="38" y="48"/>
                    <a:pt x="38" y="47"/>
                    <a:pt x="38" y="45"/>
                  </a:cubicBezTo>
                  <a:cubicBezTo>
                    <a:pt x="38" y="32"/>
                    <a:pt x="38" y="51"/>
                    <a:pt x="36" y="43"/>
                  </a:cubicBezTo>
                  <a:cubicBezTo>
                    <a:pt x="39" y="55"/>
                    <a:pt x="52" y="59"/>
                    <a:pt x="60" y="51"/>
                  </a:cubicBezTo>
                  <a:cubicBezTo>
                    <a:pt x="70" y="41"/>
                    <a:pt x="55" y="31"/>
                    <a:pt x="46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40" y="0"/>
                    <a:pt x="29" y="22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ubicBezTo>
                    <a:pt x="35" y="28"/>
                    <a:pt x="36" y="22"/>
                    <a:pt x="38" y="17"/>
                  </a:cubicBezTo>
                  <a:cubicBezTo>
                    <a:pt x="39" y="14"/>
                    <a:pt x="41" y="11"/>
                    <a:pt x="44" y="8"/>
                  </a:cubicBezTo>
                  <a:cubicBezTo>
                    <a:pt x="49" y="3"/>
                    <a:pt x="58" y="8"/>
                    <a:pt x="58" y="15"/>
                  </a:cubicBezTo>
                  <a:cubicBezTo>
                    <a:pt x="58" y="20"/>
                    <a:pt x="56" y="25"/>
                    <a:pt x="53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5" y="36"/>
                    <a:pt x="58" y="42"/>
                    <a:pt x="59" y="50"/>
                  </a:cubicBezTo>
                  <a:cubicBezTo>
                    <a:pt x="49" y="65"/>
                    <a:pt x="39" y="46"/>
                    <a:pt x="37" y="40"/>
                  </a:cubicBezTo>
                  <a:cubicBezTo>
                    <a:pt x="37" y="39"/>
                    <a:pt x="35" y="39"/>
                    <a:pt x="35" y="41"/>
                  </a:cubicBezTo>
                  <a:cubicBezTo>
                    <a:pt x="37" y="51"/>
                    <a:pt x="33" y="62"/>
                    <a:pt x="21" y="55"/>
                  </a:cubicBezTo>
                  <a:cubicBezTo>
                    <a:pt x="11" y="48"/>
                    <a:pt x="15" y="40"/>
                    <a:pt x="26" y="38"/>
                  </a:cubicBezTo>
                  <a:cubicBezTo>
                    <a:pt x="27" y="38"/>
                    <a:pt x="26" y="36"/>
                    <a:pt x="25" y="36"/>
                  </a:cubicBezTo>
                  <a:cubicBezTo>
                    <a:pt x="20" y="36"/>
                    <a:pt x="16" y="34"/>
                    <a:pt x="12" y="32"/>
                  </a:cubicBezTo>
                  <a:cubicBezTo>
                    <a:pt x="0" y="26"/>
                    <a:pt x="6" y="7"/>
                    <a:pt x="19" y="15"/>
                  </a:cubicBezTo>
                  <a:cubicBezTo>
                    <a:pt x="26" y="19"/>
                    <a:pt x="32" y="27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860"/>
            <p:cNvSpPr/>
            <p:nvPr/>
          </p:nvSpPr>
          <p:spPr bwMode="auto">
            <a:xfrm>
              <a:off x="10043011" y="8361363"/>
              <a:ext cx="68262" cy="68263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6 h 18"/>
                <a:gd name="T4" fmla="*/ 2 w 18"/>
                <a:gd name="T5" fmla="*/ 13 h 18"/>
                <a:gd name="T6" fmla="*/ 5 w 18"/>
                <a:gd name="T7" fmla="*/ 3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9"/>
                    <a:pt x="17" y="13"/>
                    <a:pt x="13" y="16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5" y="3"/>
                  </a:cubicBezTo>
                  <a:cubicBezTo>
                    <a:pt x="8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861"/>
            <p:cNvSpPr/>
            <p:nvPr/>
          </p:nvSpPr>
          <p:spPr bwMode="auto">
            <a:xfrm>
              <a:off x="10020786" y="8342313"/>
              <a:ext cx="101600" cy="98425"/>
            </a:xfrm>
            <a:custGeom>
              <a:avLst/>
              <a:gdLst>
                <a:gd name="T0" fmla="*/ 22 w 27"/>
                <a:gd name="T1" fmla="*/ 10 h 26"/>
                <a:gd name="T2" fmla="*/ 9 w 27"/>
                <a:gd name="T3" fmla="*/ 20 h 26"/>
                <a:gd name="T4" fmla="*/ 22 w 27"/>
                <a:gd name="T5" fmla="*/ 10 h 26"/>
                <a:gd name="T6" fmla="*/ 23 w 27"/>
                <a:gd name="T7" fmla="*/ 9 h 26"/>
                <a:gd name="T8" fmla="*/ 9 w 27"/>
                <a:gd name="T9" fmla="*/ 6 h 26"/>
                <a:gd name="T10" fmla="*/ 7 w 27"/>
                <a:gd name="T11" fmla="*/ 20 h 26"/>
                <a:gd name="T12" fmla="*/ 20 w 27"/>
                <a:gd name="T13" fmla="*/ 23 h 26"/>
                <a:gd name="T14" fmla="*/ 23 w 27"/>
                <a:gd name="T15" fmla="*/ 9 h 26"/>
                <a:gd name="T16" fmla="*/ 22 w 2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2" y="10"/>
                  </a:moveTo>
                  <a:cubicBezTo>
                    <a:pt x="27" y="18"/>
                    <a:pt x="16" y="26"/>
                    <a:pt x="9" y="20"/>
                  </a:cubicBezTo>
                  <a:cubicBezTo>
                    <a:pt x="0" y="13"/>
                    <a:pt x="15" y="0"/>
                    <a:pt x="22" y="10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19" y="5"/>
                    <a:pt x="14" y="3"/>
                    <a:pt x="9" y="6"/>
                  </a:cubicBezTo>
                  <a:cubicBezTo>
                    <a:pt x="4" y="10"/>
                    <a:pt x="4" y="16"/>
                    <a:pt x="7" y="20"/>
                  </a:cubicBezTo>
                  <a:cubicBezTo>
                    <a:pt x="10" y="24"/>
                    <a:pt x="16" y="25"/>
                    <a:pt x="20" y="23"/>
                  </a:cubicBezTo>
                  <a:cubicBezTo>
                    <a:pt x="25" y="20"/>
                    <a:pt x="25" y="14"/>
                    <a:pt x="23" y="9"/>
                  </a:cubicBezTo>
                  <a:cubicBezTo>
                    <a:pt x="22" y="8"/>
                    <a:pt x="21" y="9"/>
                    <a:pt x="22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862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863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864"/>
            <p:cNvSpPr/>
            <p:nvPr/>
          </p:nvSpPr>
          <p:spPr bwMode="auto">
            <a:xfrm>
              <a:off x="10984398" y="8313738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5 w 47"/>
                <a:gd name="T3" fmla="*/ 2 h 46"/>
                <a:gd name="T4" fmla="*/ 12 w 47"/>
                <a:gd name="T5" fmla="*/ 23 h 46"/>
                <a:gd name="T6" fmla="*/ 13 w 47"/>
                <a:gd name="T7" fmla="*/ 21 h 46"/>
                <a:gd name="T8" fmla="*/ 1 w 47"/>
                <a:gd name="T9" fmla="*/ 29 h 46"/>
                <a:gd name="T10" fmla="*/ 18 w 47"/>
                <a:gd name="T11" fmla="*/ 29 h 46"/>
                <a:gd name="T12" fmla="*/ 16 w 47"/>
                <a:gd name="T13" fmla="*/ 28 h 46"/>
                <a:gd name="T14" fmla="*/ 24 w 47"/>
                <a:gd name="T15" fmla="*/ 45 h 46"/>
                <a:gd name="T16" fmla="*/ 25 w 47"/>
                <a:gd name="T17" fmla="*/ 29 h 46"/>
                <a:gd name="T18" fmla="*/ 24 w 47"/>
                <a:gd name="T19" fmla="*/ 31 h 46"/>
                <a:gd name="T20" fmla="*/ 42 w 47"/>
                <a:gd name="T21" fmla="*/ 18 h 46"/>
                <a:gd name="T22" fmla="*/ 19 w 47"/>
                <a:gd name="T23" fmla="*/ 25 h 46"/>
                <a:gd name="T24" fmla="*/ 21 w 47"/>
                <a:gd name="T25" fmla="*/ 25 h 46"/>
                <a:gd name="T26" fmla="*/ 36 w 47"/>
                <a:gd name="T27" fmla="*/ 16 h 46"/>
                <a:gd name="T28" fmla="*/ 40 w 47"/>
                <a:gd name="T29" fmla="*/ 24 h 46"/>
                <a:gd name="T30" fmla="*/ 34 w 47"/>
                <a:gd name="T31" fmla="*/ 29 h 46"/>
                <a:gd name="T32" fmla="*/ 25 w 47"/>
                <a:gd name="T33" fmla="*/ 29 h 46"/>
                <a:gd name="T34" fmla="*/ 24 w 47"/>
                <a:gd name="T35" fmla="*/ 31 h 46"/>
                <a:gd name="T36" fmla="*/ 29 w 47"/>
                <a:gd name="T37" fmla="*/ 37 h 46"/>
                <a:gd name="T38" fmla="*/ 17 w 47"/>
                <a:gd name="T39" fmla="*/ 39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30 h 46"/>
                <a:gd name="T46" fmla="*/ 12 w 47"/>
                <a:gd name="T47" fmla="*/ 23 h 46"/>
                <a:gd name="T48" fmla="*/ 13 w 47"/>
                <a:gd name="T49" fmla="*/ 21 h 46"/>
                <a:gd name="T50" fmla="*/ 8 w 47"/>
                <a:gd name="T51" fmla="*/ 13 h 46"/>
                <a:gd name="T52" fmla="*/ 20 w 47"/>
                <a:gd name="T53" fmla="*/ 9 h 46"/>
                <a:gd name="T54" fmla="*/ 19 w 47"/>
                <a:gd name="T55" fmla="*/ 25 h 46"/>
                <a:gd name="T56" fmla="*/ 21 w 47"/>
                <a:gd name="T57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2" y="18"/>
                    <a:pt x="25" y="3"/>
                    <a:pt x="15" y="2"/>
                  </a:cubicBezTo>
                  <a:cubicBezTo>
                    <a:pt x="1" y="0"/>
                    <a:pt x="7" y="18"/>
                    <a:pt x="12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7"/>
                    <a:pt x="0" y="20"/>
                    <a:pt x="1" y="29"/>
                  </a:cubicBezTo>
                  <a:cubicBezTo>
                    <a:pt x="3" y="41"/>
                    <a:pt x="13" y="36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2" y="36"/>
                    <a:pt x="15" y="46"/>
                    <a:pt x="24" y="45"/>
                  </a:cubicBezTo>
                  <a:cubicBezTo>
                    <a:pt x="33" y="44"/>
                    <a:pt x="31" y="32"/>
                    <a:pt x="25" y="29"/>
                  </a:cubicBezTo>
                  <a:cubicBezTo>
                    <a:pt x="24" y="28"/>
                    <a:pt x="23" y="30"/>
                    <a:pt x="24" y="31"/>
                  </a:cubicBezTo>
                  <a:cubicBezTo>
                    <a:pt x="30" y="34"/>
                    <a:pt x="47" y="27"/>
                    <a:pt x="42" y="18"/>
                  </a:cubicBezTo>
                  <a:cubicBezTo>
                    <a:pt x="37" y="9"/>
                    <a:pt x="21" y="16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ubicBezTo>
                    <a:pt x="22" y="19"/>
                    <a:pt x="30" y="16"/>
                    <a:pt x="36" y="16"/>
                  </a:cubicBezTo>
                  <a:cubicBezTo>
                    <a:pt x="40" y="17"/>
                    <a:pt x="42" y="19"/>
                    <a:pt x="40" y="24"/>
                  </a:cubicBezTo>
                  <a:cubicBezTo>
                    <a:pt x="39" y="26"/>
                    <a:pt x="37" y="28"/>
                    <a:pt x="34" y="29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4" y="30"/>
                    <a:pt x="24" y="31"/>
                  </a:cubicBezTo>
                  <a:cubicBezTo>
                    <a:pt x="27" y="32"/>
                    <a:pt x="29" y="34"/>
                    <a:pt x="29" y="37"/>
                  </a:cubicBezTo>
                  <a:cubicBezTo>
                    <a:pt x="23" y="44"/>
                    <a:pt x="19" y="44"/>
                    <a:pt x="17" y="39"/>
                  </a:cubicBezTo>
                  <a:cubicBezTo>
                    <a:pt x="15" y="36"/>
                    <a:pt x="16" y="32"/>
                    <a:pt x="18" y="29"/>
                  </a:cubicBezTo>
                  <a:cubicBezTo>
                    <a:pt x="18" y="28"/>
                    <a:pt x="17" y="27"/>
                    <a:pt x="16" y="28"/>
                  </a:cubicBezTo>
                  <a:cubicBezTo>
                    <a:pt x="12" y="34"/>
                    <a:pt x="6" y="38"/>
                    <a:pt x="3" y="30"/>
                  </a:cubicBezTo>
                  <a:cubicBezTo>
                    <a:pt x="1" y="23"/>
                    <a:pt x="6" y="19"/>
                    <a:pt x="12" y="23"/>
                  </a:cubicBezTo>
                  <a:cubicBezTo>
                    <a:pt x="13" y="23"/>
                    <a:pt x="14" y="22"/>
                    <a:pt x="13" y="21"/>
                  </a:cubicBezTo>
                  <a:cubicBezTo>
                    <a:pt x="11" y="19"/>
                    <a:pt x="9" y="16"/>
                    <a:pt x="8" y="13"/>
                  </a:cubicBezTo>
                  <a:cubicBezTo>
                    <a:pt x="6" y="4"/>
                    <a:pt x="17" y="0"/>
                    <a:pt x="20" y="9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865"/>
            <p:cNvSpPr/>
            <p:nvPr/>
          </p:nvSpPr>
          <p:spPr bwMode="auto">
            <a:xfrm>
              <a:off x="11033611" y="8385176"/>
              <a:ext cx="44450" cy="41275"/>
            </a:xfrm>
            <a:custGeom>
              <a:avLst/>
              <a:gdLst>
                <a:gd name="T0" fmla="*/ 11 w 12"/>
                <a:gd name="T1" fmla="*/ 7 h 11"/>
                <a:gd name="T2" fmla="*/ 5 w 12"/>
                <a:gd name="T3" fmla="*/ 11 h 11"/>
                <a:gd name="T4" fmla="*/ 1 w 12"/>
                <a:gd name="T5" fmla="*/ 5 h 11"/>
                <a:gd name="T6" fmla="*/ 7 w 12"/>
                <a:gd name="T7" fmla="*/ 1 h 11"/>
                <a:gd name="T8" fmla="*/ 11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7"/>
                  </a:moveTo>
                  <a:cubicBezTo>
                    <a:pt x="11" y="10"/>
                    <a:pt x="8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866"/>
            <p:cNvSpPr/>
            <p:nvPr/>
          </p:nvSpPr>
          <p:spPr bwMode="auto">
            <a:xfrm>
              <a:off x="11025673" y="8369301"/>
              <a:ext cx="60325" cy="68263"/>
            </a:xfrm>
            <a:custGeom>
              <a:avLst/>
              <a:gdLst>
                <a:gd name="T0" fmla="*/ 13 w 16"/>
                <a:gd name="T1" fmla="*/ 10 h 18"/>
                <a:gd name="T2" fmla="*/ 9 w 16"/>
                <a:gd name="T3" fmla="*/ 15 h 18"/>
                <a:gd name="T4" fmla="*/ 3 w 16"/>
                <a:gd name="T5" fmla="*/ 10 h 18"/>
                <a:gd name="T6" fmla="*/ 8 w 16"/>
                <a:gd name="T7" fmla="*/ 4 h 18"/>
                <a:gd name="T8" fmla="*/ 13 w 16"/>
                <a:gd name="T9" fmla="*/ 11 h 18"/>
                <a:gd name="T10" fmla="*/ 15 w 16"/>
                <a:gd name="T11" fmla="*/ 11 h 18"/>
                <a:gd name="T12" fmla="*/ 1 w 16"/>
                <a:gd name="T13" fmla="*/ 9 h 18"/>
                <a:gd name="T14" fmla="*/ 6 w 16"/>
                <a:gd name="T15" fmla="*/ 16 h 18"/>
                <a:gd name="T16" fmla="*/ 15 w 16"/>
                <a:gd name="T17" fmla="*/ 11 h 18"/>
                <a:gd name="T18" fmla="*/ 13 w 16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3" y="10"/>
                  </a:moveTo>
                  <a:cubicBezTo>
                    <a:pt x="12" y="12"/>
                    <a:pt x="11" y="14"/>
                    <a:pt x="9" y="15"/>
                  </a:cubicBezTo>
                  <a:cubicBezTo>
                    <a:pt x="6" y="17"/>
                    <a:pt x="3" y="13"/>
                    <a:pt x="3" y="10"/>
                  </a:cubicBezTo>
                  <a:cubicBezTo>
                    <a:pt x="3" y="7"/>
                    <a:pt x="6" y="4"/>
                    <a:pt x="8" y="4"/>
                  </a:cubicBezTo>
                  <a:cubicBezTo>
                    <a:pt x="12" y="4"/>
                    <a:pt x="13" y="8"/>
                    <a:pt x="13" y="11"/>
                  </a:cubicBezTo>
                  <a:cubicBezTo>
                    <a:pt x="13" y="11"/>
                    <a:pt x="14" y="12"/>
                    <a:pt x="15" y="11"/>
                  </a:cubicBezTo>
                  <a:cubicBezTo>
                    <a:pt x="16" y="3"/>
                    <a:pt x="3" y="0"/>
                    <a:pt x="1" y="9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10" y="18"/>
                    <a:pt x="14" y="15"/>
                    <a:pt x="15" y="11"/>
                  </a:cubicBezTo>
                  <a:cubicBezTo>
                    <a:pt x="15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867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868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869"/>
            <p:cNvSpPr/>
            <p:nvPr/>
          </p:nvSpPr>
          <p:spPr bwMode="auto">
            <a:xfrm>
              <a:off x="10724048" y="8229601"/>
              <a:ext cx="177800" cy="177800"/>
            </a:xfrm>
            <a:custGeom>
              <a:avLst/>
              <a:gdLst>
                <a:gd name="T0" fmla="*/ 22 w 47"/>
                <a:gd name="T1" fmla="*/ 25 h 47"/>
                <a:gd name="T2" fmla="*/ 16 w 47"/>
                <a:gd name="T3" fmla="*/ 1 h 47"/>
                <a:gd name="T4" fmla="*/ 13 w 47"/>
                <a:gd name="T5" fmla="*/ 23 h 47"/>
                <a:gd name="T6" fmla="*/ 14 w 47"/>
                <a:gd name="T7" fmla="*/ 21 h 47"/>
                <a:gd name="T8" fmla="*/ 2 w 47"/>
                <a:gd name="T9" fmla="*/ 29 h 47"/>
                <a:gd name="T10" fmla="*/ 18 w 47"/>
                <a:gd name="T11" fmla="*/ 29 h 47"/>
                <a:gd name="T12" fmla="*/ 17 w 47"/>
                <a:gd name="T13" fmla="*/ 28 h 47"/>
                <a:gd name="T14" fmla="*/ 23 w 47"/>
                <a:gd name="T15" fmla="*/ 45 h 47"/>
                <a:gd name="T16" fmla="*/ 25 w 47"/>
                <a:gd name="T17" fmla="*/ 29 h 47"/>
                <a:gd name="T18" fmla="*/ 25 w 47"/>
                <a:gd name="T19" fmla="*/ 31 h 47"/>
                <a:gd name="T20" fmla="*/ 42 w 47"/>
                <a:gd name="T21" fmla="*/ 17 h 47"/>
                <a:gd name="T22" fmla="*/ 20 w 47"/>
                <a:gd name="T23" fmla="*/ 25 h 47"/>
                <a:gd name="T24" fmla="*/ 22 w 47"/>
                <a:gd name="T25" fmla="*/ 25 h 47"/>
                <a:gd name="T26" fmla="*/ 36 w 47"/>
                <a:gd name="T27" fmla="*/ 16 h 47"/>
                <a:gd name="T28" fmla="*/ 39 w 47"/>
                <a:gd name="T29" fmla="*/ 26 h 47"/>
                <a:gd name="T30" fmla="*/ 35 w 47"/>
                <a:gd name="T31" fmla="*/ 28 h 47"/>
                <a:gd name="T32" fmla="*/ 25 w 47"/>
                <a:gd name="T33" fmla="*/ 29 h 47"/>
                <a:gd name="T34" fmla="*/ 25 w 47"/>
                <a:gd name="T35" fmla="*/ 31 h 47"/>
                <a:gd name="T36" fmla="*/ 19 w 47"/>
                <a:gd name="T37" fmla="*/ 42 h 47"/>
                <a:gd name="T38" fmla="*/ 18 w 47"/>
                <a:gd name="T39" fmla="*/ 29 h 47"/>
                <a:gd name="T40" fmla="*/ 17 w 47"/>
                <a:gd name="T41" fmla="*/ 28 h 47"/>
                <a:gd name="T42" fmla="*/ 4 w 47"/>
                <a:gd name="T43" fmla="*/ 29 h 47"/>
                <a:gd name="T44" fmla="*/ 13 w 47"/>
                <a:gd name="T45" fmla="*/ 23 h 47"/>
                <a:gd name="T46" fmla="*/ 14 w 47"/>
                <a:gd name="T47" fmla="*/ 21 h 47"/>
                <a:gd name="T48" fmla="*/ 8 w 47"/>
                <a:gd name="T49" fmla="*/ 11 h 47"/>
                <a:gd name="T50" fmla="*/ 20 w 47"/>
                <a:gd name="T51" fmla="*/ 8 h 47"/>
                <a:gd name="T52" fmla="*/ 20 w 47"/>
                <a:gd name="T53" fmla="*/ 25 h 47"/>
                <a:gd name="T54" fmla="*/ 22 w 47"/>
                <a:gd name="T5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7">
                  <a:moveTo>
                    <a:pt x="22" y="25"/>
                  </a:moveTo>
                  <a:cubicBezTo>
                    <a:pt x="22" y="20"/>
                    <a:pt x="25" y="2"/>
                    <a:pt x="16" y="1"/>
                  </a:cubicBezTo>
                  <a:cubicBezTo>
                    <a:pt x="2" y="0"/>
                    <a:pt x="6" y="17"/>
                    <a:pt x="13" y="23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6" y="16"/>
                    <a:pt x="0" y="20"/>
                    <a:pt x="2" y="29"/>
                  </a:cubicBezTo>
                  <a:cubicBezTo>
                    <a:pt x="4" y="41"/>
                    <a:pt x="14" y="36"/>
                    <a:pt x="18" y="29"/>
                  </a:cubicBezTo>
                  <a:cubicBezTo>
                    <a:pt x="18" y="29"/>
                    <a:pt x="17" y="28"/>
                    <a:pt x="17" y="28"/>
                  </a:cubicBezTo>
                  <a:cubicBezTo>
                    <a:pt x="14" y="33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3" y="35"/>
                    <a:pt x="47" y="26"/>
                    <a:pt x="42" y="17"/>
                  </a:cubicBezTo>
                  <a:cubicBezTo>
                    <a:pt x="37" y="8"/>
                    <a:pt x="21" y="17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ubicBezTo>
                    <a:pt x="23" y="19"/>
                    <a:pt x="30" y="16"/>
                    <a:pt x="36" y="16"/>
                  </a:cubicBezTo>
                  <a:cubicBezTo>
                    <a:pt x="42" y="20"/>
                    <a:pt x="42" y="23"/>
                    <a:pt x="39" y="26"/>
                  </a:cubicBezTo>
                  <a:cubicBezTo>
                    <a:pt x="38" y="27"/>
                    <a:pt x="36" y="28"/>
                    <a:pt x="35" y="28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34" y="35"/>
                    <a:pt x="27" y="47"/>
                    <a:pt x="19" y="42"/>
                  </a:cubicBezTo>
                  <a:cubicBezTo>
                    <a:pt x="15" y="39"/>
                    <a:pt x="16" y="32"/>
                    <a:pt x="18" y="29"/>
                  </a:cubicBezTo>
                  <a:cubicBezTo>
                    <a:pt x="19" y="28"/>
                    <a:pt x="17" y="27"/>
                    <a:pt x="17" y="28"/>
                  </a:cubicBezTo>
                  <a:cubicBezTo>
                    <a:pt x="13" y="34"/>
                    <a:pt x="6" y="38"/>
                    <a:pt x="4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3"/>
                    <a:pt x="15" y="22"/>
                    <a:pt x="14" y="21"/>
                  </a:cubicBezTo>
                  <a:cubicBezTo>
                    <a:pt x="11" y="18"/>
                    <a:pt x="9" y="15"/>
                    <a:pt x="8" y="11"/>
                  </a:cubicBezTo>
                  <a:cubicBezTo>
                    <a:pt x="7" y="3"/>
                    <a:pt x="18" y="1"/>
                    <a:pt x="20" y="8"/>
                  </a:cubicBezTo>
                  <a:cubicBezTo>
                    <a:pt x="22" y="13"/>
                    <a:pt x="21" y="20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870"/>
            <p:cNvSpPr/>
            <p:nvPr/>
          </p:nvSpPr>
          <p:spPr bwMode="auto">
            <a:xfrm>
              <a:off x="10778023" y="8301038"/>
              <a:ext cx="41275" cy="41275"/>
            </a:xfrm>
            <a:custGeom>
              <a:avLst/>
              <a:gdLst>
                <a:gd name="T0" fmla="*/ 11 w 11"/>
                <a:gd name="T1" fmla="*/ 7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871"/>
            <p:cNvSpPr/>
            <p:nvPr/>
          </p:nvSpPr>
          <p:spPr bwMode="auto">
            <a:xfrm>
              <a:off x="10770086" y="8294688"/>
              <a:ext cx="52387" cy="55563"/>
            </a:xfrm>
            <a:custGeom>
              <a:avLst/>
              <a:gdLst>
                <a:gd name="T0" fmla="*/ 12 w 14"/>
                <a:gd name="T1" fmla="*/ 8 h 15"/>
                <a:gd name="T2" fmla="*/ 8 w 14"/>
                <a:gd name="T3" fmla="*/ 13 h 15"/>
                <a:gd name="T4" fmla="*/ 2 w 14"/>
                <a:gd name="T5" fmla="*/ 7 h 15"/>
                <a:gd name="T6" fmla="*/ 7 w 14"/>
                <a:gd name="T7" fmla="*/ 2 h 15"/>
                <a:gd name="T8" fmla="*/ 12 w 14"/>
                <a:gd name="T9" fmla="*/ 8 h 15"/>
                <a:gd name="T10" fmla="*/ 14 w 14"/>
                <a:gd name="T11" fmla="*/ 9 h 15"/>
                <a:gd name="T12" fmla="*/ 9 w 14"/>
                <a:gd name="T13" fmla="*/ 1 h 15"/>
                <a:gd name="T14" fmla="*/ 0 w 14"/>
                <a:gd name="T15" fmla="*/ 6 h 15"/>
                <a:gd name="T16" fmla="*/ 6 w 14"/>
                <a:gd name="T17" fmla="*/ 14 h 15"/>
                <a:gd name="T18" fmla="*/ 14 w 14"/>
                <a:gd name="T19" fmla="*/ 9 h 15"/>
                <a:gd name="T20" fmla="*/ 12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2" y="8"/>
                  </a:moveTo>
                  <a:cubicBezTo>
                    <a:pt x="12" y="10"/>
                    <a:pt x="11" y="12"/>
                    <a:pt x="8" y="13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5"/>
                    <a:pt x="5" y="3"/>
                    <a:pt x="7" y="2"/>
                  </a:cubicBezTo>
                  <a:cubicBezTo>
                    <a:pt x="11" y="2"/>
                    <a:pt x="13" y="5"/>
                    <a:pt x="12" y="8"/>
                  </a:cubicBezTo>
                  <a:cubicBezTo>
                    <a:pt x="12" y="9"/>
                    <a:pt x="14" y="10"/>
                    <a:pt x="14" y="9"/>
                  </a:cubicBezTo>
                  <a:cubicBezTo>
                    <a:pt x="14" y="5"/>
                    <a:pt x="13" y="2"/>
                    <a:pt x="9" y="1"/>
                  </a:cubicBezTo>
                  <a:cubicBezTo>
                    <a:pt x="5" y="0"/>
                    <a:pt x="1" y="3"/>
                    <a:pt x="0" y="6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5"/>
                    <a:pt x="13" y="13"/>
                    <a:pt x="14" y="9"/>
                  </a:cubicBezTo>
                  <a:cubicBezTo>
                    <a:pt x="14" y="8"/>
                    <a:pt x="12" y="7"/>
                    <a:pt x="12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872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873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874"/>
            <p:cNvSpPr/>
            <p:nvPr/>
          </p:nvSpPr>
          <p:spPr bwMode="auto">
            <a:xfrm>
              <a:off x="10190648" y="8105776"/>
              <a:ext cx="176212" cy="195263"/>
            </a:xfrm>
            <a:custGeom>
              <a:avLst/>
              <a:gdLst>
                <a:gd name="T0" fmla="*/ 21 w 47"/>
                <a:gd name="T1" fmla="*/ 28 h 52"/>
                <a:gd name="T2" fmla="*/ 14 w 47"/>
                <a:gd name="T3" fmla="*/ 5 h 52"/>
                <a:gd name="T4" fmla="*/ 6 w 47"/>
                <a:gd name="T5" fmla="*/ 14 h 52"/>
                <a:gd name="T6" fmla="*/ 9 w 47"/>
                <a:gd name="T7" fmla="*/ 22 h 52"/>
                <a:gd name="T8" fmla="*/ 8 w 47"/>
                <a:gd name="T9" fmla="*/ 22 h 52"/>
                <a:gd name="T10" fmla="*/ 2 w 47"/>
                <a:gd name="T11" fmla="*/ 35 h 52"/>
                <a:gd name="T12" fmla="*/ 18 w 47"/>
                <a:gd name="T13" fmla="*/ 32 h 52"/>
                <a:gd name="T14" fmla="*/ 16 w 47"/>
                <a:gd name="T15" fmla="*/ 32 h 52"/>
                <a:gd name="T16" fmla="*/ 22 w 47"/>
                <a:gd name="T17" fmla="*/ 48 h 52"/>
                <a:gd name="T18" fmla="*/ 25 w 47"/>
                <a:gd name="T19" fmla="*/ 32 h 52"/>
                <a:gd name="T20" fmla="*/ 24 w 47"/>
                <a:gd name="T21" fmla="*/ 33 h 52"/>
                <a:gd name="T22" fmla="*/ 41 w 47"/>
                <a:gd name="T23" fmla="*/ 21 h 52"/>
                <a:gd name="T24" fmla="*/ 19 w 47"/>
                <a:gd name="T25" fmla="*/ 28 h 52"/>
                <a:gd name="T26" fmla="*/ 21 w 47"/>
                <a:gd name="T27" fmla="*/ 28 h 52"/>
                <a:gd name="T28" fmla="*/ 29 w 47"/>
                <a:gd name="T29" fmla="*/ 20 h 52"/>
                <a:gd name="T30" fmla="*/ 35 w 47"/>
                <a:gd name="T31" fmla="*/ 31 h 52"/>
                <a:gd name="T32" fmla="*/ 28 w 47"/>
                <a:gd name="T33" fmla="*/ 38 h 52"/>
                <a:gd name="T34" fmla="*/ 18 w 47"/>
                <a:gd name="T35" fmla="*/ 45 h 52"/>
                <a:gd name="T36" fmla="*/ 18 w 47"/>
                <a:gd name="T37" fmla="*/ 32 h 52"/>
                <a:gd name="T38" fmla="*/ 16 w 47"/>
                <a:gd name="T39" fmla="*/ 32 h 52"/>
                <a:gd name="T40" fmla="*/ 3 w 47"/>
                <a:gd name="T41" fmla="*/ 32 h 52"/>
                <a:gd name="T42" fmla="*/ 12 w 47"/>
                <a:gd name="T43" fmla="*/ 25 h 52"/>
                <a:gd name="T44" fmla="*/ 13 w 47"/>
                <a:gd name="T45" fmla="*/ 25 h 52"/>
                <a:gd name="T46" fmla="*/ 8 w 47"/>
                <a:gd name="T47" fmla="*/ 16 h 52"/>
                <a:gd name="T48" fmla="*/ 9 w 47"/>
                <a:gd name="T49" fmla="*/ 9 h 52"/>
                <a:gd name="T50" fmla="*/ 19 w 47"/>
                <a:gd name="T51" fmla="*/ 10 h 52"/>
                <a:gd name="T52" fmla="*/ 19 w 47"/>
                <a:gd name="T53" fmla="*/ 28 h 52"/>
                <a:gd name="T54" fmla="*/ 21 w 47"/>
                <a:gd name="T5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52">
                  <a:moveTo>
                    <a:pt x="21" y="28"/>
                  </a:moveTo>
                  <a:cubicBezTo>
                    <a:pt x="22" y="23"/>
                    <a:pt x="25" y="4"/>
                    <a:pt x="14" y="5"/>
                  </a:cubicBezTo>
                  <a:cubicBezTo>
                    <a:pt x="8" y="5"/>
                    <a:pt x="5" y="9"/>
                    <a:pt x="6" y="14"/>
                  </a:cubicBezTo>
                  <a:cubicBezTo>
                    <a:pt x="6" y="17"/>
                    <a:pt x="7" y="20"/>
                    <a:pt x="9" y="22"/>
                  </a:cubicBezTo>
                  <a:cubicBezTo>
                    <a:pt x="12" y="26"/>
                    <a:pt x="13" y="24"/>
                    <a:pt x="8" y="22"/>
                  </a:cubicBezTo>
                  <a:cubicBezTo>
                    <a:pt x="0" y="20"/>
                    <a:pt x="0" y="30"/>
                    <a:pt x="2" y="35"/>
                  </a:cubicBezTo>
                  <a:cubicBezTo>
                    <a:pt x="6" y="44"/>
                    <a:pt x="14" y="37"/>
                    <a:pt x="18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3" y="37"/>
                    <a:pt x="13" y="49"/>
                    <a:pt x="22" y="48"/>
                  </a:cubicBezTo>
                  <a:cubicBezTo>
                    <a:pt x="32" y="47"/>
                    <a:pt x="33" y="37"/>
                    <a:pt x="25" y="32"/>
                  </a:cubicBezTo>
                  <a:cubicBezTo>
                    <a:pt x="24" y="32"/>
                    <a:pt x="23" y="33"/>
                    <a:pt x="24" y="33"/>
                  </a:cubicBezTo>
                  <a:cubicBezTo>
                    <a:pt x="31" y="37"/>
                    <a:pt x="47" y="30"/>
                    <a:pt x="41" y="21"/>
                  </a:cubicBezTo>
                  <a:cubicBezTo>
                    <a:pt x="36" y="12"/>
                    <a:pt x="20" y="21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ubicBezTo>
                    <a:pt x="22" y="24"/>
                    <a:pt x="25" y="22"/>
                    <a:pt x="29" y="20"/>
                  </a:cubicBezTo>
                  <a:cubicBezTo>
                    <a:pt x="39" y="15"/>
                    <a:pt x="44" y="26"/>
                    <a:pt x="35" y="31"/>
                  </a:cubicBezTo>
                  <a:cubicBezTo>
                    <a:pt x="34" y="32"/>
                    <a:pt x="25" y="33"/>
                    <a:pt x="28" y="38"/>
                  </a:cubicBezTo>
                  <a:cubicBezTo>
                    <a:pt x="30" y="42"/>
                    <a:pt x="25" y="52"/>
                    <a:pt x="18" y="45"/>
                  </a:cubicBezTo>
                  <a:cubicBezTo>
                    <a:pt x="15" y="41"/>
                    <a:pt x="16" y="35"/>
                    <a:pt x="18" y="32"/>
                  </a:cubicBezTo>
                  <a:cubicBezTo>
                    <a:pt x="18" y="31"/>
                    <a:pt x="16" y="31"/>
                    <a:pt x="16" y="32"/>
                  </a:cubicBezTo>
                  <a:cubicBezTo>
                    <a:pt x="12" y="38"/>
                    <a:pt x="6" y="41"/>
                    <a:pt x="3" y="32"/>
                  </a:cubicBezTo>
                  <a:cubicBezTo>
                    <a:pt x="1" y="26"/>
                    <a:pt x="5" y="21"/>
                    <a:pt x="12" y="25"/>
                  </a:cubicBezTo>
                  <a:cubicBezTo>
                    <a:pt x="12" y="26"/>
                    <a:pt x="14" y="26"/>
                    <a:pt x="13" y="25"/>
                  </a:cubicBezTo>
                  <a:cubicBezTo>
                    <a:pt x="11" y="22"/>
                    <a:pt x="9" y="19"/>
                    <a:pt x="8" y="16"/>
                  </a:cubicBezTo>
                  <a:cubicBezTo>
                    <a:pt x="7" y="14"/>
                    <a:pt x="8" y="11"/>
                    <a:pt x="9" y="9"/>
                  </a:cubicBezTo>
                  <a:cubicBezTo>
                    <a:pt x="13" y="0"/>
                    <a:pt x="18" y="8"/>
                    <a:pt x="19" y="10"/>
                  </a:cubicBezTo>
                  <a:cubicBezTo>
                    <a:pt x="21" y="16"/>
                    <a:pt x="20" y="23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875"/>
            <p:cNvSpPr/>
            <p:nvPr/>
          </p:nvSpPr>
          <p:spPr bwMode="auto">
            <a:xfrm>
              <a:off x="10239861" y="8188326"/>
              <a:ext cx="41275" cy="46038"/>
            </a:xfrm>
            <a:custGeom>
              <a:avLst/>
              <a:gdLst>
                <a:gd name="T0" fmla="*/ 11 w 11"/>
                <a:gd name="T1" fmla="*/ 7 h 12"/>
                <a:gd name="T2" fmla="*/ 5 w 11"/>
                <a:gd name="T3" fmla="*/ 11 h 12"/>
                <a:gd name="T4" fmla="*/ 1 w 11"/>
                <a:gd name="T5" fmla="*/ 5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8" y="12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876"/>
            <p:cNvSpPr/>
            <p:nvPr/>
          </p:nvSpPr>
          <p:spPr bwMode="auto">
            <a:xfrm>
              <a:off x="10231923" y="8174038"/>
              <a:ext cx="57150" cy="68263"/>
            </a:xfrm>
            <a:custGeom>
              <a:avLst/>
              <a:gdLst>
                <a:gd name="T0" fmla="*/ 12 w 15"/>
                <a:gd name="T1" fmla="*/ 11 h 18"/>
                <a:gd name="T2" fmla="*/ 9 w 15"/>
                <a:gd name="T3" fmla="*/ 15 h 18"/>
                <a:gd name="T4" fmla="*/ 3 w 15"/>
                <a:gd name="T5" fmla="*/ 9 h 18"/>
                <a:gd name="T6" fmla="*/ 8 w 15"/>
                <a:gd name="T7" fmla="*/ 5 h 18"/>
                <a:gd name="T8" fmla="*/ 12 w 15"/>
                <a:gd name="T9" fmla="*/ 11 h 18"/>
                <a:gd name="T10" fmla="*/ 14 w 15"/>
                <a:gd name="T11" fmla="*/ 11 h 18"/>
                <a:gd name="T12" fmla="*/ 1 w 15"/>
                <a:gd name="T13" fmla="*/ 9 h 18"/>
                <a:gd name="T14" fmla="*/ 7 w 15"/>
                <a:gd name="T15" fmla="*/ 17 h 18"/>
                <a:gd name="T16" fmla="*/ 14 w 15"/>
                <a:gd name="T17" fmla="*/ 11 h 18"/>
                <a:gd name="T18" fmla="*/ 12 w 15"/>
                <a:gd name="T1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8">
                  <a:moveTo>
                    <a:pt x="12" y="11"/>
                  </a:moveTo>
                  <a:cubicBezTo>
                    <a:pt x="12" y="13"/>
                    <a:pt x="11" y="15"/>
                    <a:pt x="9" y="15"/>
                  </a:cubicBezTo>
                  <a:cubicBezTo>
                    <a:pt x="5" y="17"/>
                    <a:pt x="2" y="13"/>
                    <a:pt x="3" y="9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11" y="4"/>
                    <a:pt x="13" y="8"/>
                    <a:pt x="12" y="11"/>
                  </a:cubicBezTo>
                  <a:cubicBezTo>
                    <a:pt x="12" y="11"/>
                    <a:pt x="14" y="12"/>
                    <a:pt x="14" y="11"/>
                  </a:cubicBezTo>
                  <a:cubicBezTo>
                    <a:pt x="15" y="3"/>
                    <a:pt x="3" y="0"/>
                    <a:pt x="1" y="9"/>
                  </a:cubicBezTo>
                  <a:cubicBezTo>
                    <a:pt x="0" y="13"/>
                    <a:pt x="3" y="16"/>
                    <a:pt x="7" y="17"/>
                  </a:cubicBezTo>
                  <a:cubicBezTo>
                    <a:pt x="11" y="18"/>
                    <a:pt x="14" y="15"/>
                    <a:pt x="14" y="11"/>
                  </a:cubicBezTo>
                  <a:cubicBezTo>
                    <a:pt x="14" y="10"/>
                    <a:pt x="13" y="10"/>
                    <a:pt x="1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877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878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879"/>
            <p:cNvSpPr/>
            <p:nvPr/>
          </p:nvSpPr>
          <p:spPr bwMode="auto">
            <a:xfrm>
              <a:off x="9839811" y="8223251"/>
              <a:ext cx="177800" cy="173038"/>
            </a:xfrm>
            <a:custGeom>
              <a:avLst/>
              <a:gdLst>
                <a:gd name="T0" fmla="*/ 21 w 47"/>
                <a:gd name="T1" fmla="*/ 26 h 46"/>
                <a:gd name="T2" fmla="*/ 16 w 47"/>
                <a:gd name="T3" fmla="*/ 2 h 46"/>
                <a:gd name="T4" fmla="*/ 6 w 47"/>
                <a:gd name="T5" fmla="*/ 8 h 46"/>
                <a:gd name="T6" fmla="*/ 13 w 47"/>
                <a:gd name="T7" fmla="*/ 23 h 46"/>
                <a:gd name="T8" fmla="*/ 13 w 47"/>
                <a:gd name="T9" fmla="*/ 21 h 46"/>
                <a:gd name="T10" fmla="*/ 2 w 47"/>
                <a:gd name="T11" fmla="*/ 30 h 46"/>
                <a:gd name="T12" fmla="*/ 18 w 47"/>
                <a:gd name="T13" fmla="*/ 29 h 46"/>
                <a:gd name="T14" fmla="*/ 16 w 47"/>
                <a:gd name="T15" fmla="*/ 28 h 46"/>
                <a:gd name="T16" fmla="*/ 23 w 47"/>
                <a:gd name="T17" fmla="*/ 45 h 46"/>
                <a:gd name="T18" fmla="*/ 25 w 47"/>
                <a:gd name="T19" fmla="*/ 29 h 46"/>
                <a:gd name="T20" fmla="*/ 25 w 47"/>
                <a:gd name="T21" fmla="*/ 31 h 46"/>
                <a:gd name="T22" fmla="*/ 42 w 47"/>
                <a:gd name="T23" fmla="*/ 17 h 46"/>
                <a:gd name="T24" fmla="*/ 20 w 47"/>
                <a:gd name="T25" fmla="*/ 25 h 46"/>
                <a:gd name="T26" fmla="*/ 22 w 47"/>
                <a:gd name="T27" fmla="*/ 26 h 46"/>
                <a:gd name="T28" fmla="*/ 35 w 47"/>
                <a:gd name="T29" fmla="*/ 16 h 46"/>
                <a:gd name="T30" fmla="*/ 39 w 47"/>
                <a:gd name="T31" fmla="*/ 26 h 46"/>
                <a:gd name="T32" fmla="*/ 35 w 47"/>
                <a:gd name="T33" fmla="*/ 29 h 46"/>
                <a:gd name="T34" fmla="*/ 25 w 47"/>
                <a:gd name="T35" fmla="*/ 29 h 46"/>
                <a:gd name="T36" fmla="*/ 25 w 47"/>
                <a:gd name="T37" fmla="*/ 31 h 46"/>
                <a:gd name="T38" fmla="*/ 21 w 47"/>
                <a:gd name="T39" fmla="*/ 43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29 h 46"/>
                <a:gd name="T46" fmla="*/ 13 w 47"/>
                <a:gd name="T47" fmla="*/ 23 h 46"/>
                <a:gd name="T48" fmla="*/ 14 w 47"/>
                <a:gd name="T49" fmla="*/ 21 h 46"/>
                <a:gd name="T50" fmla="*/ 8 w 47"/>
                <a:gd name="T51" fmla="*/ 10 h 46"/>
                <a:gd name="T52" fmla="*/ 20 w 47"/>
                <a:gd name="T53" fmla="*/ 9 h 46"/>
                <a:gd name="T54" fmla="*/ 20 w 47"/>
                <a:gd name="T55" fmla="*/ 25 h 46"/>
                <a:gd name="T56" fmla="*/ 21 w 47"/>
                <a:gd name="T5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6"/>
                  </a:moveTo>
                  <a:cubicBezTo>
                    <a:pt x="23" y="19"/>
                    <a:pt x="25" y="5"/>
                    <a:pt x="16" y="2"/>
                  </a:cubicBezTo>
                  <a:cubicBezTo>
                    <a:pt x="12" y="0"/>
                    <a:pt x="7" y="4"/>
                    <a:pt x="6" y="8"/>
                  </a:cubicBezTo>
                  <a:cubicBezTo>
                    <a:pt x="6" y="14"/>
                    <a:pt x="9" y="19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6"/>
                    <a:pt x="0" y="20"/>
                    <a:pt x="2" y="30"/>
                  </a:cubicBezTo>
                  <a:cubicBezTo>
                    <a:pt x="4" y="41"/>
                    <a:pt x="13" y="37"/>
                    <a:pt x="18" y="29"/>
                  </a:cubicBezTo>
                  <a:cubicBezTo>
                    <a:pt x="18" y="29"/>
                    <a:pt x="17" y="29"/>
                    <a:pt x="16" y="28"/>
                  </a:cubicBezTo>
                  <a:cubicBezTo>
                    <a:pt x="14" y="34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2" y="35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6"/>
                    <a:pt x="21" y="27"/>
                    <a:pt x="22" y="26"/>
                  </a:cubicBezTo>
                  <a:cubicBezTo>
                    <a:pt x="23" y="20"/>
                    <a:pt x="29" y="17"/>
                    <a:pt x="35" y="16"/>
                  </a:cubicBezTo>
                  <a:cubicBezTo>
                    <a:pt x="41" y="20"/>
                    <a:pt x="42" y="23"/>
                    <a:pt x="39" y="26"/>
                  </a:cubicBezTo>
                  <a:cubicBezTo>
                    <a:pt x="37" y="27"/>
                    <a:pt x="36" y="28"/>
                    <a:pt x="35" y="29"/>
                  </a:cubicBezTo>
                  <a:cubicBezTo>
                    <a:pt x="32" y="30"/>
                    <a:pt x="28" y="31"/>
                    <a:pt x="25" y="29"/>
                  </a:cubicBezTo>
                  <a:cubicBezTo>
                    <a:pt x="25" y="30"/>
                    <a:pt x="25" y="30"/>
                    <a:pt x="25" y="31"/>
                  </a:cubicBezTo>
                  <a:cubicBezTo>
                    <a:pt x="33" y="35"/>
                    <a:pt x="29" y="44"/>
                    <a:pt x="21" y="43"/>
                  </a:cubicBezTo>
                  <a:cubicBezTo>
                    <a:pt x="14" y="42"/>
                    <a:pt x="16" y="33"/>
                    <a:pt x="18" y="29"/>
                  </a:cubicBezTo>
                  <a:cubicBezTo>
                    <a:pt x="18" y="29"/>
                    <a:pt x="17" y="27"/>
                    <a:pt x="16" y="28"/>
                  </a:cubicBezTo>
                  <a:cubicBezTo>
                    <a:pt x="13" y="34"/>
                    <a:pt x="6" y="39"/>
                    <a:pt x="3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4"/>
                    <a:pt x="14" y="22"/>
                    <a:pt x="14" y="21"/>
                  </a:cubicBezTo>
                  <a:cubicBezTo>
                    <a:pt x="10" y="19"/>
                    <a:pt x="9" y="14"/>
                    <a:pt x="8" y="10"/>
                  </a:cubicBezTo>
                  <a:cubicBezTo>
                    <a:pt x="7" y="2"/>
                    <a:pt x="18" y="2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6"/>
                    <a:pt x="21" y="27"/>
                    <a:pt x="21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880"/>
            <p:cNvSpPr/>
            <p:nvPr/>
          </p:nvSpPr>
          <p:spPr bwMode="auto">
            <a:xfrm>
              <a:off x="9893786" y="8294688"/>
              <a:ext cx="41275" cy="44450"/>
            </a:xfrm>
            <a:custGeom>
              <a:avLst/>
              <a:gdLst>
                <a:gd name="T0" fmla="*/ 10 w 11"/>
                <a:gd name="T1" fmla="*/ 7 h 12"/>
                <a:gd name="T2" fmla="*/ 5 w 11"/>
                <a:gd name="T3" fmla="*/ 11 h 12"/>
                <a:gd name="T4" fmla="*/ 0 w 11"/>
                <a:gd name="T5" fmla="*/ 5 h 12"/>
                <a:gd name="T6" fmla="*/ 6 w 11"/>
                <a:gd name="T7" fmla="*/ 1 h 12"/>
                <a:gd name="T8" fmla="*/ 1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881"/>
            <p:cNvSpPr/>
            <p:nvPr/>
          </p:nvSpPr>
          <p:spPr bwMode="auto">
            <a:xfrm>
              <a:off x="9882673" y="8286751"/>
              <a:ext cx="55562" cy="68263"/>
            </a:xfrm>
            <a:custGeom>
              <a:avLst/>
              <a:gdLst>
                <a:gd name="T0" fmla="*/ 13 w 15"/>
                <a:gd name="T1" fmla="*/ 8 h 18"/>
                <a:gd name="T2" fmla="*/ 10 w 15"/>
                <a:gd name="T3" fmla="*/ 13 h 18"/>
                <a:gd name="T4" fmla="*/ 4 w 15"/>
                <a:gd name="T5" fmla="*/ 11 h 18"/>
                <a:gd name="T6" fmla="*/ 3 w 15"/>
                <a:gd name="T7" fmla="*/ 7 h 18"/>
                <a:gd name="T8" fmla="*/ 8 w 15"/>
                <a:gd name="T9" fmla="*/ 3 h 18"/>
                <a:gd name="T10" fmla="*/ 13 w 15"/>
                <a:gd name="T11" fmla="*/ 8 h 18"/>
                <a:gd name="T12" fmla="*/ 15 w 15"/>
                <a:gd name="T13" fmla="*/ 9 h 18"/>
                <a:gd name="T14" fmla="*/ 10 w 15"/>
                <a:gd name="T15" fmla="*/ 2 h 18"/>
                <a:gd name="T16" fmla="*/ 1 w 15"/>
                <a:gd name="T17" fmla="*/ 7 h 18"/>
                <a:gd name="T18" fmla="*/ 15 w 15"/>
                <a:gd name="T19" fmla="*/ 9 h 18"/>
                <a:gd name="T20" fmla="*/ 13 w 15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3" y="8"/>
                  </a:moveTo>
                  <a:cubicBezTo>
                    <a:pt x="13" y="11"/>
                    <a:pt x="12" y="12"/>
                    <a:pt x="10" y="13"/>
                  </a:cubicBezTo>
                  <a:cubicBezTo>
                    <a:pt x="8" y="14"/>
                    <a:pt x="5" y="13"/>
                    <a:pt x="4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12" y="2"/>
                    <a:pt x="13" y="5"/>
                    <a:pt x="13" y="8"/>
                  </a:cubicBezTo>
                  <a:cubicBezTo>
                    <a:pt x="13" y="9"/>
                    <a:pt x="15" y="10"/>
                    <a:pt x="15" y="9"/>
                  </a:cubicBezTo>
                  <a:cubicBezTo>
                    <a:pt x="15" y="6"/>
                    <a:pt x="13" y="3"/>
                    <a:pt x="10" y="2"/>
                  </a:cubicBezTo>
                  <a:cubicBezTo>
                    <a:pt x="7" y="0"/>
                    <a:pt x="2" y="2"/>
                    <a:pt x="1" y="7"/>
                  </a:cubicBezTo>
                  <a:cubicBezTo>
                    <a:pt x="0" y="15"/>
                    <a:pt x="13" y="18"/>
                    <a:pt x="15" y="9"/>
                  </a:cubicBezTo>
                  <a:cubicBezTo>
                    <a:pt x="15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882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883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884"/>
            <p:cNvSpPr/>
            <p:nvPr/>
          </p:nvSpPr>
          <p:spPr bwMode="auto">
            <a:xfrm>
              <a:off x="10179536" y="8347076"/>
              <a:ext cx="176212" cy="187325"/>
            </a:xfrm>
            <a:custGeom>
              <a:avLst/>
              <a:gdLst>
                <a:gd name="T0" fmla="*/ 22 w 47"/>
                <a:gd name="T1" fmla="*/ 26 h 50"/>
                <a:gd name="T2" fmla="*/ 16 w 47"/>
                <a:gd name="T3" fmla="*/ 2 h 50"/>
                <a:gd name="T4" fmla="*/ 13 w 47"/>
                <a:gd name="T5" fmla="*/ 23 h 50"/>
                <a:gd name="T6" fmla="*/ 14 w 47"/>
                <a:gd name="T7" fmla="*/ 22 h 50"/>
                <a:gd name="T8" fmla="*/ 2 w 47"/>
                <a:gd name="T9" fmla="*/ 30 h 50"/>
                <a:gd name="T10" fmla="*/ 18 w 47"/>
                <a:gd name="T11" fmla="*/ 30 h 50"/>
                <a:gd name="T12" fmla="*/ 16 w 47"/>
                <a:gd name="T13" fmla="*/ 29 h 50"/>
                <a:gd name="T14" fmla="*/ 23 w 47"/>
                <a:gd name="T15" fmla="*/ 45 h 50"/>
                <a:gd name="T16" fmla="*/ 26 w 47"/>
                <a:gd name="T17" fmla="*/ 29 h 50"/>
                <a:gd name="T18" fmla="*/ 24 w 47"/>
                <a:gd name="T19" fmla="*/ 31 h 50"/>
                <a:gd name="T20" fmla="*/ 42 w 47"/>
                <a:gd name="T21" fmla="*/ 18 h 50"/>
                <a:gd name="T22" fmla="*/ 20 w 47"/>
                <a:gd name="T23" fmla="*/ 25 h 50"/>
                <a:gd name="T24" fmla="*/ 22 w 47"/>
                <a:gd name="T25" fmla="*/ 26 h 50"/>
                <a:gd name="T26" fmla="*/ 37 w 47"/>
                <a:gd name="T27" fmla="*/ 17 h 50"/>
                <a:gd name="T28" fmla="*/ 37 w 47"/>
                <a:gd name="T29" fmla="*/ 27 h 50"/>
                <a:gd name="T30" fmla="*/ 26 w 47"/>
                <a:gd name="T31" fmla="*/ 29 h 50"/>
                <a:gd name="T32" fmla="*/ 24 w 47"/>
                <a:gd name="T33" fmla="*/ 31 h 50"/>
                <a:gd name="T34" fmla="*/ 18 w 47"/>
                <a:gd name="T35" fmla="*/ 40 h 50"/>
                <a:gd name="T36" fmla="*/ 18 w 47"/>
                <a:gd name="T37" fmla="*/ 29 h 50"/>
                <a:gd name="T38" fmla="*/ 17 w 47"/>
                <a:gd name="T39" fmla="*/ 29 h 50"/>
                <a:gd name="T40" fmla="*/ 4 w 47"/>
                <a:gd name="T41" fmla="*/ 30 h 50"/>
                <a:gd name="T42" fmla="*/ 13 w 47"/>
                <a:gd name="T43" fmla="*/ 23 h 50"/>
                <a:gd name="T44" fmla="*/ 14 w 47"/>
                <a:gd name="T45" fmla="*/ 22 h 50"/>
                <a:gd name="T46" fmla="*/ 9 w 47"/>
                <a:gd name="T47" fmla="*/ 13 h 50"/>
                <a:gd name="T48" fmla="*/ 20 w 47"/>
                <a:gd name="T49" fmla="*/ 9 h 50"/>
                <a:gd name="T50" fmla="*/ 20 w 47"/>
                <a:gd name="T51" fmla="*/ 25 h 50"/>
                <a:gd name="T52" fmla="*/ 22 w 47"/>
                <a:gd name="T5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0">
                  <a:moveTo>
                    <a:pt x="22" y="26"/>
                  </a:moveTo>
                  <a:cubicBezTo>
                    <a:pt x="23" y="20"/>
                    <a:pt x="25" y="3"/>
                    <a:pt x="16" y="2"/>
                  </a:cubicBezTo>
                  <a:cubicBezTo>
                    <a:pt x="3" y="1"/>
                    <a:pt x="6" y="17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6" y="17"/>
                    <a:pt x="0" y="21"/>
                    <a:pt x="2" y="30"/>
                  </a:cubicBezTo>
                  <a:cubicBezTo>
                    <a:pt x="4" y="41"/>
                    <a:pt x="14" y="37"/>
                    <a:pt x="18" y="30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13" y="34"/>
                    <a:pt x="14" y="46"/>
                    <a:pt x="23" y="45"/>
                  </a:cubicBezTo>
                  <a:cubicBezTo>
                    <a:pt x="32" y="44"/>
                    <a:pt x="34" y="34"/>
                    <a:pt x="26" y="29"/>
                  </a:cubicBezTo>
                  <a:cubicBezTo>
                    <a:pt x="25" y="29"/>
                    <a:pt x="23" y="30"/>
                    <a:pt x="24" y="31"/>
                  </a:cubicBezTo>
                  <a:cubicBezTo>
                    <a:pt x="32" y="35"/>
                    <a:pt x="47" y="27"/>
                    <a:pt x="42" y="18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ubicBezTo>
                    <a:pt x="23" y="19"/>
                    <a:pt x="32" y="15"/>
                    <a:pt x="37" y="17"/>
                  </a:cubicBezTo>
                  <a:cubicBezTo>
                    <a:pt x="46" y="18"/>
                    <a:pt x="40" y="26"/>
                    <a:pt x="37" y="27"/>
                  </a:cubicBezTo>
                  <a:cubicBezTo>
                    <a:pt x="34" y="30"/>
                    <a:pt x="29" y="31"/>
                    <a:pt x="26" y="29"/>
                  </a:cubicBezTo>
                  <a:cubicBezTo>
                    <a:pt x="25" y="30"/>
                    <a:pt x="25" y="30"/>
                    <a:pt x="24" y="31"/>
                  </a:cubicBezTo>
                  <a:cubicBezTo>
                    <a:pt x="35" y="36"/>
                    <a:pt x="24" y="50"/>
                    <a:pt x="18" y="40"/>
                  </a:cubicBezTo>
                  <a:cubicBezTo>
                    <a:pt x="15" y="37"/>
                    <a:pt x="17" y="33"/>
                    <a:pt x="18" y="29"/>
                  </a:cubicBezTo>
                  <a:cubicBezTo>
                    <a:pt x="19" y="28"/>
                    <a:pt x="17" y="28"/>
                    <a:pt x="17" y="29"/>
                  </a:cubicBezTo>
                  <a:cubicBezTo>
                    <a:pt x="13" y="35"/>
                    <a:pt x="6" y="38"/>
                    <a:pt x="4" y="30"/>
                  </a:cubicBezTo>
                  <a:cubicBezTo>
                    <a:pt x="2" y="22"/>
                    <a:pt x="7" y="19"/>
                    <a:pt x="13" y="23"/>
                  </a:cubicBezTo>
                  <a:cubicBezTo>
                    <a:pt x="14" y="24"/>
                    <a:pt x="15" y="23"/>
                    <a:pt x="14" y="22"/>
                  </a:cubicBezTo>
                  <a:cubicBezTo>
                    <a:pt x="11" y="19"/>
                    <a:pt x="10" y="17"/>
                    <a:pt x="9" y="13"/>
                  </a:cubicBezTo>
                  <a:cubicBezTo>
                    <a:pt x="6" y="5"/>
                    <a:pt x="17" y="0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885"/>
            <p:cNvSpPr/>
            <p:nvPr/>
          </p:nvSpPr>
          <p:spPr bwMode="auto">
            <a:xfrm>
              <a:off x="10231923" y="84216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4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886"/>
            <p:cNvSpPr/>
            <p:nvPr/>
          </p:nvSpPr>
          <p:spPr bwMode="auto">
            <a:xfrm>
              <a:off x="10220811" y="8410576"/>
              <a:ext cx="60325" cy="57150"/>
            </a:xfrm>
            <a:custGeom>
              <a:avLst/>
              <a:gdLst>
                <a:gd name="T0" fmla="*/ 13 w 16"/>
                <a:gd name="T1" fmla="*/ 9 h 15"/>
                <a:gd name="T2" fmla="*/ 6 w 16"/>
                <a:gd name="T3" fmla="*/ 13 h 15"/>
                <a:gd name="T4" fmla="*/ 3 w 16"/>
                <a:gd name="T5" fmla="*/ 8 h 15"/>
                <a:gd name="T6" fmla="*/ 11 w 16"/>
                <a:gd name="T7" fmla="*/ 3 h 15"/>
                <a:gd name="T8" fmla="*/ 13 w 16"/>
                <a:gd name="T9" fmla="*/ 9 h 15"/>
                <a:gd name="T10" fmla="*/ 15 w 16"/>
                <a:gd name="T11" fmla="*/ 9 h 15"/>
                <a:gd name="T12" fmla="*/ 1 w 16"/>
                <a:gd name="T13" fmla="*/ 8 h 15"/>
                <a:gd name="T14" fmla="*/ 8 w 16"/>
                <a:gd name="T15" fmla="*/ 15 h 15"/>
                <a:gd name="T16" fmla="*/ 15 w 16"/>
                <a:gd name="T17" fmla="*/ 9 h 15"/>
                <a:gd name="T18" fmla="*/ 13 w 16"/>
                <a:gd name="T1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9"/>
                  </a:moveTo>
                  <a:cubicBezTo>
                    <a:pt x="12" y="13"/>
                    <a:pt x="10" y="15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4"/>
                    <a:pt x="7" y="1"/>
                    <a:pt x="11" y="3"/>
                  </a:cubicBezTo>
                  <a:cubicBezTo>
                    <a:pt x="13" y="5"/>
                    <a:pt x="13" y="7"/>
                    <a:pt x="13" y="9"/>
                  </a:cubicBezTo>
                  <a:cubicBezTo>
                    <a:pt x="13" y="10"/>
                    <a:pt x="15" y="9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4"/>
                    <a:pt x="14" y="12"/>
                    <a:pt x="15" y="9"/>
                  </a:cubicBezTo>
                  <a:cubicBezTo>
                    <a:pt x="15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887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888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889"/>
            <p:cNvSpPr/>
            <p:nvPr/>
          </p:nvSpPr>
          <p:spPr bwMode="auto">
            <a:xfrm>
              <a:off x="10544661" y="8355013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4 w 47"/>
                <a:gd name="T3" fmla="*/ 2 h 46"/>
                <a:gd name="T4" fmla="*/ 6 w 47"/>
                <a:gd name="T5" fmla="*/ 10 h 46"/>
                <a:gd name="T6" fmla="*/ 9 w 47"/>
                <a:gd name="T7" fmla="*/ 19 h 46"/>
                <a:gd name="T8" fmla="*/ 12 w 47"/>
                <a:gd name="T9" fmla="*/ 21 h 46"/>
                <a:gd name="T10" fmla="*/ 9 w 47"/>
                <a:gd name="T11" fmla="*/ 19 h 46"/>
                <a:gd name="T12" fmla="*/ 2 w 47"/>
                <a:gd name="T13" fmla="*/ 32 h 46"/>
                <a:gd name="T14" fmla="*/ 18 w 47"/>
                <a:gd name="T15" fmla="*/ 29 h 46"/>
                <a:gd name="T16" fmla="*/ 16 w 47"/>
                <a:gd name="T17" fmla="*/ 28 h 46"/>
                <a:gd name="T18" fmla="*/ 23 w 47"/>
                <a:gd name="T19" fmla="*/ 45 h 46"/>
                <a:gd name="T20" fmla="*/ 25 w 47"/>
                <a:gd name="T21" fmla="*/ 29 h 46"/>
                <a:gd name="T22" fmla="*/ 24 w 47"/>
                <a:gd name="T23" fmla="*/ 30 h 46"/>
                <a:gd name="T24" fmla="*/ 42 w 47"/>
                <a:gd name="T25" fmla="*/ 17 h 46"/>
                <a:gd name="T26" fmla="*/ 20 w 47"/>
                <a:gd name="T27" fmla="*/ 25 h 46"/>
                <a:gd name="T28" fmla="*/ 22 w 47"/>
                <a:gd name="T29" fmla="*/ 25 h 46"/>
                <a:gd name="T30" fmla="*/ 30 w 47"/>
                <a:gd name="T31" fmla="*/ 16 h 46"/>
                <a:gd name="T32" fmla="*/ 41 w 47"/>
                <a:gd name="T33" fmla="*/ 21 h 46"/>
                <a:gd name="T34" fmla="*/ 36 w 47"/>
                <a:gd name="T35" fmla="*/ 28 h 46"/>
                <a:gd name="T36" fmla="*/ 28 w 47"/>
                <a:gd name="T37" fmla="*/ 34 h 46"/>
                <a:gd name="T38" fmla="*/ 28 w 47"/>
                <a:gd name="T39" fmla="*/ 41 h 46"/>
                <a:gd name="T40" fmla="*/ 18 w 47"/>
                <a:gd name="T41" fmla="*/ 42 h 46"/>
                <a:gd name="T42" fmla="*/ 16 w 47"/>
                <a:gd name="T43" fmla="*/ 38 h 46"/>
                <a:gd name="T44" fmla="*/ 18 w 47"/>
                <a:gd name="T45" fmla="*/ 29 h 46"/>
                <a:gd name="T46" fmla="*/ 16 w 47"/>
                <a:gd name="T47" fmla="*/ 28 h 46"/>
                <a:gd name="T48" fmla="*/ 3 w 47"/>
                <a:gd name="T49" fmla="*/ 29 h 46"/>
                <a:gd name="T50" fmla="*/ 12 w 47"/>
                <a:gd name="T51" fmla="*/ 22 h 46"/>
                <a:gd name="T52" fmla="*/ 14 w 47"/>
                <a:gd name="T53" fmla="*/ 22 h 46"/>
                <a:gd name="T54" fmla="*/ 8 w 47"/>
                <a:gd name="T55" fmla="*/ 11 h 46"/>
                <a:gd name="T56" fmla="*/ 20 w 47"/>
                <a:gd name="T57" fmla="*/ 8 h 46"/>
                <a:gd name="T58" fmla="*/ 19 w 47"/>
                <a:gd name="T59" fmla="*/ 25 h 46"/>
                <a:gd name="T60" fmla="*/ 21 w 47"/>
                <a:gd name="T6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3" y="18"/>
                    <a:pt x="25" y="3"/>
                    <a:pt x="14" y="2"/>
                  </a:cubicBezTo>
                  <a:cubicBezTo>
                    <a:pt x="10" y="1"/>
                    <a:pt x="6" y="5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1" y="21"/>
                    <a:pt x="11" y="20"/>
                    <a:pt x="12" y="21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1" y="17"/>
                    <a:pt x="0" y="27"/>
                    <a:pt x="2" y="32"/>
                  </a:cubicBezTo>
                  <a:cubicBezTo>
                    <a:pt x="6" y="41"/>
                    <a:pt x="14" y="34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3" y="35"/>
                    <a:pt x="14" y="44"/>
                    <a:pt x="23" y="45"/>
                  </a:cubicBezTo>
                  <a:cubicBezTo>
                    <a:pt x="33" y="46"/>
                    <a:pt x="32" y="33"/>
                    <a:pt x="25" y="29"/>
                  </a:cubicBezTo>
                  <a:cubicBezTo>
                    <a:pt x="25" y="29"/>
                    <a:pt x="23" y="29"/>
                    <a:pt x="24" y="30"/>
                  </a:cubicBezTo>
                  <a:cubicBezTo>
                    <a:pt x="32" y="34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19" y="26"/>
                    <a:pt x="21" y="26"/>
                    <a:pt x="22" y="25"/>
                  </a:cubicBezTo>
                  <a:cubicBezTo>
                    <a:pt x="22" y="21"/>
                    <a:pt x="26" y="18"/>
                    <a:pt x="30" y="16"/>
                  </a:cubicBezTo>
                  <a:cubicBezTo>
                    <a:pt x="35" y="14"/>
                    <a:pt x="41" y="16"/>
                    <a:pt x="41" y="21"/>
                  </a:cubicBezTo>
                  <a:cubicBezTo>
                    <a:pt x="41" y="24"/>
                    <a:pt x="38" y="27"/>
                    <a:pt x="36" y="28"/>
                  </a:cubicBezTo>
                  <a:cubicBezTo>
                    <a:pt x="34" y="29"/>
                    <a:pt x="26" y="30"/>
                    <a:pt x="28" y="34"/>
                  </a:cubicBezTo>
                  <a:cubicBezTo>
                    <a:pt x="29" y="36"/>
                    <a:pt x="29" y="39"/>
                    <a:pt x="28" y="41"/>
                  </a:cubicBezTo>
                  <a:cubicBezTo>
                    <a:pt x="24" y="41"/>
                    <a:pt x="21" y="41"/>
                    <a:pt x="18" y="42"/>
                  </a:cubicBezTo>
                  <a:cubicBezTo>
                    <a:pt x="17" y="40"/>
                    <a:pt x="17" y="39"/>
                    <a:pt x="16" y="38"/>
                  </a:cubicBezTo>
                  <a:cubicBezTo>
                    <a:pt x="16" y="35"/>
                    <a:pt x="17" y="32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2" y="34"/>
                    <a:pt x="6" y="38"/>
                    <a:pt x="3" y="29"/>
                  </a:cubicBezTo>
                  <a:cubicBezTo>
                    <a:pt x="1" y="23"/>
                    <a:pt x="5" y="18"/>
                    <a:pt x="12" y="22"/>
                  </a:cubicBezTo>
                  <a:cubicBezTo>
                    <a:pt x="13" y="23"/>
                    <a:pt x="15" y="22"/>
                    <a:pt x="14" y="22"/>
                  </a:cubicBezTo>
                  <a:cubicBezTo>
                    <a:pt x="11" y="19"/>
                    <a:pt x="9" y="15"/>
                    <a:pt x="8" y="11"/>
                  </a:cubicBezTo>
                  <a:cubicBezTo>
                    <a:pt x="6" y="3"/>
                    <a:pt x="17" y="0"/>
                    <a:pt x="20" y="8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890"/>
            <p:cNvSpPr/>
            <p:nvPr/>
          </p:nvSpPr>
          <p:spPr bwMode="auto">
            <a:xfrm>
              <a:off x="10597048" y="8426451"/>
              <a:ext cx="41275" cy="41275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891"/>
            <p:cNvSpPr/>
            <p:nvPr/>
          </p:nvSpPr>
          <p:spPr bwMode="auto">
            <a:xfrm>
              <a:off x="10585936" y="8413751"/>
              <a:ext cx="60325" cy="65088"/>
            </a:xfrm>
            <a:custGeom>
              <a:avLst/>
              <a:gdLst>
                <a:gd name="T0" fmla="*/ 13 w 16"/>
                <a:gd name="T1" fmla="*/ 10 h 17"/>
                <a:gd name="T2" fmla="*/ 3 w 16"/>
                <a:gd name="T3" fmla="*/ 8 h 17"/>
                <a:gd name="T4" fmla="*/ 11 w 16"/>
                <a:gd name="T5" fmla="*/ 4 h 17"/>
                <a:gd name="T6" fmla="*/ 13 w 16"/>
                <a:gd name="T7" fmla="*/ 10 h 17"/>
                <a:gd name="T8" fmla="*/ 15 w 16"/>
                <a:gd name="T9" fmla="*/ 9 h 17"/>
                <a:gd name="T10" fmla="*/ 1 w 16"/>
                <a:gd name="T11" fmla="*/ 8 h 17"/>
                <a:gd name="T12" fmla="*/ 8 w 16"/>
                <a:gd name="T13" fmla="*/ 16 h 17"/>
                <a:gd name="T14" fmla="*/ 15 w 16"/>
                <a:gd name="T15" fmla="*/ 9 h 17"/>
                <a:gd name="T16" fmla="*/ 13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3" y="10"/>
                  </a:moveTo>
                  <a:cubicBezTo>
                    <a:pt x="11" y="17"/>
                    <a:pt x="2" y="14"/>
                    <a:pt x="3" y="8"/>
                  </a:cubicBezTo>
                  <a:cubicBezTo>
                    <a:pt x="3" y="4"/>
                    <a:pt x="8" y="2"/>
                    <a:pt x="11" y="4"/>
                  </a:cubicBezTo>
                  <a:cubicBezTo>
                    <a:pt x="13" y="5"/>
                    <a:pt x="13" y="8"/>
                    <a:pt x="13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" y="15"/>
                    <a:pt x="14" y="13"/>
                    <a:pt x="15" y="9"/>
                  </a:cubicBezTo>
                  <a:cubicBezTo>
                    <a:pt x="15" y="9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892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893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894"/>
            <p:cNvSpPr/>
            <p:nvPr/>
          </p:nvSpPr>
          <p:spPr bwMode="auto">
            <a:xfrm>
              <a:off x="10551011" y="8158163"/>
              <a:ext cx="203200" cy="200025"/>
            </a:xfrm>
            <a:custGeom>
              <a:avLst/>
              <a:gdLst>
                <a:gd name="T0" fmla="*/ 25 w 54"/>
                <a:gd name="T1" fmla="*/ 31 h 53"/>
                <a:gd name="T2" fmla="*/ 19 w 54"/>
                <a:gd name="T3" fmla="*/ 4 h 53"/>
                <a:gd name="T4" fmla="*/ 8 w 54"/>
                <a:gd name="T5" fmla="*/ 14 h 53"/>
                <a:gd name="T6" fmla="*/ 15 w 54"/>
                <a:gd name="T7" fmla="*/ 26 h 53"/>
                <a:gd name="T8" fmla="*/ 4 w 54"/>
                <a:gd name="T9" fmla="*/ 37 h 53"/>
                <a:gd name="T10" fmla="*/ 21 w 54"/>
                <a:gd name="T11" fmla="*/ 35 h 53"/>
                <a:gd name="T12" fmla="*/ 20 w 54"/>
                <a:gd name="T13" fmla="*/ 33 h 53"/>
                <a:gd name="T14" fmla="*/ 27 w 54"/>
                <a:gd name="T15" fmla="*/ 52 h 53"/>
                <a:gd name="T16" fmla="*/ 28 w 54"/>
                <a:gd name="T17" fmla="*/ 34 h 53"/>
                <a:gd name="T18" fmla="*/ 29 w 54"/>
                <a:gd name="T19" fmla="*/ 36 h 53"/>
                <a:gd name="T20" fmla="*/ 47 w 54"/>
                <a:gd name="T21" fmla="*/ 21 h 53"/>
                <a:gd name="T22" fmla="*/ 23 w 54"/>
                <a:gd name="T23" fmla="*/ 29 h 53"/>
                <a:gd name="T24" fmla="*/ 25 w 54"/>
                <a:gd name="T25" fmla="*/ 31 h 53"/>
                <a:gd name="T26" fmla="*/ 37 w 54"/>
                <a:gd name="T27" fmla="*/ 20 h 53"/>
                <a:gd name="T28" fmla="*/ 48 w 54"/>
                <a:gd name="T29" fmla="*/ 25 h 53"/>
                <a:gd name="T30" fmla="*/ 41 w 54"/>
                <a:gd name="T31" fmla="*/ 33 h 53"/>
                <a:gd name="T32" fmla="*/ 33 w 54"/>
                <a:gd name="T33" fmla="*/ 36 h 53"/>
                <a:gd name="T34" fmla="*/ 34 w 54"/>
                <a:gd name="T35" fmla="*/ 43 h 53"/>
                <a:gd name="T36" fmla="*/ 31 w 54"/>
                <a:gd name="T37" fmla="*/ 49 h 53"/>
                <a:gd name="T38" fmla="*/ 19 w 54"/>
                <a:gd name="T39" fmla="*/ 46 h 53"/>
                <a:gd name="T40" fmla="*/ 21 w 54"/>
                <a:gd name="T41" fmla="*/ 35 h 53"/>
                <a:gd name="T42" fmla="*/ 20 w 54"/>
                <a:gd name="T43" fmla="*/ 33 h 53"/>
                <a:gd name="T44" fmla="*/ 4 w 54"/>
                <a:gd name="T45" fmla="*/ 32 h 53"/>
                <a:gd name="T46" fmla="*/ 16 w 54"/>
                <a:gd name="T47" fmla="*/ 27 h 53"/>
                <a:gd name="T48" fmla="*/ 15 w 54"/>
                <a:gd name="T49" fmla="*/ 26 h 53"/>
                <a:gd name="T50" fmla="*/ 12 w 54"/>
                <a:gd name="T51" fmla="*/ 7 h 53"/>
                <a:gd name="T52" fmla="*/ 24 w 54"/>
                <a:gd name="T53" fmla="*/ 12 h 53"/>
                <a:gd name="T54" fmla="*/ 23 w 54"/>
                <a:gd name="T55" fmla="*/ 29 h 53"/>
                <a:gd name="T56" fmla="*/ 25 w 54"/>
                <a:gd name="T57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3">
                  <a:moveTo>
                    <a:pt x="25" y="31"/>
                  </a:moveTo>
                  <a:cubicBezTo>
                    <a:pt x="26" y="23"/>
                    <a:pt x="28" y="9"/>
                    <a:pt x="19" y="4"/>
                  </a:cubicBezTo>
                  <a:cubicBezTo>
                    <a:pt x="13" y="0"/>
                    <a:pt x="8" y="8"/>
                    <a:pt x="8" y="14"/>
                  </a:cubicBezTo>
                  <a:cubicBezTo>
                    <a:pt x="9" y="18"/>
                    <a:pt x="12" y="23"/>
                    <a:pt x="15" y="26"/>
                  </a:cubicBezTo>
                  <a:cubicBezTo>
                    <a:pt x="6" y="18"/>
                    <a:pt x="0" y="28"/>
                    <a:pt x="4" y="37"/>
                  </a:cubicBezTo>
                  <a:cubicBezTo>
                    <a:pt x="8" y="46"/>
                    <a:pt x="16" y="42"/>
                    <a:pt x="21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16" y="40"/>
                    <a:pt x="18" y="51"/>
                    <a:pt x="27" y="52"/>
                  </a:cubicBezTo>
                  <a:cubicBezTo>
                    <a:pt x="39" y="53"/>
                    <a:pt x="35" y="38"/>
                    <a:pt x="28" y="34"/>
                  </a:cubicBezTo>
                  <a:cubicBezTo>
                    <a:pt x="28" y="34"/>
                    <a:pt x="29" y="36"/>
                    <a:pt x="29" y="36"/>
                  </a:cubicBezTo>
                  <a:cubicBezTo>
                    <a:pt x="37" y="40"/>
                    <a:pt x="54" y="31"/>
                    <a:pt x="47" y="21"/>
                  </a:cubicBezTo>
                  <a:cubicBezTo>
                    <a:pt x="41" y="13"/>
                    <a:pt x="25" y="20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ubicBezTo>
                    <a:pt x="26" y="25"/>
                    <a:pt x="32" y="21"/>
                    <a:pt x="37" y="20"/>
                  </a:cubicBezTo>
                  <a:cubicBezTo>
                    <a:pt x="41" y="18"/>
                    <a:pt x="47" y="19"/>
                    <a:pt x="48" y="25"/>
                  </a:cubicBezTo>
                  <a:cubicBezTo>
                    <a:pt x="48" y="29"/>
                    <a:pt x="44" y="31"/>
                    <a:pt x="41" y="33"/>
                  </a:cubicBezTo>
                  <a:cubicBezTo>
                    <a:pt x="39" y="35"/>
                    <a:pt x="36" y="35"/>
                    <a:pt x="33" y="36"/>
                  </a:cubicBezTo>
                  <a:cubicBezTo>
                    <a:pt x="29" y="35"/>
                    <a:pt x="29" y="37"/>
                    <a:pt x="34" y="43"/>
                  </a:cubicBezTo>
                  <a:cubicBezTo>
                    <a:pt x="34" y="45"/>
                    <a:pt x="33" y="47"/>
                    <a:pt x="31" y="49"/>
                  </a:cubicBezTo>
                  <a:cubicBezTo>
                    <a:pt x="28" y="52"/>
                    <a:pt x="21" y="50"/>
                    <a:pt x="19" y="46"/>
                  </a:cubicBezTo>
                  <a:cubicBezTo>
                    <a:pt x="18" y="43"/>
                    <a:pt x="19" y="38"/>
                    <a:pt x="21" y="35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5" y="40"/>
                    <a:pt x="5" y="46"/>
                    <a:pt x="4" y="32"/>
                  </a:cubicBezTo>
                  <a:cubicBezTo>
                    <a:pt x="3" y="24"/>
                    <a:pt x="10" y="23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1" y="21"/>
                    <a:pt x="7" y="13"/>
                    <a:pt x="12" y="7"/>
                  </a:cubicBezTo>
                  <a:cubicBezTo>
                    <a:pt x="16" y="2"/>
                    <a:pt x="23" y="6"/>
                    <a:pt x="24" y="12"/>
                  </a:cubicBezTo>
                  <a:cubicBezTo>
                    <a:pt x="25" y="17"/>
                    <a:pt x="24" y="24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895"/>
            <p:cNvSpPr/>
            <p:nvPr/>
          </p:nvSpPr>
          <p:spPr bwMode="auto">
            <a:xfrm>
              <a:off x="10611336" y="8245476"/>
              <a:ext cx="49212" cy="49213"/>
            </a:xfrm>
            <a:custGeom>
              <a:avLst/>
              <a:gdLst>
                <a:gd name="T0" fmla="*/ 12 w 13"/>
                <a:gd name="T1" fmla="*/ 7 h 13"/>
                <a:gd name="T2" fmla="*/ 6 w 13"/>
                <a:gd name="T3" fmla="*/ 12 h 13"/>
                <a:gd name="T4" fmla="*/ 1 w 13"/>
                <a:gd name="T5" fmla="*/ 6 h 13"/>
                <a:gd name="T6" fmla="*/ 7 w 13"/>
                <a:gd name="T7" fmla="*/ 1 h 13"/>
                <a:gd name="T8" fmla="*/ 12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12" y="11"/>
                    <a:pt x="9" y="13"/>
                    <a:pt x="6" y="12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3"/>
                    <a:pt x="4" y="0"/>
                    <a:pt x="7" y="1"/>
                  </a:cubicBezTo>
                  <a:cubicBezTo>
                    <a:pt x="11" y="1"/>
                    <a:pt x="13" y="4"/>
                    <a:pt x="12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896"/>
            <p:cNvSpPr/>
            <p:nvPr/>
          </p:nvSpPr>
          <p:spPr bwMode="auto">
            <a:xfrm>
              <a:off x="10604986" y="8237538"/>
              <a:ext cx="60325" cy="63500"/>
            </a:xfrm>
            <a:custGeom>
              <a:avLst/>
              <a:gdLst>
                <a:gd name="T0" fmla="*/ 14 w 16"/>
                <a:gd name="T1" fmla="*/ 9 h 17"/>
                <a:gd name="T2" fmla="*/ 9 w 16"/>
                <a:gd name="T3" fmla="*/ 15 h 17"/>
                <a:gd name="T4" fmla="*/ 2 w 16"/>
                <a:gd name="T5" fmla="*/ 8 h 17"/>
                <a:gd name="T6" fmla="*/ 8 w 16"/>
                <a:gd name="T7" fmla="*/ 3 h 17"/>
                <a:gd name="T8" fmla="*/ 14 w 16"/>
                <a:gd name="T9" fmla="*/ 9 h 17"/>
                <a:gd name="T10" fmla="*/ 16 w 16"/>
                <a:gd name="T11" fmla="*/ 10 h 17"/>
                <a:gd name="T12" fmla="*/ 10 w 16"/>
                <a:gd name="T13" fmla="*/ 1 h 17"/>
                <a:gd name="T14" fmla="*/ 1 w 16"/>
                <a:gd name="T15" fmla="*/ 7 h 17"/>
                <a:gd name="T16" fmla="*/ 7 w 16"/>
                <a:gd name="T17" fmla="*/ 16 h 17"/>
                <a:gd name="T18" fmla="*/ 16 w 16"/>
                <a:gd name="T19" fmla="*/ 10 h 17"/>
                <a:gd name="T20" fmla="*/ 14 w 16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9"/>
                  </a:moveTo>
                  <a:cubicBezTo>
                    <a:pt x="13" y="12"/>
                    <a:pt x="12" y="14"/>
                    <a:pt x="9" y="15"/>
                  </a:cubicBezTo>
                  <a:cubicBezTo>
                    <a:pt x="5" y="15"/>
                    <a:pt x="2" y="12"/>
                    <a:pt x="2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2" y="2"/>
                    <a:pt x="14" y="6"/>
                    <a:pt x="14" y="9"/>
                  </a:cubicBezTo>
                  <a:cubicBezTo>
                    <a:pt x="14" y="10"/>
                    <a:pt x="16" y="11"/>
                    <a:pt x="16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3" y="15"/>
                    <a:pt x="7" y="16"/>
                  </a:cubicBezTo>
                  <a:cubicBezTo>
                    <a:pt x="11" y="17"/>
                    <a:pt x="15" y="15"/>
                    <a:pt x="16" y="10"/>
                  </a:cubicBezTo>
                  <a:cubicBezTo>
                    <a:pt x="16" y="9"/>
                    <a:pt x="14" y="8"/>
                    <a:pt x="14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897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898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899"/>
            <p:cNvSpPr/>
            <p:nvPr/>
          </p:nvSpPr>
          <p:spPr bwMode="auto">
            <a:xfrm>
              <a:off x="10773261" y="8616951"/>
              <a:ext cx="131762" cy="139700"/>
            </a:xfrm>
            <a:custGeom>
              <a:avLst/>
              <a:gdLst>
                <a:gd name="T0" fmla="*/ 17 w 35"/>
                <a:gd name="T1" fmla="*/ 21 h 37"/>
                <a:gd name="T2" fmla="*/ 19 w 35"/>
                <a:gd name="T3" fmla="*/ 3 h 37"/>
                <a:gd name="T4" fmla="*/ 12 w 35"/>
                <a:gd name="T5" fmla="*/ 17 h 37"/>
                <a:gd name="T6" fmla="*/ 13 w 35"/>
                <a:gd name="T7" fmla="*/ 16 h 37"/>
                <a:gd name="T8" fmla="*/ 2 w 35"/>
                <a:gd name="T9" fmla="*/ 18 h 37"/>
                <a:gd name="T10" fmla="*/ 14 w 35"/>
                <a:gd name="T11" fmla="*/ 23 h 37"/>
                <a:gd name="T12" fmla="*/ 12 w 35"/>
                <a:gd name="T13" fmla="*/ 22 h 37"/>
                <a:gd name="T14" fmla="*/ 13 w 35"/>
                <a:gd name="T15" fmla="*/ 35 h 37"/>
                <a:gd name="T16" fmla="*/ 19 w 35"/>
                <a:gd name="T17" fmla="*/ 25 h 37"/>
                <a:gd name="T18" fmla="*/ 17 w 35"/>
                <a:gd name="T19" fmla="*/ 26 h 37"/>
                <a:gd name="T20" fmla="*/ 33 w 35"/>
                <a:gd name="T21" fmla="*/ 22 h 37"/>
                <a:gd name="T22" fmla="*/ 16 w 35"/>
                <a:gd name="T23" fmla="*/ 20 h 37"/>
                <a:gd name="T24" fmla="*/ 17 w 35"/>
                <a:gd name="T25" fmla="*/ 21 h 37"/>
                <a:gd name="T26" fmla="*/ 30 w 35"/>
                <a:gd name="T27" fmla="*/ 21 h 37"/>
                <a:gd name="T28" fmla="*/ 19 w 35"/>
                <a:gd name="T29" fmla="*/ 25 h 37"/>
                <a:gd name="T30" fmla="*/ 17 w 35"/>
                <a:gd name="T31" fmla="*/ 26 h 37"/>
                <a:gd name="T32" fmla="*/ 10 w 35"/>
                <a:gd name="T33" fmla="*/ 29 h 37"/>
                <a:gd name="T34" fmla="*/ 14 w 35"/>
                <a:gd name="T35" fmla="*/ 23 h 37"/>
                <a:gd name="T36" fmla="*/ 13 w 35"/>
                <a:gd name="T37" fmla="*/ 21 h 37"/>
                <a:gd name="T38" fmla="*/ 4 w 35"/>
                <a:gd name="T39" fmla="*/ 18 h 37"/>
                <a:gd name="T40" fmla="*/ 12 w 35"/>
                <a:gd name="T41" fmla="*/ 17 h 37"/>
                <a:gd name="T42" fmla="*/ 13 w 35"/>
                <a:gd name="T43" fmla="*/ 16 h 37"/>
                <a:gd name="T44" fmla="*/ 13 w 35"/>
                <a:gd name="T45" fmla="*/ 10 h 37"/>
                <a:gd name="T46" fmla="*/ 14 w 35"/>
                <a:gd name="T47" fmla="*/ 6 h 37"/>
                <a:gd name="T48" fmla="*/ 21 w 35"/>
                <a:gd name="T49" fmla="*/ 7 h 37"/>
                <a:gd name="T50" fmla="*/ 21 w 35"/>
                <a:gd name="T51" fmla="*/ 10 h 37"/>
                <a:gd name="T52" fmla="*/ 15 w 35"/>
                <a:gd name="T53" fmla="*/ 20 h 37"/>
                <a:gd name="T54" fmla="*/ 17 w 35"/>
                <a:gd name="T55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37">
                  <a:moveTo>
                    <a:pt x="17" y="21"/>
                  </a:moveTo>
                  <a:cubicBezTo>
                    <a:pt x="20" y="17"/>
                    <a:pt x="27" y="6"/>
                    <a:pt x="19" y="3"/>
                  </a:cubicBezTo>
                  <a:cubicBezTo>
                    <a:pt x="11" y="0"/>
                    <a:pt x="9" y="11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0" y="10"/>
                    <a:pt x="4" y="11"/>
                    <a:pt x="2" y="18"/>
                  </a:cubicBezTo>
                  <a:cubicBezTo>
                    <a:pt x="0" y="26"/>
                    <a:pt x="8" y="26"/>
                    <a:pt x="14" y="23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7" y="25"/>
                    <a:pt x="6" y="33"/>
                    <a:pt x="13" y="35"/>
                  </a:cubicBezTo>
                  <a:cubicBezTo>
                    <a:pt x="19" y="37"/>
                    <a:pt x="22" y="29"/>
                    <a:pt x="19" y="25"/>
                  </a:cubicBezTo>
                  <a:cubicBezTo>
                    <a:pt x="18" y="24"/>
                    <a:pt x="16" y="25"/>
                    <a:pt x="17" y="26"/>
                  </a:cubicBezTo>
                  <a:cubicBezTo>
                    <a:pt x="21" y="31"/>
                    <a:pt x="34" y="30"/>
                    <a:pt x="33" y="22"/>
                  </a:cubicBezTo>
                  <a:cubicBezTo>
                    <a:pt x="33" y="15"/>
                    <a:pt x="19" y="16"/>
                    <a:pt x="16" y="20"/>
                  </a:cubicBezTo>
                  <a:cubicBezTo>
                    <a:pt x="15" y="21"/>
                    <a:pt x="17" y="22"/>
                    <a:pt x="17" y="21"/>
                  </a:cubicBezTo>
                  <a:cubicBezTo>
                    <a:pt x="20" y="17"/>
                    <a:pt x="27" y="18"/>
                    <a:pt x="30" y="21"/>
                  </a:cubicBezTo>
                  <a:cubicBezTo>
                    <a:pt x="35" y="26"/>
                    <a:pt x="22" y="30"/>
                    <a:pt x="19" y="25"/>
                  </a:cubicBezTo>
                  <a:cubicBezTo>
                    <a:pt x="18" y="25"/>
                    <a:pt x="17" y="25"/>
                    <a:pt x="17" y="26"/>
                  </a:cubicBezTo>
                  <a:cubicBezTo>
                    <a:pt x="22" y="32"/>
                    <a:pt x="10" y="35"/>
                    <a:pt x="10" y="29"/>
                  </a:cubicBezTo>
                  <a:cubicBezTo>
                    <a:pt x="10" y="26"/>
                    <a:pt x="12" y="24"/>
                    <a:pt x="14" y="23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8" y="24"/>
                    <a:pt x="3" y="24"/>
                    <a:pt x="4" y="18"/>
                  </a:cubicBezTo>
                  <a:cubicBezTo>
                    <a:pt x="5" y="13"/>
                    <a:pt x="9" y="12"/>
                    <a:pt x="12" y="17"/>
                  </a:cubicBezTo>
                  <a:cubicBezTo>
                    <a:pt x="12" y="18"/>
                    <a:pt x="14" y="17"/>
                    <a:pt x="13" y="16"/>
                  </a:cubicBezTo>
                  <a:cubicBezTo>
                    <a:pt x="13" y="14"/>
                    <a:pt x="12" y="12"/>
                    <a:pt x="13" y="10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6" y="6"/>
                    <a:pt x="18" y="6"/>
                    <a:pt x="21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0" y="14"/>
                    <a:pt x="18" y="17"/>
                    <a:pt x="15" y="20"/>
                  </a:cubicBezTo>
                  <a:cubicBezTo>
                    <a:pt x="15" y="21"/>
                    <a:pt x="17" y="22"/>
                    <a:pt x="17" y="2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900"/>
            <p:cNvSpPr/>
            <p:nvPr/>
          </p:nvSpPr>
          <p:spPr bwMode="auto">
            <a:xfrm>
              <a:off x="10814536" y="8677276"/>
              <a:ext cx="34925" cy="33338"/>
            </a:xfrm>
            <a:custGeom>
              <a:avLst/>
              <a:gdLst>
                <a:gd name="T0" fmla="*/ 8 w 9"/>
                <a:gd name="T1" fmla="*/ 6 h 9"/>
                <a:gd name="T2" fmla="*/ 2 w 9"/>
                <a:gd name="T3" fmla="*/ 7 h 9"/>
                <a:gd name="T4" fmla="*/ 1 w 9"/>
                <a:gd name="T5" fmla="*/ 2 h 9"/>
                <a:gd name="T6" fmla="*/ 7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7" y="8"/>
                    <a:pt x="4" y="9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9" y="5"/>
                    <a:pt x="8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901"/>
            <p:cNvSpPr/>
            <p:nvPr/>
          </p:nvSpPr>
          <p:spPr bwMode="auto">
            <a:xfrm>
              <a:off x="10800248" y="8662988"/>
              <a:ext cx="60325" cy="63500"/>
            </a:xfrm>
            <a:custGeom>
              <a:avLst/>
              <a:gdLst>
                <a:gd name="T0" fmla="*/ 11 w 16"/>
                <a:gd name="T1" fmla="*/ 10 h 17"/>
                <a:gd name="T2" fmla="*/ 6 w 16"/>
                <a:gd name="T3" fmla="*/ 11 h 17"/>
                <a:gd name="T4" fmla="*/ 6 w 16"/>
                <a:gd name="T5" fmla="*/ 6 h 17"/>
                <a:gd name="T6" fmla="*/ 11 w 16"/>
                <a:gd name="T7" fmla="*/ 5 h 17"/>
                <a:gd name="T8" fmla="*/ 11 w 16"/>
                <a:gd name="T9" fmla="*/ 10 h 17"/>
                <a:gd name="T10" fmla="*/ 13 w 16"/>
                <a:gd name="T11" fmla="*/ 11 h 17"/>
                <a:gd name="T12" fmla="*/ 4 w 16"/>
                <a:gd name="T13" fmla="*/ 5 h 17"/>
                <a:gd name="T14" fmla="*/ 13 w 16"/>
                <a:gd name="T15" fmla="*/ 11 h 17"/>
                <a:gd name="T16" fmla="*/ 11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1" y="10"/>
                  </a:moveTo>
                  <a:cubicBezTo>
                    <a:pt x="10" y="12"/>
                    <a:pt x="8" y="12"/>
                    <a:pt x="6" y="11"/>
                  </a:cubicBezTo>
                  <a:cubicBezTo>
                    <a:pt x="4" y="10"/>
                    <a:pt x="5" y="7"/>
                    <a:pt x="6" y="6"/>
                  </a:cubicBezTo>
                  <a:cubicBezTo>
                    <a:pt x="7" y="5"/>
                    <a:pt x="9" y="4"/>
                    <a:pt x="11" y="5"/>
                  </a:cubicBezTo>
                  <a:cubicBezTo>
                    <a:pt x="12" y="6"/>
                    <a:pt x="12" y="9"/>
                    <a:pt x="11" y="10"/>
                  </a:cubicBezTo>
                  <a:cubicBezTo>
                    <a:pt x="11" y="11"/>
                    <a:pt x="12" y="12"/>
                    <a:pt x="13" y="11"/>
                  </a:cubicBezTo>
                  <a:cubicBezTo>
                    <a:pt x="16" y="6"/>
                    <a:pt x="9" y="0"/>
                    <a:pt x="4" y="5"/>
                  </a:cubicBezTo>
                  <a:cubicBezTo>
                    <a:pt x="0" y="9"/>
                    <a:pt x="8" y="17"/>
                    <a:pt x="13" y="11"/>
                  </a:cubicBezTo>
                  <a:cubicBezTo>
                    <a:pt x="13" y="11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902"/>
            <p:cNvSpPr/>
            <p:nvPr/>
          </p:nvSpPr>
          <p:spPr bwMode="auto">
            <a:xfrm>
              <a:off x="10808186" y="8651876"/>
              <a:ext cx="409575" cy="627063"/>
            </a:xfrm>
            <a:custGeom>
              <a:avLst/>
              <a:gdLst>
                <a:gd name="T0" fmla="*/ 51 w 109"/>
                <a:gd name="T1" fmla="*/ 37 h 167"/>
                <a:gd name="T2" fmla="*/ 13 w 109"/>
                <a:gd name="T3" fmla="*/ 107 h 167"/>
                <a:gd name="T4" fmla="*/ 97 w 109"/>
                <a:gd name="T5" fmla="*/ 90 h 167"/>
                <a:gd name="T6" fmla="*/ 87 w 109"/>
                <a:gd name="T7" fmla="*/ 39 h 167"/>
                <a:gd name="T8" fmla="*/ 102 w 109"/>
                <a:gd name="T9" fmla="*/ 20 h 167"/>
                <a:gd name="T10" fmla="*/ 85 w 109"/>
                <a:gd name="T11" fmla="*/ 24 h 167"/>
                <a:gd name="T12" fmla="*/ 68 w 109"/>
                <a:gd name="T13" fmla="*/ 5 h 167"/>
                <a:gd name="T14" fmla="*/ 66 w 109"/>
                <a:gd name="T15" fmla="*/ 28 h 167"/>
                <a:gd name="T16" fmla="*/ 49 w 109"/>
                <a:gd name="T17" fmla="*/ 11 h 167"/>
                <a:gd name="T18" fmla="*/ 51 w 109"/>
                <a:gd name="T19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67">
                  <a:moveTo>
                    <a:pt x="51" y="37"/>
                  </a:moveTo>
                  <a:cubicBezTo>
                    <a:pt x="51" y="37"/>
                    <a:pt x="0" y="46"/>
                    <a:pt x="13" y="107"/>
                  </a:cubicBezTo>
                  <a:cubicBezTo>
                    <a:pt x="25" y="167"/>
                    <a:pt x="91" y="138"/>
                    <a:pt x="97" y="90"/>
                  </a:cubicBezTo>
                  <a:cubicBezTo>
                    <a:pt x="104" y="43"/>
                    <a:pt x="92" y="53"/>
                    <a:pt x="87" y="39"/>
                  </a:cubicBezTo>
                  <a:cubicBezTo>
                    <a:pt x="87" y="39"/>
                    <a:pt x="109" y="30"/>
                    <a:pt x="102" y="20"/>
                  </a:cubicBezTo>
                  <a:cubicBezTo>
                    <a:pt x="95" y="11"/>
                    <a:pt x="87" y="17"/>
                    <a:pt x="85" y="24"/>
                  </a:cubicBezTo>
                  <a:cubicBezTo>
                    <a:pt x="82" y="30"/>
                    <a:pt x="81" y="0"/>
                    <a:pt x="68" y="5"/>
                  </a:cubicBezTo>
                  <a:cubicBezTo>
                    <a:pt x="56" y="11"/>
                    <a:pt x="66" y="28"/>
                    <a:pt x="66" y="28"/>
                  </a:cubicBezTo>
                  <a:cubicBezTo>
                    <a:pt x="66" y="28"/>
                    <a:pt x="57" y="5"/>
                    <a:pt x="49" y="11"/>
                  </a:cubicBezTo>
                  <a:cubicBezTo>
                    <a:pt x="41" y="17"/>
                    <a:pt x="36" y="26"/>
                    <a:pt x="51" y="37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903"/>
            <p:cNvSpPr/>
            <p:nvPr/>
          </p:nvSpPr>
          <p:spPr bwMode="auto">
            <a:xfrm>
              <a:off x="10916136" y="8805863"/>
              <a:ext cx="142875" cy="157163"/>
            </a:xfrm>
            <a:custGeom>
              <a:avLst/>
              <a:gdLst>
                <a:gd name="T0" fmla="*/ 35 w 38"/>
                <a:gd name="T1" fmla="*/ 0 h 42"/>
                <a:gd name="T2" fmla="*/ 1 w 38"/>
                <a:gd name="T3" fmla="*/ 41 h 42"/>
                <a:gd name="T4" fmla="*/ 3 w 38"/>
                <a:gd name="T5" fmla="*/ 41 h 42"/>
                <a:gd name="T6" fmla="*/ 36 w 38"/>
                <a:gd name="T7" fmla="*/ 1 h 42"/>
                <a:gd name="T8" fmla="*/ 35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5" y="0"/>
                  </a:moveTo>
                  <a:cubicBezTo>
                    <a:pt x="17" y="8"/>
                    <a:pt x="9" y="23"/>
                    <a:pt x="1" y="41"/>
                  </a:cubicBezTo>
                  <a:cubicBezTo>
                    <a:pt x="0" y="42"/>
                    <a:pt x="2" y="42"/>
                    <a:pt x="3" y="41"/>
                  </a:cubicBezTo>
                  <a:cubicBezTo>
                    <a:pt x="11" y="24"/>
                    <a:pt x="18" y="9"/>
                    <a:pt x="36" y="1"/>
                  </a:cubicBezTo>
                  <a:cubicBezTo>
                    <a:pt x="38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904"/>
            <p:cNvSpPr/>
            <p:nvPr/>
          </p:nvSpPr>
          <p:spPr bwMode="auto">
            <a:xfrm>
              <a:off x="11089173" y="8805863"/>
              <a:ext cx="34925" cy="168275"/>
            </a:xfrm>
            <a:custGeom>
              <a:avLst/>
              <a:gdLst>
                <a:gd name="T0" fmla="*/ 0 w 9"/>
                <a:gd name="T1" fmla="*/ 1 h 45"/>
                <a:gd name="T2" fmla="*/ 5 w 9"/>
                <a:gd name="T3" fmla="*/ 44 h 45"/>
                <a:gd name="T4" fmla="*/ 7 w 9"/>
                <a:gd name="T5" fmla="*/ 44 h 45"/>
                <a:gd name="T6" fmla="*/ 2 w 9"/>
                <a:gd name="T7" fmla="*/ 1 h 45"/>
                <a:gd name="T8" fmla="*/ 0 w 9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5">
                  <a:moveTo>
                    <a:pt x="0" y="1"/>
                  </a:moveTo>
                  <a:cubicBezTo>
                    <a:pt x="3" y="15"/>
                    <a:pt x="7" y="30"/>
                    <a:pt x="5" y="44"/>
                  </a:cubicBezTo>
                  <a:cubicBezTo>
                    <a:pt x="5" y="45"/>
                    <a:pt x="7" y="45"/>
                    <a:pt x="7" y="44"/>
                  </a:cubicBezTo>
                  <a:cubicBezTo>
                    <a:pt x="9" y="29"/>
                    <a:pt x="5" y="1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905"/>
            <p:cNvSpPr/>
            <p:nvPr/>
          </p:nvSpPr>
          <p:spPr bwMode="auto">
            <a:xfrm>
              <a:off x="10943123" y="8797926"/>
              <a:ext cx="101600" cy="120650"/>
            </a:xfrm>
            <a:custGeom>
              <a:avLst/>
              <a:gdLst>
                <a:gd name="T0" fmla="*/ 25 w 27"/>
                <a:gd name="T1" fmla="*/ 4 h 32"/>
                <a:gd name="T2" fmla="*/ 1 w 27"/>
                <a:gd name="T3" fmla="*/ 30 h 32"/>
                <a:gd name="T4" fmla="*/ 2 w 27"/>
                <a:gd name="T5" fmla="*/ 31 h 32"/>
                <a:gd name="T6" fmla="*/ 26 w 27"/>
                <a:gd name="T7" fmla="*/ 6 h 32"/>
                <a:gd name="T8" fmla="*/ 25 w 27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5" y="4"/>
                  </a:moveTo>
                  <a:cubicBezTo>
                    <a:pt x="12" y="0"/>
                    <a:pt x="5" y="22"/>
                    <a:pt x="1" y="30"/>
                  </a:cubicBezTo>
                  <a:cubicBezTo>
                    <a:pt x="0" y="31"/>
                    <a:pt x="2" y="32"/>
                    <a:pt x="2" y="31"/>
                  </a:cubicBezTo>
                  <a:cubicBezTo>
                    <a:pt x="6" y="23"/>
                    <a:pt x="14" y="2"/>
                    <a:pt x="26" y="6"/>
                  </a:cubicBezTo>
                  <a:cubicBezTo>
                    <a:pt x="27" y="6"/>
                    <a:pt x="26" y="5"/>
                    <a:pt x="25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906"/>
            <p:cNvSpPr/>
            <p:nvPr/>
          </p:nvSpPr>
          <p:spPr bwMode="auto">
            <a:xfrm>
              <a:off x="11082823" y="8816976"/>
              <a:ext cx="52387" cy="157163"/>
            </a:xfrm>
            <a:custGeom>
              <a:avLst/>
              <a:gdLst>
                <a:gd name="T0" fmla="*/ 0 w 14"/>
                <a:gd name="T1" fmla="*/ 0 h 42"/>
                <a:gd name="T2" fmla="*/ 12 w 14"/>
                <a:gd name="T3" fmla="*/ 41 h 42"/>
                <a:gd name="T4" fmla="*/ 14 w 14"/>
                <a:gd name="T5" fmla="*/ 42 h 42"/>
                <a:gd name="T6" fmla="*/ 2 w 14"/>
                <a:gd name="T7" fmla="*/ 1 h 42"/>
                <a:gd name="T8" fmla="*/ 0 w 1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2">
                  <a:moveTo>
                    <a:pt x="0" y="0"/>
                  </a:moveTo>
                  <a:cubicBezTo>
                    <a:pt x="7" y="11"/>
                    <a:pt x="11" y="27"/>
                    <a:pt x="12" y="41"/>
                  </a:cubicBezTo>
                  <a:cubicBezTo>
                    <a:pt x="12" y="41"/>
                    <a:pt x="14" y="42"/>
                    <a:pt x="14" y="42"/>
                  </a:cubicBezTo>
                  <a:cubicBezTo>
                    <a:pt x="13" y="28"/>
                    <a:pt x="9" y="13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907"/>
            <p:cNvSpPr/>
            <p:nvPr/>
          </p:nvSpPr>
          <p:spPr bwMode="auto">
            <a:xfrm>
              <a:off x="10987573" y="8789988"/>
              <a:ext cx="158750" cy="38100"/>
            </a:xfrm>
            <a:custGeom>
              <a:avLst/>
              <a:gdLst>
                <a:gd name="T0" fmla="*/ 1 w 42"/>
                <a:gd name="T1" fmla="*/ 0 h 10"/>
                <a:gd name="T2" fmla="*/ 42 w 42"/>
                <a:gd name="T3" fmla="*/ 4 h 10"/>
                <a:gd name="T4" fmla="*/ 40 w 42"/>
                <a:gd name="T5" fmla="*/ 3 h 10"/>
                <a:gd name="T6" fmla="*/ 2 w 42"/>
                <a:gd name="T7" fmla="*/ 1 h 10"/>
                <a:gd name="T8" fmla="*/ 1 w 4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">
                  <a:moveTo>
                    <a:pt x="1" y="0"/>
                  </a:moveTo>
                  <a:cubicBezTo>
                    <a:pt x="12" y="10"/>
                    <a:pt x="29" y="6"/>
                    <a:pt x="42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29" y="5"/>
                    <a:pt x="11" y="9"/>
                    <a:pt x="2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908"/>
            <p:cNvSpPr/>
            <p:nvPr/>
          </p:nvSpPr>
          <p:spPr bwMode="auto">
            <a:xfrm>
              <a:off x="10984398" y="8770938"/>
              <a:ext cx="131762" cy="46038"/>
            </a:xfrm>
            <a:custGeom>
              <a:avLst/>
              <a:gdLst>
                <a:gd name="T0" fmla="*/ 1 w 35"/>
                <a:gd name="T1" fmla="*/ 2 h 12"/>
                <a:gd name="T2" fmla="*/ 34 w 35"/>
                <a:gd name="T3" fmla="*/ 10 h 12"/>
                <a:gd name="T4" fmla="*/ 33 w 35"/>
                <a:gd name="T5" fmla="*/ 8 h 12"/>
                <a:gd name="T6" fmla="*/ 0 w 35"/>
                <a:gd name="T7" fmla="*/ 0 h 12"/>
                <a:gd name="T8" fmla="*/ 1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2"/>
                  </a:moveTo>
                  <a:cubicBezTo>
                    <a:pt x="11" y="8"/>
                    <a:pt x="23" y="12"/>
                    <a:pt x="34" y="10"/>
                  </a:cubicBezTo>
                  <a:cubicBezTo>
                    <a:pt x="35" y="10"/>
                    <a:pt x="34" y="8"/>
                    <a:pt x="33" y="8"/>
                  </a:cubicBezTo>
                  <a:cubicBezTo>
                    <a:pt x="22" y="10"/>
                    <a:pt x="10" y="6"/>
                    <a:pt x="0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909"/>
            <p:cNvSpPr/>
            <p:nvPr/>
          </p:nvSpPr>
          <p:spPr bwMode="auto">
            <a:xfrm>
              <a:off x="10833586" y="8658226"/>
              <a:ext cx="384175" cy="527050"/>
            </a:xfrm>
            <a:custGeom>
              <a:avLst/>
              <a:gdLst>
                <a:gd name="T0" fmla="*/ 45 w 102"/>
                <a:gd name="T1" fmla="*/ 35 h 140"/>
                <a:gd name="T2" fmla="*/ 4 w 102"/>
                <a:gd name="T3" fmla="*/ 99 h 140"/>
                <a:gd name="T4" fmla="*/ 40 w 102"/>
                <a:gd name="T5" fmla="*/ 139 h 140"/>
                <a:gd name="T6" fmla="*/ 78 w 102"/>
                <a:gd name="T7" fmla="*/ 118 h 140"/>
                <a:gd name="T8" fmla="*/ 90 w 102"/>
                <a:gd name="T9" fmla="*/ 49 h 140"/>
                <a:gd name="T10" fmla="*/ 91 w 102"/>
                <a:gd name="T11" fmla="*/ 31 h 140"/>
                <a:gd name="T12" fmla="*/ 97 w 102"/>
                <a:gd name="T13" fmla="*/ 23 h 140"/>
                <a:gd name="T14" fmla="*/ 83 w 102"/>
                <a:gd name="T15" fmla="*/ 15 h 140"/>
                <a:gd name="T16" fmla="*/ 76 w 102"/>
                <a:gd name="T17" fmla="*/ 19 h 140"/>
                <a:gd name="T18" fmla="*/ 65 w 102"/>
                <a:gd name="T19" fmla="*/ 2 h 140"/>
                <a:gd name="T20" fmla="*/ 58 w 102"/>
                <a:gd name="T21" fmla="*/ 27 h 140"/>
                <a:gd name="T22" fmla="*/ 60 w 102"/>
                <a:gd name="T23" fmla="*/ 25 h 140"/>
                <a:gd name="T24" fmla="*/ 42 w 102"/>
                <a:gd name="T25" fmla="*/ 8 h 140"/>
                <a:gd name="T26" fmla="*/ 43 w 102"/>
                <a:gd name="T27" fmla="*/ 36 h 140"/>
                <a:gd name="T28" fmla="*/ 45 w 102"/>
                <a:gd name="T29" fmla="*/ 35 h 140"/>
                <a:gd name="T30" fmla="*/ 51 w 102"/>
                <a:gd name="T31" fmla="*/ 13 h 140"/>
                <a:gd name="T32" fmla="*/ 56 w 102"/>
                <a:gd name="T33" fmla="*/ 22 h 140"/>
                <a:gd name="T34" fmla="*/ 57 w 102"/>
                <a:gd name="T35" fmla="*/ 20 h 140"/>
                <a:gd name="T36" fmla="*/ 69 w 102"/>
                <a:gd name="T37" fmla="*/ 7 h 140"/>
                <a:gd name="T38" fmla="*/ 73 w 102"/>
                <a:gd name="T39" fmla="*/ 15 h 140"/>
                <a:gd name="T40" fmla="*/ 76 w 102"/>
                <a:gd name="T41" fmla="*/ 23 h 140"/>
                <a:gd name="T42" fmla="*/ 78 w 102"/>
                <a:gd name="T43" fmla="*/ 23 h 140"/>
                <a:gd name="T44" fmla="*/ 86 w 102"/>
                <a:gd name="T45" fmla="*/ 34 h 140"/>
                <a:gd name="T46" fmla="*/ 82 w 102"/>
                <a:gd name="T47" fmla="*/ 37 h 140"/>
                <a:gd name="T48" fmla="*/ 82 w 102"/>
                <a:gd name="T49" fmla="*/ 44 h 140"/>
                <a:gd name="T50" fmla="*/ 88 w 102"/>
                <a:gd name="T51" fmla="*/ 50 h 140"/>
                <a:gd name="T52" fmla="*/ 92 w 102"/>
                <a:gd name="T53" fmla="*/ 66 h 140"/>
                <a:gd name="T54" fmla="*/ 38 w 102"/>
                <a:gd name="T55" fmla="*/ 138 h 140"/>
                <a:gd name="T56" fmla="*/ 6 w 102"/>
                <a:gd name="T57" fmla="*/ 70 h 140"/>
                <a:gd name="T58" fmla="*/ 44 w 102"/>
                <a:gd name="T59" fmla="*/ 36 h 140"/>
                <a:gd name="T60" fmla="*/ 45 w 102"/>
                <a:gd name="T61" fmla="*/ 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" h="140">
                  <a:moveTo>
                    <a:pt x="45" y="35"/>
                  </a:moveTo>
                  <a:cubicBezTo>
                    <a:pt x="13" y="40"/>
                    <a:pt x="0" y="70"/>
                    <a:pt x="4" y="99"/>
                  </a:cubicBezTo>
                  <a:cubicBezTo>
                    <a:pt x="6" y="120"/>
                    <a:pt x="17" y="139"/>
                    <a:pt x="40" y="139"/>
                  </a:cubicBezTo>
                  <a:cubicBezTo>
                    <a:pt x="54" y="140"/>
                    <a:pt x="70" y="129"/>
                    <a:pt x="78" y="118"/>
                  </a:cubicBezTo>
                  <a:cubicBezTo>
                    <a:pt x="92" y="100"/>
                    <a:pt x="99" y="70"/>
                    <a:pt x="90" y="49"/>
                  </a:cubicBezTo>
                  <a:cubicBezTo>
                    <a:pt x="86" y="41"/>
                    <a:pt x="76" y="44"/>
                    <a:pt x="91" y="31"/>
                  </a:cubicBezTo>
                  <a:cubicBezTo>
                    <a:pt x="95" y="28"/>
                    <a:pt x="95" y="28"/>
                    <a:pt x="97" y="23"/>
                  </a:cubicBezTo>
                  <a:cubicBezTo>
                    <a:pt x="102" y="15"/>
                    <a:pt x="87" y="13"/>
                    <a:pt x="83" y="15"/>
                  </a:cubicBezTo>
                  <a:cubicBezTo>
                    <a:pt x="79" y="16"/>
                    <a:pt x="78" y="25"/>
                    <a:pt x="76" y="19"/>
                  </a:cubicBezTo>
                  <a:cubicBezTo>
                    <a:pt x="74" y="12"/>
                    <a:pt x="73" y="4"/>
                    <a:pt x="65" y="2"/>
                  </a:cubicBezTo>
                  <a:cubicBezTo>
                    <a:pt x="51" y="0"/>
                    <a:pt x="55" y="21"/>
                    <a:pt x="58" y="27"/>
                  </a:cubicBezTo>
                  <a:cubicBezTo>
                    <a:pt x="59" y="27"/>
                    <a:pt x="60" y="26"/>
                    <a:pt x="60" y="25"/>
                  </a:cubicBezTo>
                  <a:cubicBezTo>
                    <a:pt x="57" y="18"/>
                    <a:pt x="52" y="4"/>
                    <a:pt x="42" y="8"/>
                  </a:cubicBezTo>
                  <a:cubicBezTo>
                    <a:pt x="28" y="15"/>
                    <a:pt x="35" y="29"/>
                    <a:pt x="43" y="36"/>
                  </a:cubicBezTo>
                  <a:cubicBezTo>
                    <a:pt x="44" y="36"/>
                    <a:pt x="46" y="35"/>
                    <a:pt x="45" y="35"/>
                  </a:cubicBezTo>
                  <a:cubicBezTo>
                    <a:pt x="32" y="27"/>
                    <a:pt x="34" y="20"/>
                    <a:pt x="51" y="13"/>
                  </a:cubicBezTo>
                  <a:cubicBezTo>
                    <a:pt x="53" y="15"/>
                    <a:pt x="55" y="19"/>
                    <a:pt x="56" y="22"/>
                  </a:cubicBezTo>
                  <a:cubicBezTo>
                    <a:pt x="59" y="28"/>
                    <a:pt x="59" y="25"/>
                    <a:pt x="57" y="20"/>
                  </a:cubicBezTo>
                  <a:cubicBezTo>
                    <a:pt x="53" y="11"/>
                    <a:pt x="57" y="7"/>
                    <a:pt x="69" y="7"/>
                  </a:cubicBezTo>
                  <a:cubicBezTo>
                    <a:pt x="71" y="9"/>
                    <a:pt x="72" y="12"/>
                    <a:pt x="73" y="15"/>
                  </a:cubicBezTo>
                  <a:cubicBezTo>
                    <a:pt x="74" y="17"/>
                    <a:pt x="74" y="22"/>
                    <a:pt x="76" y="23"/>
                  </a:cubicBezTo>
                  <a:cubicBezTo>
                    <a:pt x="77" y="24"/>
                    <a:pt x="78" y="23"/>
                    <a:pt x="78" y="23"/>
                  </a:cubicBezTo>
                  <a:cubicBezTo>
                    <a:pt x="81" y="18"/>
                    <a:pt x="90" y="31"/>
                    <a:pt x="86" y="34"/>
                  </a:cubicBezTo>
                  <a:cubicBezTo>
                    <a:pt x="87" y="33"/>
                    <a:pt x="83" y="36"/>
                    <a:pt x="82" y="37"/>
                  </a:cubicBezTo>
                  <a:cubicBezTo>
                    <a:pt x="80" y="41"/>
                    <a:pt x="80" y="39"/>
                    <a:pt x="82" y="44"/>
                  </a:cubicBezTo>
                  <a:cubicBezTo>
                    <a:pt x="85" y="46"/>
                    <a:pt x="87" y="48"/>
                    <a:pt x="88" y="50"/>
                  </a:cubicBezTo>
                  <a:cubicBezTo>
                    <a:pt x="91" y="55"/>
                    <a:pt x="92" y="61"/>
                    <a:pt x="92" y="66"/>
                  </a:cubicBezTo>
                  <a:cubicBezTo>
                    <a:pt x="94" y="98"/>
                    <a:pt x="74" y="138"/>
                    <a:pt x="38" y="138"/>
                  </a:cubicBezTo>
                  <a:cubicBezTo>
                    <a:pt x="6" y="138"/>
                    <a:pt x="1" y="92"/>
                    <a:pt x="6" y="70"/>
                  </a:cubicBezTo>
                  <a:cubicBezTo>
                    <a:pt x="11" y="53"/>
                    <a:pt x="27" y="39"/>
                    <a:pt x="44" y="36"/>
                  </a:cubicBezTo>
                  <a:cubicBezTo>
                    <a:pt x="44" y="36"/>
                    <a:pt x="46" y="34"/>
                    <a:pt x="45" y="3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910"/>
            <p:cNvSpPr/>
            <p:nvPr/>
          </p:nvSpPr>
          <p:spPr bwMode="auto">
            <a:xfrm>
              <a:off x="10492273" y="7113588"/>
              <a:ext cx="115887" cy="1571625"/>
            </a:xfrm>
            <a:custGeom>
              <a:avLst/>
              <a:gdLst>
                <a:gd name="T0" fmla="*/ 29 w 31"/>
                <a:gd name="T1" fmla="*/ 1 h 418"/>
                <a:gd name="T2" fmla="*/ 0 w 31"/>
                <a:gd name="T3" fmla="*/ 417 h 418"/>
                <a:gd name="T4" fmla="*/ 2 w 31"/>
                <a:gd name="T5" fmla="*/ 417 h 418"/>
                <a:gd name="T6" fmla="*/ 31 w 31"/>
                <a:gd name="T7" fmla="*/ 1 h 418"/>
                <a:gd name="T8" fmla="*/ 29 w 31"/>
                <a:gd name="T9" fmla="*/ 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8">
                  <a:moveTo>
                    <a:pt x="29" y="1"/>
                  </a:moveTo>
                  <a:cubicBezTo>
                    <a:pt x="19" y="140"/>
                    <a:pt x="9" y="278"/>
                    <a:pt x="0" y="417"/>
                  </a:cubicBezTo>
                  <a:cubicBezTo>
                    <a:pt x="0" y="418"/>
                    <a:pt x="2" y="418"/>
                    <a:pt x="2" y="417"/>
                  </a:cubicBezTo>
                  <a:cubicBezTo>
                    <a:pt x="11" y="278"/>
                    <a:pt x="21" y="140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911"/>
            <p:cNvSpPr/>
            <p:nvPr/>
          </p:nvSpPr>
          <p:spPr bwMode="auto">
            <a:xfrm>
              <a:off x="10506561" y="7110413"/>
              <a:ext cx="139700" cy="1668463"/>
            </a:xfrm>
            <a:custGeom>
              <a:avLst/>
              <a:gdLst>
                <a:gd name="T0" fmla="*/ 35 w 37"/>
                <a:gd name="T1" fmla="*/ 0 h 444"/>
                <a:gd name="T2" fmla="*/ 0 w 37"/>
                <a:gd name="T3" fmla="*/ 443 h 444"/>
                <a:gd name="T4" fmla="*/ 1 w 37"/>
                <a:gd name="T5" fmla="*/ 444 h 444"/>
                <a:gd name="T6" fmla="*/ 37 w 37"/>
                <a:gd name="T7" fmla="*/ 1 h 444"/>
                <a:gd name="T8" fmla="*/ 35 w 3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4">
                  <a:moveTo>
                    <a:pt x="35" y="0"/>
                  </a:moveTo>
                  <a:cubicBezTo>
                    <a:pt x="23" y="148"/>
                    <a:pt x="12" y="295"/>
                    <a:pt x="0" y="443"/>
                  </a:cubicBezTo>
                  <a:cubicBezTo>
                    <a:pt x="0" y="443"/>
                    <a:pt x="1" y="444"/>
                    <a:pt x="1" y="444"/>
                  </a:cubicBezTo>
                  <a:cubicBezTo>
                    <a:pt x="13" y="296"/>
                    <a:pt x="25" y="149"/>
                    <a:pt x="37" y="1"/>
                  </a:cubicBezTo>
                  <a:cubicBezTo>
                    <a:pt x="37" y="1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912"/>
            <p:cNvSpPr/>
            <p:nvPr/>
          </p:nvSpPr>
          <p:spPr bwMode="auto">
            <a:xfrm>
              <a:off x="10265261" y="8583613"/>
              <a:ext cx="400050" cy="654050"/>
            </a:xfrm>
            <a:custGeom>
              <a:avLst/>
              <a:gdLst>
                <a:gd name="T0" fmla="*/ 50 w 106"/>
                <a:gd name="T1" fmla="*/ 41 h 174"/>
                <a:gd name="T2" fmla="*/ 21 w 106"/>
                <a:gd name="T3" fmla="*/ 116 h 174"/>
                <a:gd name="T4" fmla="*/ 103 w 106"/>
                <a:gd name="T5" fmla="*/ 87 h 174"/>
                <a:gd name="T6" fmla="*/ 86 w 106"/>
                <a:gd name="T7" fmla="*/ 38 h 174"/>
                <a:gd name="T8" fmla="*/ 98 w 106"/>
                <a:gd name="T9" fmla="*/ 17 h 174"/>
                <a:gd name="T10" fmla="*/ 81 w 106"/>
                <a:gd name="T11" fmla="*/ 23 h 174"/>
                <a:gd name="T12" fmla="*/ 62 w 106"/>
                <a:gd name="T13" fmla="*/ 7 h 174"/>
                <a:gd name="T14" fmla="*/ 63 w 106"/>
                <a:gd name="T15" fmla="*/ 30 h 174"/>
                <a:gd name="T16" fmla="*/ 44 w 106"/>
                <a:gd name="T17" fmla="*/ 16 h 174"/>
                <a:gd name="T18" fmla="*/ 50 w 106"/>
                <a:gd name="T19" fmla="*/ 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74">
                  <a:moveTo>
                    <a:pt x="50" y="41"/>
                  </a:moveTo>
                  <a:cubicBezTo>
                    <a:pt x="50" y="41"/>
                    <a:pt x="0" y="58"/>
                    <a:pt x="21" y="116"/>
                  </a:cubicBezTo>
                  <a:cubicBezTo>
                    <a:pt x="43" y="174"/>
                    <a:pt x="103" y="135"/>
                    <a:pt x="103" y="87"/>
                  </a:cubicBezTo>
                  <a:cubicBezTo>
                    <a:pt x="102" y="39"/>
                    <a:pt x="92" y="51"/>
                    <a:pt x="86" y="38"/>
                  </a:cubicBezTo>
                  <a:cubicBezTo>
                    <a:pt x="86" y="38"/>
                    <a:pt x="106" y="26"/>
                    <a:pt x="98" y="17"/>
                  </a:cubicBezTo>
                  <a:cubicBezTo>
                    <a:pt x="90" y="9"/>
                    <a:pt x="83" y="17"/>
                    <a:pt x="81" y="23"/>
                  </a:cubicBezTo>
                  <a:cubicBezTo>
                    <a:pt x="79" y="30"/>
                    <a:pt x="74" y="0"/>
                    <a:pt x="62" y="7"/>
                  </a:cubicBezTo>
                  <a:cubicBezTo>
                    <a:pt x="51" y="15"/>
                    <a:pt x="63" y="30"/>
                    <a:pt x="63" y="30"/>
                  </a:cubicBezTo>
                  <a:cubicBezTo>
                    <a:pt x="63" y="30"/>
                    <a:pt x="51" y="8"/>
                    <a:pt x="44" y="16"/>
                  </a:cubicBezTo>
                  <a:cubicBezTo>
                    <a:pt x="37" y="23"/>
                    <a:pt x="33" y="33"/>
                    <a:pt x="50" y="41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913"/>
            <p:cNvSpPr/>
            <p:nvPr/>
          </p:nvSpPr>
          <p:spPr bwMode="auto">
            <a:xfrm>
              <a:off x="10393848" y="8745538"/>
              <a:ext cx="115887" cy="173038"/>
            </a:xfrm>
            <a:custGeom>
              <a:avLst/>
              <a:gdLst>
                <a:gd name="T0" fmla="*/ 29 w 31"/>
                <a:gd name="T1" fmla="*/ 0 h 46"/>
                <a:gd name="T2" fmla="*/ 0 w 31"/>
                <a:gd name="T3" fmla="*/ 45 h 46"/>
                <a:gd name="T4" fmla="*/ 2 w 31"/>
                <a:gd name="T5" fmla="*/ 45 h 46"/>
                <a:gd name="T6" fmla="*/ 30 w 31"/>
                <a:gd name="T7" fmla="*/ 1 h 46"/>
                <a:gd name="T8" fmla="*/ 29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9" y="0"/>
                  </a:moveTo>
                  <a:cubicBezTo>
                    <a:pt x="11" y="10"/>
                    <a:pt x="6" y="27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8" y="27"/>
                    <a:pt x="13" y="11"/>
                    <a:pt x="30" y="1"/>
                  </a:cubicBezTo>
                  <a:cubicBezTo>
                    <a:pt x="31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914"/>
            <p:cNvSpPr/>
            <p:nvPr/>
          </p:nvSpPr>
          <p:spPr bwMode="auto">
            <a:xfrm>
              <a:off x="10539898" y="8737601"/>
              <a:ext cx="53975" cy="169863"/>
            </a:xfrm>
            <a:custGeom>
              <a:avLst/>
              <a:gdLst>
                <a:gd name="T0" fmla="*/ 1 w 14"/>
                <a:gd name="T1" fmla="*/ 1 h 45"/>
                <a:gd name="T2" fmla="*/ 12 w 14"/>
                <a:gd name="T3" fmla="*/ 43 h 45"/>
                <a:gd name="T4" fmla="*/ 14 w 14"/>
                <a:gd name="T5" fmla="*/ 43 h 45"/>
                <a:gd name="T6" fmla="*/ 2 w 14"/>
                <a:gd name="T7" fmla="*/ 1 h 45"/>
                <a:gd name="T8" fmla="*/ 1 w 14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5">
                  <a:moveTo>
                    <a:pt x="1" y="1"/>
                  </a:moveTo>
                  <a:cubicBezTo>
                    <a:pt x="5" y="15"/>
                    <a:pt x="12" y="28"/>
                    <a:pt x="12" y="43"/>
                  </a:cubicBezTo>
                  <a:cubicBezTo>
                    <a:pt x="12" y="44"/>
                    <a:pt x="14" y="45"/>
                    <a:pt x="14" y="43"/>
                  </a:cubicBezTo>
                  <a:cubicBezTo>
                    <a:pt x="14" y="28"/>
                    <a:pt x="7" y="15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915"/>
            <p:cNvSpPr/>
            <p:nvPr/>
          </p:nvSpPr>
          <p:spPr bwMode="auto">
            <a:xfrm>
              <a:off x="10412898" y="8745538"/>
              <a:ext cx="85725" cy="123825"/>
            </a:xfrm>
            <a:custGeom>
              <a:avLst/>
              <a:gdLst>
                <a:gd name="T0" fmla="*/ 22 w 23"/>
                <a:gd name="T1" fmla="*/ 3 h 33"/>
                <a:gd name="T2" fmla="*/ 0 w 23"/>
                <a:gd name="T3" fmla="*/ 32 h 33"/>
                <a:gd name="T4" fmla="*/ 2 w 23"/>
                <a:gd name="T5" fmla="*/ 32 h 33"/>
                <a:gd name="T6" fmla="*/ 21 w 23"/>
                <a:gd name="T7" fmla="*/ 4 h 33"/>
                <a:gd name="T8" fmla="*/ 22 w 2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2" y="3"/>
                  </a:moveTo>
                  <a:cubicBezTo>
                    <a:pt x="8" y="0"/>
                    <a:pt x="4" y="22"/>
                    <a:pt x="0" y="32"/>
                  </a:cubicBezTo>
                  <a:cubicBezTo>
                    <a:pt x="0" y="33"/>
                    <a:pt x="2" y="33"/>
                    <a:pt x="2" y="32"/>
                  </a:cubicBezTo>
                  <a:cubicBezTo>
                    <a:pt x="5" y="24"/>
                    <a:pt x="9" y="2"/>
                    <a:pt x="21" y="4"/>
                  </a:cubicBezTo>
                  <a:cubicBezTo>
                    <a:pt x="22" y="4"/>
                    <a:pt x="23" y="3"/>
                    <a:pt x="22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916"/>
            <p:cNvSpPr/>
            <p:nvPr/>
          </p:nvSpPr>
          <p:spPr bwMode="auto">
            <a:xfrm>
              <a:off x="10533548" y="8748713"/>
              <a:ext cx="77787" cy="153988"/>
            </a:xfrm>
            <a:custGeom>
              <a:avLst/>
              <a:gdLst>
                <a:gd name="T0" fmla="*/ 1 w 21"/>
                <a:gd name="T1" fmla="*/ 1 h 41"/>
                <a:gd name="T2" fmla="*/ 19 w 21"/>
                <a:gd name="T3" fmla="*/ 39 h 41"/>
                <a:gd name="T4" fmla="*/ 20 w 21"/>
                <a:gd name="T5" fmla="*/ 40 h 41"/>
                <a:gd name="T6" fmla="*/ 2 w 21"/>
                <a:gd name="T7" fmla="*/ 0 h 41"/>
                <a:gd name="T8" fmla="*/ 1 w 21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1" y="1"/>
                  </a:moveTo>
                  <a:cubicBezTo>
                    <a:pt x="10" y="11"/>
                    <a:pt x="16" y="26"/>
                    <a:pt x="19" y="39"/>
                  </a:cubicBezTo>
                  <a:cubicBezTo>
                    <a:pt x="19" y="40"/>
                    <a:pt x="21" y="41"/>
                    <a:pt x="20" y="40"/>
                  </a:cubicBezTo>
                  <a:cubicBezTo>
                    <a:pt x="18" y="26"/>
                    <a:pt x="11" y="11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917"/>
            <p:cNvSpPr/>
            <p:nvPr/>
          </p:nvSpPr>
          <p:spPr bwMode="auto">
            <a:xfrm>
              <a:off x="10443061" y="8726488"/>
              <a:ext cx="153987" cy="44450"/>
            </a:xfrm>
            <a:custGeom>
              <a:avLst/>
              <a:gdLst>
                <a:gd name="T0" fmla="*/ 1 w 41"/>
                <a:gd name="T1" fmla="*/ 4 h 12"/>
                <a:gd name="T2" fmla="*/ 41 w 41"/>
                <a:gd name="T3" fmla="*/ 2 h 12"/>
                <a:gd name="T4" fmla="*/ 40 w 41"/>
                <a:gd name="T5" fmla="*/ 0 h 12"/>
                <a:gd name="T6" fmla="*/ 0 w 41"/>
                <a:gd name="T7" fmla="*/ 3 h 12"/>
                <a:gd name="T8" fmla="*/ 1 w 4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1" y="4"/>
                  </a:moveTo>
                  <a:cubicBezTo>
                    <a:pt x="12" y="12"/>
                    <a:pt x="29" y="5"/>
                    <a:pt x="41" y="2"/>
                  </a:cubicBezTo>
                  <a:cubicBezTo>
                    <a:pt x="41" y="2"/>
                    <a:pt x="40" y="0"/>
                    <a:pt x="40" y="0"/>
                  </a:cubicBezTo>
                  <a:cubicBezTo>
                    <a:pt x="28" y="4"/>
                    <a:pt x="11" y="10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918"/>
            <p:cNvSpPr/>
            <p:nvPr/>
          </p:nvSpPr>
          <p:spPr bwMode="auto">
            <a:xfrm>
              <a:off x="10427186" y="8718551"/>
              <a:ext cx="142875" cy="34925"/>
            </a:xfrm>
            <a:custGeom>
              <a:avLst/>
              <a:gdLst>
                <a:gd name="T0" fmla="*/ 2 w 38"/>
                <a:gd name="T1" fmla="*/ 2 h 9"/>
                <a:gd name="T2" fmla="*/ 36 w 38"/>
                <a:gd name="T3" fmla="*/ 5 h 9"/>
                <a:gd name="T4" fmla="*/ 36 w 38"/>
                <a:gd name="T5" fmla="*/ 4 h 9"/>
                <a:gd name="T6" fmla="*/ 2 w 38"/>
                <a:gd name="T7" fmla="*/ 1 h 9"/>
                <a:gd name="T8" fmla="*/ 2 w 3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2" y="2"/>
                  </a:moveTo>
                  <a:cubicBezTo>
                    <a:pt x="12" y="6"/>
                    <a:pt x="25" y="9"/>
                    <a:pt x="36" y="5"/>
                  </a:cubicBezTo>
                  <a:cubicBezTo>
                    <a:pt x="38" y="5"/>
                    <a:pt x="37" y="3"/>
                    <a:pt x="36" y="4"/>
                  </a:cubicBezTo>
                  <a:cubicBezTo>
                    <a:pt x="25" y="7"/>
                    <a:pt x="13" y="5"/>
                    <a:pt x="2" y="1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919"/>
            <p:cNvSpPr/>
            <p:nvPr/>
          </p:nvSpPr>
          <p:spPr bwMode="auto">
            <a:xfrm>
              <a:off x="10295423" y="8597901"/>
              <a:ext cx="411162" cy="568325"/>
            </a:xfrm>
            <a:custGeom>
              <a:avLst/>
              <a:gdLst>
                <a:gd name="T0" fmla="*/ 41 w 109"/>
                <a:gd name="T1" fmla="*/ 37 h 151"/>
                <a:gd name="T2" fmla="*/ 20 w 109"/>
                <a:gd name="T3" fmla="*/ 126 h 151"/>
                <a:gd name="T4" fmla="*/ 66 w 109"/>
                <a:gd name="T5" fmla="*/ 136 h 151"/>
                <a:gd name="T6" fmla="*/ 96 w 109"/>
                <a:gd name="T7" fmla="*/ 76 h 151"/>
                <a:gd name="T8" fmla="*/ 91 w 109"/>
                <a:gd name="T9" fmla="*/ 48 h 151"/>
                <a:gd name="T10" fmla="*/ 80 w 109"/>
                <a:gd name="T11" fmla="*/ 36 h 151"/>
                <a:gd name="T12" fmla="*/ 81 w 109"/>
                <a:gd name="T13" fmla="*/ 9 h 151"/>
                <a:gd name="T14" fmla="*/ 72 w 109"/>
                <a:gd name="T15" fmla="*/ 19 h 151"/>
                <a:gd name="T16" fmla="*/ 60 w 109"/>
                <a:gd name="T17" fmla="*/ 2 h 151"/>
                <a:gd name="T18" fmla="*/ 50 w 109"/>
                <a:gd name="T19" fmla="*/ 6 h 151"/>
                <a:gd name="T20" fmla="*/ 54 w 109"/>
                <a:gd name="T21" fmla="*/ 27 h 151"/>
                <a:gd name="T22" fmla="*/ 56 w 109"/>
                <a:gd name="T23" fmla="*/ 26 h 151"/>
                <a:gd name="T24" fmla="*/ 38 w 109"/>
                <a:gd name="T25" fmla="*/ 10 h 151"/>
                <a:gd name="T26" fmla="*/ 41 w 109"/>
                <a:gd name="T27" fmla="*/ 38 h 151"/>
                <a:gd name="T28" fmla="*/ 42 w 109"/>
                <a:gd name="T29" fmla="*/ 37 h 151"/>
                <a:gd name="T30" fmla="*/ 34 w 109"/>
                <a:gd name="T31" fmla="*/ 15 h 151"/>
                <a:gd name="T32" fmla="*/ 51 w 109"/>
                <a:gd name="T33" fmla="*/ 22 h 151"/>
                <a:gd name="T34" fmla="*/ 51 w 109"/>
                <a:gd name="T35" fmla="*/ 17 h 151"/>
                <a:gd name="T36" fmla="*/ 66 w 109"/>
                <a:gd name="T37" fmla="*/ 10 h 151"/>
                <a:gd name="T38" fmla="*/ 69 w 109"/>
                <a:gd name="T39" fmla="*/ 18 h 151"/>
                <a:gd name="T40" fmla="*/ 72 w 109"/>
                <a:gd name="T41" fmla="*/ 21 h 151"/>
                <a:gd name="T42" fmla="*/ 73 w 109"/>
                <a:gd name="T43" fmla="*/ 21 h 151"/>
                <a:gd name="T44" fmla="*/ 85 w 109"/>
                <a:gd name="T45" fmla="*/ 28 h 151"/>
                <a:gd name="T46" fmla="*/ 77 w 109"/>
                <a:gd name="T47" fmla="*/ 33 h 151"/>
                <a:gd name="T48" fmla="*/ 77 w 109"/>
                <a:gd name="T49" fmla="*/ 35 h 151"/>
                <a:gd name="T50" fmla="*/ 84 w 109"/>
                <a:gd name="T51" fmla="*/ 42 h 151"/>
                <a:gd name="T52" fmla="*/ 93 w 109"/>
                <a:gd name="T53" fmla="*/ 70 h 151"/>
                <a:gd name="T54" fmla="*/ 55 w 109"/>
                <a:gd name="T55" fmla="*/ 139 h 151"/>
                <a:gd name="T56" fmla="*/ 11 w 109"/>
                <a:gd name="T57" fmla="*/ 69 h 151"/>
                <a:gd name="T58" fmla="*/ 42 w 109"/>
                <a:gd name="T59" fmla="*/ 38 h 151"/>
                <a:gd name="T60" fmla="*/ 41 w 109"/>
                <a:gd name="T61" fmla="*/ 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51">
                  <a:moveTo>
                    <a:pt x="41" y="37"/>
                  </a:moveTo>
                  <a:cubicBezTo>
                    <a:pt x="3" y="50"/>
                    <a:pt x="0" y="95"/>
                    <a:pt x="20" y="126"/>
                  </a:cubicBezTo>
                  <a:cubicBezTo>
                    <a:pt x="30" y="143"/>
                    <a:pt x="50" y="145"/>
                    <a:pt x="66" y="136"/>
                  </a:cubicBezTo>
                  <a:cubicBezTo>
                    <a:pt x="88" y="125"/>
                    <a:pt x="96" y="99"/>
                    <a:pt x="96" y="76"/>
                  </a:cubicBezTo>
                  <a:cubicBezTo>
                    <a:pt x="96" y="67"/>
                    <a:pt x="95" y="56"/>
                    <a:pt x="91" y="48"/>
                  </a:cubicBezTo>
                  <a:cubicBezTo>
                    <a:pt x="88" y="43"/>
                    <a:pt x="83" y="40"/>
                    <a:pt x="80" y="36"/>
                  </a:cubicBezTo>
                  <a:cubicBezTo>
                    <a:pt x="78" y="33"/>
                    <a:pt x="109" y="11"/>
                    <a:pt x="81" y="9"/>
                  </a:cubicBezTo>
                  <a:cubicBezTo>
                    <a:pt x="77" y="9"/>
                    <a:pt x="71" y="17"/>
                    <a:pt x="72" y="19"/>
                  </a:cubicBezTo>
                  <a:cubicBezTo>
                    <a:pt x="68" y="13"/>
                    <a:pt x="67" y="5"/>
                    <a:pt x="60" y="2"/>
                  </a:cubicBezTo>
                  <a:cubicBezTo>
                    <a:pt x="57" y="0"/>
                    <a:pt x="51" y="4"/>
                    <a:pt x="50" y="6"/>
                  </a:cubicBezTo>
                  <a:cubicBezTo>
                    <a:pt x="47" y="14"/>
                    <a:pt x="50" y="20"/>
                    <a:pt x="54" y="27"/>
                  </a:cubicBezTo>
                  <a:cubicBezTo>
                    <a:pt x="55" y="27"/>
                    <a:pt x="57" y="27"/>
                    <a:pt x="56" y="26"/>
                  </a:cubicBezTo>
                  <a:cubicBezTo>
                    <a:pt x="54" y="22"/>
                    <a:pt x="45" y="6"/>
                    <a:pt x="38" y="10"/>
                  </a:cubicBezTo>
                  <a:cubicBezTo>
                    <a:pt x="24" y="18"/>
                    <a:pt x="29" y="31"/>
                    <a:pt x="41" y="38"/>
                  </a:cubicBezTo>
                  <a:cubicBezTo>
                    <a:pt x="42" y="38"/>
                    <a:pt x="43" y="37"/>
                    <a:pt x="42" y="37"/>
                  </a:cubicBezTo>
                  <a:cubicBezTo>
                    <a:pt x="34" y="33"/>
                    <a:pt x="31" y="26"/>
                    <a:pt x="34" y="15"/>
                  </a:cubicBezTo>
                  <a:cubicBezTo>
                    <a:pt x="40" y="6"/>
                    <a:pt x="49" y="19"/>
                    <a:pt x="51" y="22"/>
                  </a:cubicBezTo>
                  <a:cubicBezTo>
                    <a:pt x="57" y="30"/>
                    <a:pt x="53" y="22"/>
                    <a:pt x="51" y="17"/>
                  </a:cubicBezTo>
                  <a:cubicBezTo>
                    <a:pt x="58" y="6"/>
                    <a:pt x="63" y="4"/>
                    <a:pt x="66" y="10"/>
                  </a:cubicBezTo>
                  <a:cubicBezTo>
                    <a:pt x="67" y="13"/>
                    <a:pt x="68" y="15"/>
                    <a:pt x="69" y="18"/>
                  </a:cubicBezTo>
                  <a:cubicBezTo>
                    <a:pt x="70" y="19"/>
                    <a:pt x="70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5" y="16"/>
                    <a:pt x="79" y="18"/>
                    <a:pt x="85" y="28"/>
                  </a:cubicBezTo>
                  <a:cubicBezTo>
                    <a:pt x="82" y="30"/>
                    <a:pt x="80" y="32"/>
                    <a:pt x="77" y="33"/>
                  </a:cubicBezTo>
                  <a:cubicBezTo>
                    <a:pt x="77" y="34"/>
                    <a:pt x="76" y="34"/>
                    <a:pt x="77" y="35"/>
                  </a:cubicBezTo>
                  <a:cubicBezTo>
                    <a:pt x="79" y="38"/>
                    <a:pt x="81" y="40"/>
                    <a:pt x="84" y="42"/>
                  </a:cubicBezTo>
                  <a:cubicBezTo>
                    <a:pt x="92" y="49"/>
                    <a:pt x="93" y="60"/>
                    <a:pt x="93" y="70"/>
                  </a:cubicBezTo>
                  <a:cubicBezTo>
                    <a:pt x="96" y="99"/>
                    <a:pt x="85" y="129"/>
                    <a:pt x="55" y="139"/>
                  </a:cubicBezTo>
                  <a:cubicBezTo>
                    <a:pt x="19" y="151"/>
                    <a:pt x="4" y="94"/>
                    <a:pt x="11" y="69"/>
                  </a:cubicBezTo>
                  <a:cubicBezTo>
                    <a:pt x="15" y="55"/>
                    <a:pt x="28" y="43"/>
                    <a:pt x="42" y="38"/>
                  </a:cubicBezTo>
                  <a:cubicBezTo>
                    <a:pt x="43" y="38"/>
                    <a:pt x="43" y="36"/>
                    <a:pt x="41" y="3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920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921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922"/>
            <p:cNvSpPr/>
            <p:nvPr/>
          </p:nvSpPr>
          <p:spPr bwMode="auto">
            <a:xfrm>
              <a:off x="11289198" y="9015413"/>
              <a:ext cx="188912" cy="176213"/>
            </a:xfrm>
            <a:custGeom>
              <a:avLst/>
              <a:gdLst>
                <a:gd name="T0" fmla="*/ 27 w 50"/>
                <a:gd name="T1" fmla="*/ 24 h 47"/>
                <a:gd name="T2" fmla="*/ 4 w 50"/>
                <a:gd name="T3" fmla="*/ 11 h 47"/>
                <a:gd name="T4" fmla="*/ 6 w 50"/>
                <a:gd name="T5" fmla="*/ 24 h 47"/>
                <a:gd name="T6" fmla="*/ 14 w 50"/>
                <a:gd name="T7" fmla="*/ 27 h 47"/>
                <a:gd name="T8" fmla="*/ 17 w 50"/>
                <a:gd name="T9" fmla="*/ 27 h 47"/>
                <a:gd name="T10" fmla="*/ 17 w 50"/>
                <a:gd name="T11" fmla="*/ 26 h 47"/>
                <a:gd name="T12" fmla="*/ 13 w 50"/>
                <a:gd name="T13" fmla="*/ 27 h 47"/>
                <a:gd name="T14" fmla="*/ 16 w 50"/>
                <a:gd name="T15" fmla="*/ 41 h 47"/>
                <a:gd name="T16" fmla="*/ 27 w 50"/>
                <a:gd name="T17" fmla="*/ 29 h 47"/>
                <a:gd name="T18" fmla="*/ 25 w 50"/>
                <a:gd name="T19" fmla="*/ 30 h 47"/>
                <a:gd name="T20" fmla="*/ 43 w 50"/>
                <a:gd name="T21" fmla="*/ 36 h 47"/>
                <a:gd name="T22" fmla="*/ 33 w 50"/>
                <a:gd name="T23" fmla="*/ 24 h 47"/>
                <a:gd name="T24" fmla="*/ 33 w 50"/>
                <a:gd name="T25" fmla="*/ 25 h 47"/>
                <a:gd name="T26" fmla="*/ 38 w 50"/>
                <a:gd name="T27" fmla="*/ 4 h 47"/>
                <a:gd name="T28" fmla="*/ 25 w 50"/>
                <a:gd name="T29" fmla="*/ 24 h 47"/>
                <a:gd name="T30" fmla="*/ 27 w 50"/>
                <a:gd name="T31" fmla="*/ 24 h 47"/>
                <a:gd name="T32" fmla="*/ 27 w 50"/>
                <a:gd name="T33" fmla="*/ 13 h 47"/>
                <a:gd name="T34" fmla="*/ 41 w 50"/>
                <a:gd name="T35" fmla="*/ 9 h 47"/>
                <a:gd name="T36" fmla="*/ 37 w 50"/>
                <a:gd name="T37" fmla="*/ 22 h 47"/>
                <a:gd name="T38" fmla="*/ 41 w 50"/>
                <a:gd name="T39" fmla="*/ 27 h 47"/>
                <a:gd name="T40" fmla="*/ 33 w 50"/>
                <a:gd name="T41" fmla="*/ 38 h 47"/>
                <a:gd name="T42" fmla="*/ 27 w 50"/>
                <a:gd name="T43" fmla="*/ 29 h 47"/>
                <a:gd name="T44" fmla="*/ 25 w 50"/>
                <a:gd name="T45" fmla="*/ 29 h 47"/>
                <a:gd name="T46" fmla="*/ 24 w 50"/>
                <a:gd name="T47" fmla="*/ 40 h 47"/>
                <a:gd name="T48" fmla="*/ 15 w 50"/>
                <a:gd name="T49" fmla="*/ 39 h 47"/>
                <a:gd name="T50" fmla="*/ 18 w 50"/>
                <a:gd name="T51" fmla="*/ 27 h 47"/>
                <a:gd name="T52" fmla="*/ 19 w 50"/>
                <a:gd name="T53" fmla="*/ 26 h 47"/>
                <a:gd name="T54" fmla="*/ 9 w 50"/>
                <a:gd name="T55" fmla="*/ 23 h 47"/>
                <a:gd name="T56" fmla="*/ 4 w 50"/>
                <a:gd name="T57" fmla="*/ 18 h 47"/>
                <a:gd name="T58" fmla="*/ 14 w 50"/>
                <a:gd name="T59" fmla="*/ 11 h 47"/>
                <a:gd name="T60" fmla="*/ 25 w 50"/>
                <a:gd name="T61" fmla="*/ 25 h 47"/>
                <a:gd name="T62" fmla="*/ 27 w 50"/>
                <a:gd name="T6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7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9" y="25"/>
                    <a:pt x="11" y="26"/>
                    <a:pt x="14" y="27"/>
                  </a:cubicBezTo>
                  <a:cubicBezTo>
                    <a:pt x="15" y="27"/>
                    <a:pt x="16" y="27"/>
                    <a:pt x="17" y="27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6" y="27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7"/>
                    <a:pt x="28" y="36"/>
                    <a:pt x="27" y="29"/>
                  </a:cubicBezTo>
                  <a:cubicBezTo>
                    <a:pt x="26" y="29"/>
                    <a:pt x="26" y="29"/>
                    <a:pt x="25" y="30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50" y="29"/>
                    <a:pt x="39" y="23"/>
                    <a:pt x="33" y="24"/>
                  </a:cubicBezTo>
                  <a:cubicBezTo>
                    <a:pt x="32" y="24"/>
                    <a:pt x="31" y="26"/>
                    <a:pt x="33" y="25"/>
                  </a:cubicBezTo>
                  <a:cubicBezTo>
                    <a:pt x="41" y="24"/>
                    <a:pt x="48" y="7"/>
                    <a:pt x="38" y="4"/>
                  </a:cubicBezTo>
                  <a:cubicBezTo>
                    <a:pt x="28" y="0"/>
                    <a:pt x="21" y="18"/>
                    <a:pt x="25" y="24"/>
                  </a:cubicBezTo>
                  <a:cubicBezTo>
                    <a:pt x="26" y="25"/>
                    <a:pt x="28" y="24"/>
                    <a:pt x="27" y="24"/>
                  </a:cubicBezTo>
                  <a:cubicBezTo>
                    <a:pt x="25" y="20"/>
                    <a:pt x="26" y="16"/>
                    <a:pt x="27" y="13"/>
                  </a:cubicBezTo>
                  <a:cubicBezTo>
                    <a:pt x="29" y="7"/>
                    <a:pt x="38" y="1"/>
                    <a:pt x="41" y="9"/>
                  </a:cubicBezTo>
                  <a:cubicBezTo>
                    <a:pt x="42" y="13"/>
                    <a:pt x="39" y="19"/>
                    <a:pt x="37" y="22"/>
                  </a:cubicBezTo>
                  <a:cubicBezTo>
                    <a:pt x="38" y="24"/>
                    <a:pt x="39" y="25"/>
                    <a:pt x="41" y="27"/>
                  </a:cubicBezTo>
                  <a:cubicBezTo>
                    <a:pt x="45" y="32"/>
                    <a:pt x="42" y="35"/>
                    <a:pt x="33" y="38"/>
                  </a:cubicBezTo>
                  <a:cubicBezTo>
                    <a:pt x="30" y="36"/>
                    <a:pt x="28" y="32"/>
                    <a:pt x="27" y="29"/>
                  </a:cubicBezTo>
                  <a:cubicBezTo>
                    <a:pt x="27" y="28"/>
                    <a:pt x="25" y="29"/>
                    <a:pt x="25" y="29"/>
                  </a:cubicBezTo>
                  <a:cubicBezTo>
                    <a:pt x="26" y="33"/>
                    <a:pt x="26" y="37"/>
                    <a:pt x="24" y="40"/>
                  </a:cubicBezTo>
                  <a:cubicBezTo>
                    <a:pt x="22" y="43"/>
                    <a:pt x="17" y="40"/>
                    <a:pt x="15" y="39"/>
                  </a:cubicBezTo>
                  <a:cubicBezTo>
                    <a:pt x="9" y="34"/>
                    <a:pt x="11" y="29"/>
                    <a:pt x="18" y="27"/>
                  </a:cubicBezTo>
                  <a:cubicBezTo>
                    <a:pt x="19" y="27"/>
                    <a:pt x="20" y="26"/>
                    <a:pt x="19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7" y="22"/>
                    <a:pt x="6" y="20"/>
                    <a:pt x="4" y="18"/>
                  </a:cubicBezTo>
                  <a:cubicBezTo>
                    <a:pt x="2" y="13"/>
                    <a:pt x="10" y="9"/>
                    <a:pt x="14" y="11"/>
                  </a:cubicBezTo>
                  <a:cubicBezTo>
                    <a:pt x="19" y="14"/>
                    <a:pt x="22" y="20"/>
                    <a:pt x="25" y="25"/>
                  </a:cubicBezTo>
                  <a:cubicBezTo>
                    <a:pt x="26" y="25"/>
                    <a:pt x="28" y="24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923"/>
            <p:cNvSpPr/>
            <p:nvPr/>
          </p:nvSpPr>
          <p:spPr bwMode="auto">
            <a:xfrm>
              <a:off x="11360636" y="9086851"/>
              <a:ext cx="46037" cy="46038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2 w 12"/>
                <a:gd name="T5" fmla="*/ 9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9"/>
                    <a:pt x="9" y="10"/>
                  </a:cubicBezTo>
                  <a:cubicBezTo>
                    <a:pt x="7" y="12"/>
                    <a:pt x="3" y="11"/>
                    <a:pt x="2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924"/>
            <p:cNvSpPr/>
            <p:nvPr/>
          </p:nvSpPr>
          <p:spPr bwMode="auto">
            <a:xfrm>
              <a:off x="11349523" y="9072563"/>
              <a:ext cx="63500" cy="63500"/>
            </a:xfrm>
            <a:custGeom>
              <a:avLst/>
              <a:gdLst>
                <a:gd name="T0" fmla="*/ 13 w 17"/>
                <a:gd name="T1" fmla="*/ 7 h 17"/>
                <a:gd name="T2" fmla="*/ 14 w 17"/>
                <a:gd name="T3" fmla="*/ 12 h 17"/>
                <a:gd name="T4" fmla="*/ 5 w 17"/>
                <a:gd name="T5" fmla="*/ 14 h 17"/>
                <a:gd name="T6" fmla="*/ 13 w 17"/>
                <a:gd name="T7" fmla="*/ 7 h 17"/>
                <a:gd name="T8" fmla="*/ 15 w 17"/>
                <a:gd name="T9" fmla="*/ 7 h 17"/>
                <a:gd name="T10" fmla="*/ 6 w 17"/>
                <a:gd name="T11" fmla="*/ 4 h 17"/>
                <a:gd name="T12" fmla="*/ 3 w 17"/>
                <a:gd name="T13" fmla="*/ 14 h 17"/>
                <a:gd name="T14" fmla="*/ 12 w 17"/>
                <a:gd name="T15" fmla="*/ 16 h 17"/>
                <a:gd name="T16" fmla="*/ 15 w 17"/>
                <a:gd name="T17" fmla="*/ 7 h 17"/>
                <a:gd name="T18" fmla="*/ 13 w 17"/>
                <a:gd name="T1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3" y="7"/>
                  </a:moveTo>
                  <a:cubicBezTo>
                    <a:pt x="14" y="8"/>
                    <a:pt x="15" y="10"/>
                    <a:pt x="14" y="12"/>
                  </a:cubicBezTo>
                  <a:cubicBezTo>
                    <a:pt x="12" y="16"/>
                    <a:pt x="8" y="17"/>
                    <a:pt x="5" y="14"/>
                  </a:cubicBezTo>
                  <a:cubicBezTo>
                    <a:pt x="0" y="9"/>
                    <a:pt x="8" y="0"/>
                    <a:pt x="13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3" y="4"/>
                    <a:pt x="10" y="2"/>
                    <a:pt x="6" y="4"/>
                  </a:cubicBezTo>
                  <a:cubicBezTo>
                    <a:pt x="2" y="5"/>
                    <a:pt x="1" y="10"/>
                    <a:pt x="3" y="14"/>
                  </a:cubicBezTo>
                  <a:cubicBezTo>
                    <a:pt x="5" y="16"/>
                    <a:pt x="9" y="17"/>
                    <a:pt x="12" y="16"/>
                  </a:cubicBezTo>
                  <a:cubicBezTo>
                    <a:pt x="16" y="15"/>
                    <a:pt x="17" y="10"/>
                    <a:pt x="15" y="7"/>
                  </a:cubicBezTo>
                  <a:cubicBezTo>
                    <a:pt x="15" y="6"/>
                    <a:pt x="13" y="6"/>
                    <a:pt x="13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925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926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927"/>
            <p:cNvSpPr/>
            <p:nvPr/>
          </p:nvSpPr>
          <p:spPr bwMode="auto">
            <a:xfrm>
              <a:off x="9249261" y="10161588"/>
              <a:ext cx="274637" cy="244475"/>
            </a:xfrm>
            <a:custGeom>
              <a:avLst/>
              <a:gdLst>
                <a:gd name="T0" fmla="*/ 40 w 73"/>
                <a:gd name="T1" fmla="*/ 36 h 65"/>
                <a:gd name="T2" fmla="*/ 16 w 73"/>
                <a:gd name="T3" fmla="*/ 12 h 65"/>
                <a:gd name="T4" fmla="*/ 5 w 73"/>
                <a:gd name="T5" fmla="*/ 30 h 65"/>
                <a:gd name="T6" fmla="*/ 18 w 73"/>
                <a:gd name="T7" fmla="*/ 39 h 65"/>
                <a:gd name="T8" fmla="*/ 25 w 73"/>
                <a:gd name="T9" fmla="*/ 40 h 65"/>
                <a:gd name="T10" fmla="*/ 19 w 73"/>
                <a:gd name="T11" fmla="*/ 42 h 65"/>
                <a:gd name="T12" fmla="*/ 17 w 73"/>
                <a:gd name="T13" fmla="*/ 56 h 65"/>
                <a:gd name="T14" fmla="*/ 34 w 73"/>
                <a:gd name="T15" fmla="*/ 63 h 65"/>
                <a:gd name="T16" fmla="*/ 39 w 73"/>
                <a:gd name="T17" fmla="*/ 59 h 65"/>
                <a:gd name="T18" fmla="*/ 40 w 73"/>
                <a:gd name="T19" fmla="*/ 55 h 65"/>
                <a:gd name="T20" fmla="*/ 41 w 73"/>
                <a:gd name="T21" fmla="*/ 51 h 65"/>
                <a:gd name="T22" fmla="*/ 41 w 73"/>
                <a:gd name="T23" fmla="*/ 49 h 65"/>
                <a:gd name="T24" fmla="*/ 39 w 73"/>
                <a:gd name="T25" fmla="*/ 47 h 65"/>
                <a:gd name="T26" fmla="*/ 62 w 73"/>
                <a:gd name="T27" fmla="*/ 57 h 65"/>
                <a:gd name="T28" fmla="*/ 49 w 73"/>
                <a:gd name="T29" fmla="*/ 36 h 65"/>
                <a:gd name="T30" fmla="*/ 49 w 73"/>
                <a:gd name="T31" fmla="*/ 38 h 65"/>
                <a:gd name="T32" fmla="*/ 58 w 73"/>
                <a:gd name="T33" fmla="*/ 6 h 65"/>
                <a:gd name="T34" fmla="*/ 39 w 73"/>
                <a:gd name="T35" fmla="*/ 36 h 65"/>
                <a:gd name="T36" fmla="*/ 40 w 73"/>
                <a:gd name="T37" fmla="*/ 35 h 65"/>
                <a:gd name="T38" fmla="*/ 40 w 73"/>
                <a:gd name="T39" fmla="*/ 18 h 65"/>
                <a:gd name="T40" fmla="*/ 62 w 73"/>
                <a:gd name="T41" fmla="*/ 15 h 65"/>
                <a:gd name="T42" fmla="*/ 59 w 73"/>
                <a:gd name="T43" fmla="*/ 39 h 65"/>
                <a:gd name="T44" fmla="*/ 63 w 73"/>
                <a:gd name="T45" fmla="*/ 42 h 65"/>
                <a:gd name="T46" fmla="*/ 49 w 73"/>
                <a:gd name="T47" fmla="*/ 57 h 65"/>
                <a:gd name="T48" fmla="*/ 40 w 73"/>
                <a:gd name="T49" fmla="*/ 43 h 65"/>
                <a:gd name="T50" fmla="*/ 38 w 73"/>
                <a:gd name="T51" fmla="*/ 44 h 65"/>
                <a:gd name="T52" fmla="*/ 37 w 73"/>
                <a:gd name="T53" fmla="*/ 59 h 65"/>
                <a:gd name="T54" fmla="*/ 23 w 73"/>
                <a:gd name="T55" fmla="*/ 59 h 65"/>
                <a:gd name="T56" fmla="*/ 27 w 73"/>
                <a:gd name="T57" fmla="*/ 41 h 65"/>
                <a:gd name="T58" fmla="*/ 28 w 73"/>
                <a:gd name="T59" fmla="*/ 39 h 65"/>
                <a:gd name="T60" fmla="*/ 11 w 73"/>
                <a:gd name="T61" fmla="*/ 34 h 65"/>
                <a:gd name="T62" fmla="*/ 20 w 73"/>
                <a:gd name="T63" fmla="*/ 16 h 65"/>
                <a:gd name="T64" fmla="*/ 38 w 73"/>
                <a:gd name="T65" fmla="*/ 37 h 65"/>
                <a:gd name="T66" fmla="*/ 40 w 73"/>
                <a:gd name="T6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65">
                  <a:moveTo>
                    <a:pt x="40" y="36"/>
                  </a:moveTo>
                  <a:cubicBezTo>
                    <a:pt x="35" y="28"/>
                    <a:pt x="26" y="13"/>
                    <a:pt x="16" y="12"/>
                  </a:cubicBezTo>
                  <a:cubicBezTo>
                    <a:pt x="7" y="12"/>
                    <a:pt x="1" y="22"/>
                    <a:pt x="5" y="30"/>
                  </a:cubicBezTo>
                  <a:cubicBezTo>
                    <a:pt x="7" y="35"/>
                    <a:pt x="14" y="38"/>
                    <a:pt x="18" y="39"/>
                  </a:cubicBezTo>
                  <a:cubicBezTo>
                    <a:pt x="21" y="40"/>
                    <a:pt x="24" y="40"/>
                    <a:pt x="25" y="40"/>
                  </a:cubicBezTo>
                  <a:cubicBezTo>
                    <a:pt x="23" y="40"/>
                    <a:pt x="21" y="41"/>
                    <a:pt x="19" y="42"/>
                  </a:cubicBezTo>
                  <a:cubicBezTo>
                    <a:pt x="13" y="45"/>
                    <a:pt x="13" y="50"/>
                    <a:pt x="17" y="56"/>
                  </a:cubicBezTo>
                  <a:cubicBezTo>
                    <a:pt x="20" y="61"/>
                    <a:pt x="27" y="65"/>
                    <a:pt x="34" y="63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8"/>
                    <a:pt x="40" y="56"/>
                    <a:pt x="40" y="55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0"/>
                    <a:pt x="41" y="49"/>
                    <a:pt x="41" y="49"/>
                  </a:cubicBezTo>
                  <a:cubicBezTo>
                    <a:pt x="41" y="46"/>
                    <a:pt x="41" y="45"/>
                    <a:pt x="39" y="47"/>
                  </a:cubicBezTo>
                  <a:cubicBezTo>
                    <a:pt x="41" y="56"/>
                    <a:pt x="54" y="65"/>
                    <a:pt x="62" y="57"/>
                  </a:cubicBezTo>
                  <a:cubicBezTo>
                    <a:pt x="72" y="46"/>
                    <a:pt x="63" y="33"/>
                    <a:pt x="49" y="36"/>
                  </a:cubicBezTo>
                  <a:cubicBezTo>
                    <a:pt x="49" y="37"/>
                    <a:pt x="48" y="38"/>
                    <a:pt x="49" y="38"/>
                  </a:cubicBezTo>
                  <a:cubicBezTo>
                    <a:pt x="60" y="35"/>
                    <a:pt x="73" y="11"/>
                    <a:pt x="58" y="6"/>
                  </a:cubicBezTo>
                  <a:cubicBezTo>
                    <a:pt x="43" y="0"/>
                    <a:pt x="32" y="25"/>
                    <a:pt x="39" y="36"/>
                  </a:cubicBezTo>
                  <a:cubicBezTo>
                    <a:pt x="39" y="37"/>
                    <a:pt x="41" y="36"/>
                    <a:pt x="40" y="35"/>
                  </a:cubicBezTo>
                  <a:cubicBezTo>
                    <a:pt x="37" y="30"/>
                    <a:pt x="38" y="24"/>
                    <a:pt x="40" y="18"/>
                  </a:cubicBezTo>
                  <a:cubicBezTo>
                    <a:pt x="44" y="8"/>
                    <a:pt x="59" y="0"/>
                    <a:pt x="62" y="15"/>
                  </a:cubicBezTo>
                  <a:cubicBezTo>
                    <a:pt x="63" y="20"/>
                    <a:pt x="54" y="36"/>
                    <a:pt x="59" y="39"/>
                  </a:cubicBezTo>
                  <a:cubicBezTo>
                    <a:pt x="61" y="40"/>
                    <a:pt x="62" y="41"/>
                    <a:pt x="63" y="42"/>
                  </a:cubicBezTo>
                  <a:cubicBezTo>
                    <a:pt x="68" y="50"/>
                    <a:pt x="63" y="55"/>
                    <a:pt x="49" y="57"/>
                  </a:cubicBezTo>
                  <a:cubicBezTo>
                    <a:pt x="44" y="55"/>
                    <a:pt x="41" y="49"/>
                    <a:pt x="40" y="43"/>
                  </a:cubicBezTo>
                  <a:cubicBezTo>
                    <a:pt x="40" y="43"/>
                    <a:pt x="38" y="43"/>
                    <a:pt x="38" y="44"/>
                  </a:cubicBezTo>
                  <a:cubicBezTo>
                    <a:pt x="39" y="49"/>
                    <a:pt x="40" y="54"/>
                    <a:pt x="37" y="59"/>
                  </a:cubicBezTo>
                  <a:cubicBezTo>
                    <a:pt x="34" y="65"/>
                    <a:pt x="27" y="62"/>
                    <a:pt x="23" y="59"/>
                  </a:cubicBezTo>
                  <a:cubicBezTo>
                    <a:pt x="13" y="53"/>
                    <a:pt x="14" y="43"/>
                    <a:pt x="27" y="41"/>
                  </a:cubicBezTo>
                  <a:cubicBezTo>
                    <a:pt x="28" y="41"/>
                    <a:pt x="29" y="39"/>
                    <a:pt x="28" y="39"/>
                  </a:cubicBezTo>
                  <a:cubicBezTo>
                    <a:pt x="22" y="39"/>
                    <a:pt x="16" y="37"/>
                    <a:pt x="11" y="34"/>
                  </a:cubicBezTo>
                  <a:cubicBezTo>
                    <a:pt x="0" y="26"/>
                    <a:pt x="8" y="9"/>
                    <a:pt x="20" y="16"/>
                  </a:cubicBezTo>
                  <a:cubicBezTo>
                    <a:pt x="28" y="20"/>
                    <a:pt x="34" y="29"/>
                    <a:pt x="38" y="37"/>
                  </a:cubicBezTo>
                  <a:cubicBezTo>
                    <a:pt x="39" y="37"/>
                    <a:pt x="41" y="36"/>
                    <a:pt x="40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928"/>
            <p:cNvSpPr/>
            <p:nvPr/>
          </p:nvSpPr>
          <p:spPr bwMode="auto">
            <a:xfrm>
              <a:off x="9355623" y="10267951"/>
              <a:ext cx="71437" cy="66675"/>
            </a:xfrm>
            <a:custGeom>
              <a:avLst/>
              <a:gdLst>
                <a:gd name="T0" fmla="*/ 17 w 19"/>
                <a:gd name="T1" fmla="*/ 5 h 18"/>
                <a:gd name="T2" fmla="*/ 14 w 19"/>
                <a:gd name="T3" fmla="*/ 16 h 18"/>
                <a:gd name="T4" fmla="*/ 3 w 19"/>
                <a:gd name="T5" fmla="*/ 13 h 18"/>
                <a:gd name="T6" fmla="*/ 5 w 19"/>
                <a:gd name="T7" fmla="*/ 2 h 18"/>
                <a:gd name="T8" fmla="*/ 17 w 1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7" y="5"/>
                  </a:moveTo>
                  <a:cubicBezTo>
                    <a:pt x="19" y="8"/>
                    <a:pt x="18" y="14"/>
                    <a:pt x="14" y="16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7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929"/>
            <p:cNvSpPr/>
            <p:nvPr/>
          </p:nvSpPr>
          <p:spPr bwMode="auto">
            <a:xfrm>
              <a:off x="9344511" y="10255251"/>
              <a:ext cx="88900" cy="90488"/>
            </a:xfrm>
            <a:custGeom>
              <a:avLst/>
              <a:gdLst>
                <a:gd name="T0" fmla="*/ 19 w 24"/>
                <a:gd name="T1" fmla="*/ 8 h 24"/>
                <a:gd name="T2" fmla="*/ 18 w 24"/>
                <a:gd name="T3" fmla="*/ 19 h 24"/>
                <a:gd name="T4" fmla="*/ 6 w 24"/>
                <a:gd name="T5" fmla="*/ 18 h 24"/>
                <a:gd name="T6" fmla="*/ 6 w 24"/>
                <a:gd name="T7" fmla="*/ 7 h 24"/>
                <a:gd name="T8" fmla="*/ 19 w 24"/>
                <a:gd name="T9" fmla="*/ 8 h 24"/>
                <a:gd name="T10" fmla="*/ 21 w 24"/>
                <a:gd name="T11" fmla="*/ 7 h 24"/>
                <a:gd name="T12" fmla="*/ 7 w 24"/>
                <a:gd name="T13" fmla="*/ 4 h 24"/>
                <a:gd name="T14" fmla="*/ 4 w 24"/>
                <a:gd name="T15" fmla="*/ 19 h 24"/>
                <a:gd name="T16" fmla="*/ 18 w 24"/>
                <a:gd name="T17" fmla="*/ 21 h 24"/>
                <a:gd name="T18" fmla="*/ 21 w 24"/>
                <a:gd name="T19" fmla="*/ 7 h 24"/>
                <a:gd name="T20" fmla="*/ 19 w 24"/>
                <a:gd name="T21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9" y="8"/>
                  </a:moveTo>
                  <a:cubicBezTo>
                    <a:pt x="22" y="11"/>
                    <a:pt x="22" y="16"/>
                    <a:pt x="18" y="19"/>
                  </a:cubicBezTo>
                  <a:cubicBezTo>
                    <a:pt x="15" y="23"/>
                    <a:pt x="9" y="22"/>
                    <a:pt x="6" y="18"/>
                  </a:cubicBezTo>
                  <a:cubicBezTo>
                    <a:pt x="3" y="15"/>
                    <a:pt x="3" y="10"/>
                    <a:pt x="6" y="7"/>
                  </a:cubicBezTo>
                  <a:cubicBezTo>
                    <a:pt x="9" y="1"/>
                    <a:pt x="16" y="3"/>
                    <a:pt x="19" y="8"/>
                  </a:cubicBezTo>
                  <a:cubicBezTo>
                    <a:pt x="20" y="9"/>
                    <a:pt x="22" y="8"/>
                    <a:pt x="21" y="7"/>
                  </a:cubicBezTo>
                  <a:cubicBezTo>
                    <a:pt x="18" y="2"/>
                    <a:pt x="12" y="0"/>
                    <a:pt x="7" y="4"/>
                  </a:cubicBezTo>
                  <a:cubicBezTo>
                    <a:pt x="2" y="7"/>
                    <a:pt x="0" y="14"/>
                    <a:pt x="4" y="19"/>
                  </a:cubicBezTo>
                  <a:cubicBezTo>
                    <a:pt x="7" y="23"/>
                    <a:pt x="14" y="24"/>
                    <a:pt x="18" y="21"/>
                  </a:cubicBezTo>
                  <a:cubicBezTo>
                    <a:pt x="23" y="18"/>
                    <a:pt x="24" y="12"/>
                    <a:pt x="21" y="7"/>
                  </a:cubicBezTo>
                  <a:cubicBezTo>
                    <a:pt x="21" y="6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930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931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932"/>
            <p:cNvSpPr/>
            <p:nvPr/>
          </p:nvSpPr>
          <p:spPr bwMode="auto">
            <a:xfrm>
              <a:off x="10585936" y="9523413"/>
              <a:ext cx="142875" cy="131763"/>
            </a:xfrm>
            <a:custGeom>
              <a:avLst/>
              <a:gdLst>
                <a:gd name="T0" fmla="*/ 24 w 38"/>
                <a:gd name="T1" fmla="*/ 18 h 35"/>
                <a:gd name="T2" fmla="*/ 8 w 38"/>
                <a:gd name="T3" fmla="*/ 8 h 35"/>
                <a:gd name="T4" fmla="*/ 18 w 38"/>
                <a:gd name="T5" fmla="*/ 21 h 35"/>
                <a:gd name="T6" fmla="*/ 17 w 38"/>
                <a:gd name="T7" fmla="*/ 20 h 35"/>
                <a:gd name="T8" fmla="*/ 14 w 38"/>
                <a:gd name="T9" fmla="*/ 30 h 35"/>
                <a:gd name="T10" fmla="*/ 21 w 38"/>
                <a:gd name="T11" fmla="*/ 32 h 35"/>
                <a:gd name="T12" fmla="*/ 24 w 38"/>
                <a:gd name="T13" fmla="*/ 22 h 35"/>
                <a:gd name="T14" fmla="*/ 22 w 38"/>
                <a:gd name="T15" fmla="*/ 22 h 35"/>
                <a:gd name="T16" fmla="*/ 35 w 38"/>
                <a:gd name="T17" fmla="*/ 28 h 35"/>
                <a:gd name="T18" fmla="*/ 27 w 38"/>
                <a:gd name="T19" fmla="*/ 18 h 35"/>
                <a:gd name="T20" fmla="*/ 28 w 38"/>
                <a:gd name="T21" fmla="*/ 20 h 35"/>
                <a:gd name="T22" fmla="*/ 32 w 38"/>
                <a:gd name="T23" fmla="*/ 4 h 35"/>
                <a:gd name="T24" fmla="*/ 22 w 38"/>
                <a:gd name="T25" fmla="*/ 19 h 35"/>
                <a:gd name="T26" fmla="*/ 24 w 38"/>
                <a:gd name="T27" fmla="*/ 18 h 35"/>
                <a:gd name="T28" fmla="*/ 31 w 38"/>
                <a:gd name="T29" fmla="*/ 6 h 35"/>
                <a:gd name="T30" fmla="*/ 27 w 38"/>
                <a:gd name="T31" fmla="*/ 18 h 35"/>
                <a:gd name="T32" fmla="*/ 28 w 38"/>
                <a:gd name="T33" fmla="*/ 20 h 35"/>
                <a:gd name="T34" fmla="*/ 26 w 38"/>
                <a:gd name="T35" fmla="*/ 27 h 35"/>
                <a:gd name="T36" fmla="*/ 24 w 38"/>
                <a:gd name="T37" fmla="*/ 22 h 35"/>
                <a:gd name="T38" fmla="*/ 22 w 38"/>
                <a:gd name="T39" fmla="*/ 22 h 35"/>
                <a:gd name="T40" fmla="*/ 16 w 38"/>
                <a:gd name="T41" fmla="*/ 30 h 35"/>
                <a:gd name="T42" fmla="*/ 13 w 38"/>
                <a:gd name="T43" fmla="*/ 26 h 35"/>
                <a:gd name="T44" fmla="*/ 18 w 38"/>
                <a:gd name="T45" fmla="*/ 21 h 35"/>
                <a:gd name="T46" fmla="*/ 17 w 38"/>
                <a:gd name="T47" fmla="*/ 20 h 35"/>
                <a:gd name="T48" fmla="*/ 10 w 38"/>
                <a:gd name="T49" fmla="*/ 17 h 35"/>
                <a:gd name="T50" fmla="*/ 14 w 38"/>
                <a:gd name="T51" fmla="*/ 9 h 35"/>
                <a:gd name="T52" fmla="*/ 22 w 38"/>
                <a:gd name="T53" fmla="*/ 19 h 35"/>
                <a:gd name="T54" fmla="*/ 24 w 38"/>
                <a:gd name="T5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5">
                  <a:moveTo>
                    <a:pt x="24" y="18"/>
                  </a:moveTo>
                  <a:cubicBezTo>
                    <a:pt x="21" y="14"/>
                    <a:pt x="14" y="4"/>
                    <a:pt x="8" y="8"/>
                  </a:cubicBezTo>
                  <a:cubicBezTo>
                    <a:pt x="0" y="14"/>
                    <a:pt x="12" y="21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0" y="21"/>
                    <a:pt x="9" y="26"/>
                    <a:pt x="14" y="30"/>
                  </a:cubicBezTo>
                  <a:cubicBezTo>
                    <a:pt x="16" y="32"/>
                    <a:pt x="19" y="33"/>
                    <a:pt x="21" y="32"/>
                  </a:cubicBezTo>
                  <a:cubicBezTo>
                    <a:pt x="25" y="30"/>
                    <a:pt x="24" y="25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3" y="27"/>
                    <a:pt x="31" y="35"/>
                    <a:pt x="35" y="28"/>
                  </a:cubicBezTo>
                  <a:cubicBezTo>
                    <a:pt x="38" y="22"/>
                    <a:pt x="33" y="17"/>
                    <a:pt x="27" y="18"/>
                  </a:cubicBezTo>
                  <a:cubicBezTo>
                    <a:pt x="26" y="19"/>
                    <a:pt x="27" y="20"/>
                    <a:pt x="28" y="20"/>
                  </a:cubicBezTo>
                  <a:cubicBezTo>
                    <a:pt x="34" y="19"/>
                    <a:pt x="38" y="8"/>
                    <a:pt x="32" y="4"/>
                  </a:cubicBezTo>
                  <a:cubicBezTo>
                    <a:pt x="24" y="0"/>
                    <a:pt x="19" y="14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ubicBezTo>
                    <a:pt x="21" y="14"/>
                    <a:pt x="25" y="5"/>
                    <a:pt x="31" y="6"/>
                  </a:cubicBezTo>
                  <a:cubicBezTo>
                    <a:pt x="37" y="6"/>
                    <a:pt x="31" y="18"/>
                    <a:pt x="27" y="18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35" y="27"/>
                    <a:pt x="34" y="29"/>
                    <a:pt x="26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3" y="26"/>
                    <a:pt x="22" y="32"/>
                    <a:pt x="16" y="30"/>
                  </a:cubicBezTo>
                  <a:cubicBezTo>
                    <a:pt x="15" y="29"/>
                    <a:pt x="13" y="27"/>
                    <a:pt x="13" y="26"/>
                  </a:cubicBezTo>
                  <a:cubicBezTo>
                    <a:pt x="11" y="23"/>
                    <a:pt x="16" y="22"/>
                    <a:pt x="18" y="21"/>
                  </a:cubicBezTo>
                  <a:cubicBezTo>
                    <a:pt x="19" y="21"/>
                    <a:pt x="18" y="20"/>
                    <a:pt x="17" y="20"/>
                  </a:cubicBezTo>
                  <a:cubicBezTo>
                    <a:pt x="14" y="20"/>
                    <a:pt x="12" y="19"/>
                    <a:pt x="10" y="17"/>
                  </a:cubicBezTo>
                  <a:cubicBezTo>
                    <a:pt x="6" y="14"/>
                    <a:pt x="9" y="7"/>
                    <a:pt x="14" y="9"/>
                  </a:cubicBezTo>
                  <a:cubicBezTo>
                    <a:pt x="17" y="11"/>
                    <a:pt x="20" y="16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933"/>
            <p:cNvSpPr/>
            <p:nvPr/>
          </p:nvSpPr>
          <p:spPr bwMode="auto">
            <a:xfrm>
              <a:off x="10652611" y="9578976"/>
              <a:ext cx="30162" cy="301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934"/>
            <p:cNvSpPr/>
            <p:nvPr/>
          </p:nvSpPr>
          <p:spPr bwMode="auto">
            <a:xfrm>
              <a:off x="10646261" y="9567863"/>
              <a:ext cx="44450" cy="49213"/>
            </a:xfrm>
            <a:custGeom>
              <a:avLst/>
              <a:gdLst>
                <a:gd name="T0" fmla="*/ 9 w 12"/>
                <a:gd name="T1" fmla="*/ 5 h 13"/>
                <a:gd name="T2" fmla="*/ 4 w 12"/>
                <a:gd name="T3" fmla="*/ 11 h 13"/>
                <a:gd name="T4" fmla="*/ 9 w 12"/>
                <a:gd name="T5" fmla="*/ 5 h 13"/>
                <a:gd name="T6" fmla="*/ 10 w 12"/>
                <a:gd name="T7" fmla="*/ 5 h 13"/>
                <a:gd name="T8" fmla="*/ 3 w 12"/>
                <a:gd name="T9" fmla="*/ 3 h 13"/>
                <a:gd name="T10" fmla="*/ 2 w 12"/>
                <a:gd name="T11" fmla="*/ 10 h 13"/>
                <a:gd name="T12" fmla="*/ 9 w 12"/>
                <a:gd name="T13" fmla="*/ 12 h 13"/>
                <a:gd name="T14" fmla="*/ 10 w 12"/>
                <a:gd name="T15" fmla="*/ 5 h 13"/>
                <a:gd name="T16" fmla="*/ 9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5"/>
                  </a:moveTo>
                  <a:cubicBezTo>
                    <a:pt x="11" y="8"/>
                    <a:pt x="8" y="12"/>
                    <a:pt x="4" y="11"/>
                  </a:cubicBezTo>
                  <a:cubicBezTo>
                    <a:pt x="0" y="8"/>
                    <a:pt x="5" y="0"/>
                    <a:pt x="9" y="5"/>
                  </a:cubicBezTo>
                  <a:cubicBezTo>
                    <a:pt x="9" y="6"/>
                    <a:pt x="11" y="6"/>
                    <a:pt x="10" y="5"/>
                  </a:cubicBezTo>
                  <a:cubicBezTo>
                    <a:pt x="9" y="2"/>
                    <a:pt x="6" y="1"/>
                    <a:pt x="3" y="3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3" y="12"/>
                    <a:pt x="6" y="13"/>
                    <a:pt x="9" y="12"/>
                  </a:cubicBezTo>
                  <a:cubicBezTo>
                    <a:pt x="12" y="11"/>
                    <a:pt x="12" y="7"/>
                    <a:pt x="10" y="5"/>
                  </a:cubicBezTo>
                  <a:cubicBezTo>
                    <a:pt x="10" y="4"/>
                    <a:pt x="8" y="4"/>
                    <a:pt x="9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935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936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938"/>
            <p:cNvSpPr/>
            <p:nvPr/>
          </p:nvSpPr>
          <p:spPr bwMode="auto">
            <a:xfrm>
              <a:off x="8971448" y="9405938"/>
              <a:ext cx="225425" cy="214313"/>
            </a:xfrm>
            <a:custGeom>
              <a:avLst/>
              <a:gdLst>
                <a:gd name="T0" fmla="*/ 35 w 60"/>
                <a:gd name="T1" fmla="*/ 28 h 57"/>
                <a:gd name="T2" fmla="*/ 10 w 60"/>
                <a:gd name="T3" fmla="*/ 13 h 57"/>
                <a:gd name="T4" fmla="*/ 26 w 60"/>
                <a:gd name="T5" fmla="*/ 32 h 57"/>
                <a:gd name="T6" fmla="*/ 25 w 60"/>
                <a:gd name="T7" fmla="*/ 30 h 57"/>
                <a:gd name="T8" fmla="*/ 34 w 60"/>
                <a:gd name="T9" fmla="*/ 47 h 57"/>
                <a:gd name="T10" fmla="*/ 36 w 60"/>
                <a:gd name="T11" fmla="*/ 42 h 57"/>
                <a:gd name="T12" fmla="*/ 35 w 60"/>
                <a:gd name="T13" fmla="*/ 37 h 57"/>
                <a:gd name="T14" fmla="*/ 35 w 60"/>
                <a:gd name="T15" fmla="*/ 38 h 57"/>
                <a:gd name="T16" fmla="*/ 48 w 60"/>
                <a:gd name="T17" fmla="*/ 47 h 57"/>
                <a:gd name="T18" fmla="*/ 42 w 60"/>
                <a:gd name="T19" fmla="*/ 28 h 57"/>
                <a:gd name="T20" fmla="*/ 43 w 60"/>
                <a:gd name="T21" fmla="*/ 30 h 57"/>
                <a:gd name="T22" fmla="*/ 49 w 60"/>
                <a:gd name="T23" fmla="*/ 5 h 57"/>
                <a:gd name="T24" fmla="*/ 34 w 60"/>
                <a:gd name="T25" fmla="*/ 28 h 57"/>
                <a:gd name="T26" fmla="*/ 35 w 60"/>
                <a:gd name="T27" fmla="*/ 28 h 57"/>
                <a:gd name="T28" fmla="*/ 46 w 60"/>
                <a:gd name="T29" fmla="*/ 6 h 57"/>
                <a:gd name="T30" fmla="*/ 49 w 60"/>
                <a:gd name="T31" fmla="*/ 23 h 57"/>
                <a:gd name="T32" fmla="*/ 42 w 60"/>
                <a:gd name="T33" fmla="*/ 28 h 57"/>
                <a:gd name="T34" fmla="*/ 43 w 60"/>
                <a:gd name="T35" fmla="*/ 30 h 57"/>
                <a:gd name="T36" fmla="*/ 53 w 60"/>
                <a:gd name="T37" fmla="*/ 41 h 57"/>
                <a:gd name="T38" fmla="*/ 35 w 60"/>
                <a:gd name="T39" fmla="*/ 34 h 57"/>
                <a:gd name="T40" fmla="*/ 34 w 60"/>
                <a:gd name="T41" fmla="*/ 34 h 57"/>
                <a:gd name="T42" fmla="*/ 24 w 60"/>
                <a:gd name="T43" fmla="*/ 47 h 57"/>
                <a:gd name="T44" fmla="*/ 17 w 60"/>
                <a:gd name="T45" fmla="*/ 39 h 57"/>
                <a:gd name="T46" fmla="*/ 26 w 60"/>
                <a:gd name="T47" fmla="*/ 32 h 57"/>
                <a:gd name="T48" fmla="*/ 25 w 60"/>
                <a:gd name="T49" fmla="*/ 30 h 57"/>
                <a:gd name="T50" fmla="*/ 16 w 60"/>
                <a:gd name="T51" fmla="*/ 28 h 57"/>
                <a:gd name="T52" fmla="*/ 17 w 60"/>
                <a:gd name="T53" fmla="*/ 11 h 57"/>
                <a:gd name="T54" fmla="*/ 34 w 60"/>
                <a:gd name="T55" fmla="*/ 29 h 57"/>
                <a:gd name="T56" fmla="*/ 35 w 60"/>
                <a:gd name="T5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57">
                  <a:moveTo>
                    <a:pt x="35" y="28"/>
                  </a:moveTo>
                  <a:cubicBezTo>
                    <a:pt x="30" y="21"/>
                    <a:pt x="19" y="3"/>
                    <a:pt x="10" y="13"/>
                  </a:cubicBezTo>
                  <a:cubicBezTo>
                    <a:pt x="0" y="22"/>
                    <a:pt x="18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" y="34"/>
                    <a:pt x="27" y="57"/>
                    <a:pt x="34" y="47"/>
                  </a:cubicBezTo>
                  <a:cubicBezTo>
                    <a:pt x="35" y="45"/>
                    <a:pt x="36" y="43"/>
                    <a:pt x="36" y="42"/>
                  </a:cubicBezTo>
                  <a:cubicBezTo>
                    <a:pt x="36" y="40"/>
                    <a:pt x="36" y="38"/>
                    <a:pt x="35" y="37"/>
                  </a:cubicBezTo>
                  <a:cubicBezTo>
                    <a:pt x="36" y="38"/>
                    <a:pt x="33" y="32"/>
                    <a:pt x="35" y="38"/>
                  </a:cubicBezTo>
                  <a:cubicBezTo>
                    <a:pt x="37" y="43"/>
                    <a:pt x="42" y="47"/>
                    <a:pt x="48" y="47"/>
                  </a:cubicBezTo>
                  <a:cubicBezTo>
                    <a:pt x="60" y="46"/>
                    <a:pt x="56" y="25"/>
                    <a:pt x="42" y="28"/>
                  </a:cubicBezTo>
                  <a:cubicBezTo>
                    <a:pt x="41" y="28"/>
                    <a:pt x="42" y="30"/>
                    <a:pt x="43" y="30"/>
                  </a:cubicBezTo>
                  <a:cubicBezTo>
                    <a:pt x="51" y="28"/>
                    <a:pt x="60" y="9"/>
                    <a:pt x="49" y="5"/>
                  </a:cubicBezTo>
                  <a:cubicBezTo>
                    <a:pt x="36" y="0"/>
                    <a:pt x="29" y="20"/>
                    <a:pt x="34" y="28"/>
                  </a:cubicBezTo>
                  <a:cubicBezTo>
                    <a:pt x="35" y="30"/>
                    <a:pt x="36" y="28"/>
                    <a:pt x="35" y="28"/>
                  </a:cubicBezTo>
                  <a:cubicBezTo>
                    <a:pt x="31" y="20"/>
                    <a:pt x="37" y="7"/>
                    <a:pt x="46" y="6"/>
                  </a:cubicBezTo>
                  <a:cubicBezTo>
                    <a:pt x="57" y="5"/>
                    <a:pt x="51" y="20"/>
                    <a:pt x="49" y="23"/>
                  </a:cubicBezTo>
                  <a:cubicBezTo>
                    <a:pt x="47" y="25"/>
                    <a:pt x="45" y="27"/>
                    <a:pt x="42" y="28"/>
                  </a:cubicBezTo>
                  <a:cubicBezTo>
                    <a:pt x="42" y="29"/>
                    <a:pt x="42" y="29"/>
                    <a:pt x="43" y="30"/>
                  </a:cubicBezTo>
                  <a:cubicBezTo>
                    <a:pt x="49" y="28"/>
                    <a:pt x="53" y="31"/>
                    <a:pt x="53" y="41"/>
                  </a:cubicBezTo>
                  <a:cubicBezTo>
                    <a:pt x="48" y="50"/>
                    <a:pt x="37" y="42"/>
                    <a:pt x="35" y="34"/>
                  </a:cubicBezTo>
                  <a:cubicBezTo>
                    <a:pt x="35" y="34"/>
                    <a:pt x="34" y="32"/>
                    <a:pt x="34" y="34"/>
                  </a:cubicBezTo>
                  <a:cubicBezTo>
                    <a:pt x="35" y="41"/>
                    <a:pt x="34" y="51"/>
                    <a:pt x="24" y="47"/>
                  </a:cubicBezTo>
                  <a:cubicBezTo>
                    <a:pt x="21" y="46"/>
                    <a:pt x="18" y="43"/>
                    <a:pt x="17" y="39"/>
                  </a:cubicBezTo>
                  <a:cubicBezTo>
                    <a:pt x="15" y="34"/>
                    <a:pt x="22" y="33"/>
                    <a:pt x="26" y="32"/>
                  </a:cubicBezTo>
                  <a:cubicBezTo>
                    <a:pt x="26" y="32"/>
                    <a:pt x="26" y="30"/>
                    <a:pt x="25" y="30"/>
                  </a:cubicBezTo>
                  <a:cubicBezTo>
                    <a:pt x="22" y="30"/>
                    <a:pt x="19" y="29"/>
                    <a:pt x="16" y="28"/>
                  </a:cubicBezTo>
                  <a:cubicBezTo>
                    <a:pt x="8" y="24"/>
                    <a:pt x="7" y="11"/>
                    <a:pt x="17" y="11"/>
                  </a:cubicBezTo>
                  <a:cubicBezTo>
                    <a:pt x="24" y="12"/>
                    <a:pt x="31" y="23"/>
                    <a:pt x="34" y="29"/>
                  </a:cubicBezTo>
                  <a:cubicBezTo>
                    <a:pt x="35" y="30"/>
                    <a:pt x="35" y="28"/>
                    <a:pt x="35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939"/>
            <p:cNvSpPr/>
            <p:nvPr/>
          </p:nvSpPr>
          <p:spPr bwMode="auto">
            <a:xfrm>
              <a:off x="9069873" y="9490076"/>
              <a:ext cx="52387" cy="52388"/>
            </a:xfrm>
            <a:custGeom>
              <a:avLst/>
              <a:gdLst>
                <a:gd name="T0" fmla="*/ 13 w 14"/>
                <a:gd name="T1" fmla="*/ 3 h 14"/>
                <a:gd name="T2" fmla="*/ 11 w 14"/>
                <a:gd name="T3" fmla="*/ 12 h 14"/>
                <a:gd name="T4" fmla="*/ 2 w 14"/>
                <a:gd name="T5" fmla="*/ 10 h 14"/>
                <a:gd name="T6" fmla="*/ 4 w 14"/>
                <a:gd name="T7" fmla="*/ 2 h 14"/>
                <a:gd name="T8" fmla="*/ 13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3"/>
                  </a:moveTo>
                  <a:cubicBezTo>
                    <a:pt x="14" y="6"/>
                    <a:pt x="14" y="10"/>
                    <a:pt x="11" y="12"/>
                  </a:cubicBezTo>
                  <a:cubicBezTo>
                    <a:pt x="8" y="14"/>
                    <a:pt x="4" y="13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1"/>
                    <a:pt x="13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940"/>
            <p:cNvSpPr/>
            <p:nvPr/>
          </p:nvSpPr>
          <p:spPr bwMode="auto">
            <a:xfrm>
              <a:off x="9061935" y="9482138"/>
              <a:ext cx="68262" cy="66675"/>
            </a:xfrm>
            <a:custGeom>
              <a:avLst/>
              <a:gdLst>
                <a:gd name="T0" fmla="*/ 14 w 18"/>
                <a:gd name="T1" fmla="*/ 5 h 18"/>
                <a:gd name="T2" fmla="*/ 14 w 18"/>
                <a:gd name="T3" fmla="*/ 13 h 18"/>
                <a:gd name="T4" fmla="*/ 5 w 18"/>
                <a:gd name="T5" fmla="*/ 14 h 18"/>
                <a:gd name="T6" fmla="*/ 4 w 18"/>
                <a:gd name="T7" fmla="*/ 5 h 18"/>
                <a:gd name="T8" fmla="*/ 14 w 18"/>
                <a:gd name="T9" fmla="*/ 6 h 18"/>
                <a:gd name="T10" fmla="*/ 16 w 18"/>
                <a:gd name="T11" fmla="*/ 5 h 18"/>
                <a:gd name="T12" fmla="*/ 4 w 18"/>
                <a:gd name="T13" fmla="*/ 2 h 18"/>
                <a:gd name="T14" fmla="*/ 2 w 18"/>
                <a:gd name="T15" fmla="*/ 13 h 18"/>
                <a:gd name="T16" fmla="*/ 13 w 18"/>
                <a:gd name="T17" fmla="*/ 16 h 18"/>
                <a:gd name="T18" fmla="*/ 16 w 18"/>
                <a:gd name="T19" fmla="*/ 5 h 18"/>
                <a:gd name="T20" fmla="*/ 14 w 18"/>
                <a:gd name="T2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4" y="5"/>
                  </a:moveTo>
                  <a:cubicBezTo>
                    <a:pt x="16" y="8"/>
                    <a:pt x="16" y="11"/>
                    <a:pt x="14" y="13"/>
                  </a:cubicBezTo>
                  <a:cubicBezTo>
                    <a:pt x="12" y="16"/>
                    <a:pt x="7" y="16"/>
                    <a:pt x="5" y="14"/>
                  </a:cubicBezTo>
                  <a:cubicBezTo>
                    <a:pt x="2" y="11"/>
                    <a:pt x="2" y="7"/>
                    <a:pt x="4" y="5"/>
                  </a:cubicBezTo>
                  <a:cubicBezTo>
                    <a:pt x="7" y="1"/>
                    <a:pt x="12" y="2"/>
                    <a:pt x="14" y="6"/>
                  </a:cubicBezTo>
                  <a:cubicBezTo>
                    <a:pt x="15" y="7"/>
                    <a:pt x="17" y="6"/>
                    <a:pt x="16" y="5"/>
                  </a:cubicBezTo>
                  <a:cubicBezTo>
                    <a:pt x="13" y="1"/>
                    <a:pt x="8" y="0"/>
                    <a:pt x="4" y="2"/>
                  </a:cubicBezTo>
                  <a:cubicBezTo>
                    <a:pt x="1" y="5"/>
                    <a:pt x="0" y="10"/>
                    <a:pt x="2" y="13"/>
                  </a:cubicBezTo>
                  <a:cubicBezTo>
                    <a:pt x="5" y="17"/>
                    <a:pt x="9" y="18"/>
                    <a:pt x="13" y="16"/>
                  </a:cubicBezTo>
                  <a:cubicBezTo>
                    <a:pt x="18" y="14"/>
                    <a:pt x="18" y="9"/>
                    <a:pt x="16" y="5"/>
                  </a:cubicBezTo>
                  <a:cubicBezTo>
                    <a:pt x="16" y="4"/>
                    <a:pt x="14" y="5"/>
                    <a:pt x="14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941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942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943"/>
            <p:cNvSpPr/>
            <p:nvPr/>
          </p:nvSpPr>
          <p:spPr bwMode="auto">
            <a:xfrm>
              <a:off x="9806473" y="10529888"/>
              <a:ext cx="192087" cy="180975"/>
            </a:xfrm>
            <a:custGeom>
              <a:avLst/>
              <a:gdLst>
                <a:gd name="T0" fmla="*/ 27 w 51"/>
                <a:gd name="T1" fmla="*/ 26 h 48"/>
                <a:gd name="T2" fmla="*/ 5 w 51"/>
                <a:gd name="T3" fmla="*/ 11 h 48"/>
                <a:gd name="T4" fmla="*/ 6 w 51"/>
                <a:gd name="T5" fmla="*/ 24 h 48"/>
                <a:gd name="T6" fmla="*/ 13 w 51"/>
                <a:gd name="T7" fmla="*/ 28 h 48"/>
                <a:gd name="T8" fmla="*/ 16 w 51"/>
                <a:gd name="T9" fmla="*/ 29 h 48"/>
                <a:gd name="T10" fmla="*/ 15 w 51"/>
                <a:gd name="T11" fmla="*/ 28 h 48"/>
                <a:gd name="T12" fmla="*/ 16 w 51"/>
                <a:gd name="T13" fmla="*/ 43 h 48"/>
                <a:gd name="T14" fmla="*/ 27 w 51"/>
                <a:gd name="T15" fmla="*/ 31 h 48"/>
                <a:gd name="T16" fmla="*/ 25 w 51"/>
                <a:gd name="T17" fmla="*/ 31 h 48"/>
                <a:gd name="T18" fmla="*/ 44 w 51"/>
                <a:gd name="T19" fmla="*/ 38 h 48"/>
                <a:gd name="T20" fmla="*/ 32 w 51"/>
                <a:gd name="T21" fmla="*/ 26 h 48"/>
                <a:gd name="T22" fmla="*/ 34 w 51"/>
                <a:gd name="T23" fmla="*/ 27 h 48"/>
                <a:gd name="T24" fmla="*/ 39 w 51"/>
                <a:gd name="T25" fmla="*/ 5 h 48"/>
                <a:gd name="T26" fmla="*/ 26 w 51"/>
                <a:gd name="T27" fmla="*/ 25 h 48"/>
                <a:gd name="T28" fmla="*/ 27 w 51"/>
                <a:gd name="T29" fmla="*/ 26 h 48"/>
                <a:gd name="T30" fmla="*/ 28 w 51"/>
                <a:gd name="T31" fmla="*/ 13 h 48"/>
                <a:gd name="T32" fmla="*/ 33 w 51"/>
                <a:gd name="T33" fmla="*/ 7 h 48"/>
                <a:gd name="T34" fmla="*/ 41 w 51"/>
                <a:gd name="T35" fmla="*/ 15 h 48"/>
                <a:gd name="T36" fmla="*/ 33 w 51"/>
                <a:gd name="T37" fmla="*/ 26 h 48"/>
                <a:gd name="T38" fmla="*/ 43 w 51"/>
                <a:gd name="T39" fmla="*/ 34 h 48"/>
                <a:gd name="T40" fmla="*/ 40 w 51"/>
                <a:gd name="T41" fmla="*/ 39 h 48"/>
                <a:gd name="T42" fmla="*/ 27 w 51"/>
                <a:gd name="T43" fmla="*/ 31 h 48"/>
                <a:gd name="T44" fmla="*/ 25 w 51"/>
                <a:gd name="T45" fmla="*/ 31 h 48"/>
                <a:gd name="T46" fmla="*/ 14 w 51"/>
                <a:gd name="T47" fmla="*/ 40 h 48"/>
                <a:gd name="T48" fmla="*/ 19 w 51"/>
                <a:gd name="T49" fmla="*/ 29 h 48"/>
                <a:gd name="T50" fmla="*/ 18 w 51"/>
                <a:gd name="T51" fmla="*/ 28 h 48"/>
                <a:gd name="T52" fmla="*/ 4 w 51"/>
                <a:gd name="T53" fmla="*/ 20 h 48"/>
                <a:gd name="T54" fmla="*/ 15 w 51"/>
                <a:gd name="T55" fmla="*/ 13 h 48"/>
                <a:gd name="T56" fmla="*/ 26 w 51"/>
                <a:gd name="T57" fmla="*/ 25 h 48"/>
                <a:gd name="T58" fmla="*/ 27 w 51"/>
                <a:gd name="T5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48">
                  <a:moveTo>
                    <a:pt x="27" y="26"/>
                  </a:moveTo>
                  <a:cubicBezTo>
                    <a:pt x="23" y="20"/>
                    <a:pt x="14" y="5"/>
                    <a:pt x="5" y="11"/>
                  </a:cubicBezTo>
                  <a:cubicBezTo>
                    <a:pt x="0" y="15"/>
                    <a:pt x="2" y="21"/>
                    <a:pt x="6" y="24"/>
                  </a:cubicBezTo>
                  <a:cubicBezTo>
                    <a:pt x="8" y="26"/>
                    <a:pt x="11" y="27"/>
                    <a:pt x="13" y="28"/>
                  </a:cubicBezTo>
                  <a:cubicBezTo>
                    <a:pt x="14" y="28"/>
                    <a:pt x="15" y="28"/>
                    <a:pt x="16" y="29"/>
                  </a:cubicBezTo>
                  <a:cubicBezTo>
                    <a:pt x="19" y="29"/>
                    <a:pt x="16" y="28"/>
                    <a:pt x="15" y="28"/>
                  </a:cubicBezTo>
                  <a:cubicBezTo>
                    <a:pt x="5" y="31"/>
                    <a:pt x="10" y="39"/>
                    <a:pt x="16" y="43"/>
                  </a:cubicBezTo>
                  <a:cubicBezTo>
                    <a:pt x="25" y="48"/>
                    <a:pt x="28" y="39"/>
                    <a:pt x="27" y="31"/>
                  </a:cubicBezTo>
                  <a:cubicBezTo>
                    <a:pt x="27" y="31"/>
                    <a:pt x="26" y="31"/>
                    <a:pt x="25" y="31"/>
                  </a:cubicBezTo>
                  <a:cubicBezTo>
                    <a:pt x="27" y="39"/>
                    <a:pt x="37" y="45"/>
                    <a:pt x="44" y="38"/>
                  </a:cubicBezTo>
                  <a:cubicBezTo>
                    <a:pt x="51" y="31"/>
                    <a:pt x="38" y="24"/>
                    <a:pt x="32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41" y="25"/>
                    <a:pt x="49" y="9"/>
                    <a:pt x="39" y="5"/>
                  </a:cubicBezTo>
                  <a:cubicBezTo>
                    <a:pt x="29" y="2"/>
                    <a:pt x="21" y="17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ubicBezTo>
                    <a:pt x="25" y="21"/>
                    <a:pt x="26" y="17"/>
                    <a:pt x="28" y="13"/>
                  </a:cubicBezTo>
                  <a:cubicBezTo>
                    <a:pt x="29" y="10"/>
                    <a:pt x="31" y="8"/>
                    <a:pt x="33" y="7"/>
                  </a:cubicBezTo>
                  <a:cubicBezTo>
                    <a:pt x="42" y="0"/>
                    <a:pt x="42" y="13"/>
                    <a:pt x="41" y="15"/>
                  </a:cubicBezTo>
                  <a:cubicBezTo>
                    <a:pt x="40" y="20"/>
                    <a:pt x="37" y="24"/>
                    <a:pt x="33" y="26"/>
                  </a:cubicBezTo>
                  <a:cubicBezTo>
                    <a:pt x="40" y="26"/>
                    <a:pt x="43" y="29"/>
                    <a:pt x="43" y="34"/>
                  </a:cubicBezTo>
                  <a:cubicBezTo>
                    <a:pt x="43" y="36"/>
                    <a:pt x="42" y="38"/>
                    <a:pt x="40" y="39"/>
                  </a:cubicBezTo>
                  <a:cubicBezTo>
                    <a:pt x="34" y="45"/>
                    <a:pt x="28" y="35"/>
                    <a:pt x="27" y="31"/>
                  </a:cubicBezTo>
                  <a:cubicBezTo>
                    <a:pt x="27" y="30"/>
                    <a:pt x="25" y="30"/>
                    <a:pt x="25" y="31"/>
                  </a:cubicBezTo>
                  <a:cubicBezTo>
                    <a:pt x="26" y="38"/>
                    <a:pt x="24" y="48"/>
                    <a:pt x="14" y="40"/>
                  </a:cubicBezTo>
                  <a:cubicBezTo>
                    <a:pt x="8" y="35"/>
                    <a:pt x="12" y="30"/>
                    <a:pt x="19" y="29"/>
                  </a:cubicBezTo>
                  <a:cubicBezTo>
                    <a:pt x="20" y="29"/>
                    <a:pt x="18" y="28"/>
                    <a:pt x="18" y="28"/>
                  </a:cubicBezTo>
                  <a:cubicBezTo>
                    <a:pt x="13" y="28"/>
                    <a:pt x="7" y="25"/>
                    <a:pt x="4" y="20"/>
                  </a:cubicBezTo>
                  <a:cubicBezTo>
                    <a:pt x="1" y="14"/>
                    <a:pt x="9" y="9"/>
                    <a:pt x="15" y="13"/>
                  </a:cubicBezTo>
                  <a:cubicBezTo>
                    <a:pt x="19" y="16"/>
                    <a:pt x="23" y="21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944"/>
            <p:cNvSpPr/>
            <p:nvPr/>
          </p:nvSpPr>
          <p:spPr bwMode="auto">
            <a:xfrm>
              <a:off x="9877910" y="10606088"/>
              <a:ext cx="49212" cy="44450"/>
            </a:xfrm>
            <a:custGeom>
              <a:avLst/>
              <a:gdLst>
                <a:gd name="T0" fmla="*/ 11 w 13"/>
                <a:gd name="T1" fmla="*/ 3 h 12"/>
                <a:gd name="T2" fmla="*/ 9 w 13"/>
                <a:gd name="T3" fmla="*/ 11 h 12"/>
                <a:gd name="T4" fmla="*/ 2 w 13"/>
                <a:gd name="T5" fmla="*/ 9 h 12"/>
                <a:gd name="T6" fmla="*/ 3 w 13"/>
                <a:gd name="T7" fmla="*/ 2 h 12"/>
                <a:gd name="T8" fmla="*/ 11 w 13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3"/>
                  </a:moveTo>
                  <a:cubicBezTo>
                    <a:pt x="13" y="6"/>
                    <a:pt x="12" y="9"/>
                    <a:pt x="9" y="11"/>
                  </a:cubicBezTo>
                  <a:cubicBezTo>
                    <a:pt x="7" y="12"/>
                    <a:pt x="3" y="12"/>
                    <a:pt x="2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945"/>
            <p:cNvSpPr/>
            <p:nvPr/>
          </p:nvSpPr>
          <p:spPr bwMode="auto">
            <a:xfrm>
              <a:off x="9866798" y="10590213"/>
              <a:ext cx="63500" cy="71438"/>
            </a:xfrm>
            <a:custGeom>
              <a:avLst/>
              <a:gdLst>
                <a:gd name="T0" fmla="*/ 14 w 17"/>
                <a:gd name="T1" fmla="*/ 7 h 19"/>
                <a:gd name="T2" fmla="*/ 13 w 17"/>
                <a:gd name="T3" fmla="*/ 14 h 19"/>
                <a:gd name="T4" fmla="*/ 5 w 17"/>
                <a:gd name="T5" fmla="*/ 15 h 19"/>
                <a:gd name="T6" fmla="*/ 14 w 17"/>
                <a:gd name="T7" fmla="*/ 7 h 19"/>
                <a:gd name="T8" fmla="*/ 15 w 17"/>
                <a:gd name="T9" fmla="*/ 7 h 19"/>
                <a:gd name="T10" fmla="*/ 5 w 17"/>
                <a:gd name="T11" fmla="*/ 4 h 19"/>
                <a:gd name="T12" fmla="*/ 3 w 17"/>
                <a:gd name="T13" fmla="*/ 14 h 19"/>
                <a:gd name="T14" fmla="*/ 13 w 17"/>
                <a:gd name="T15" fmla="*/ 17 h 19"/>
                <a:gd name="T16" fmla="*/ 15 w 17"/>
                <a:gd name="T17" fmla="*/ 7 h 19"/>
                <a:gd name="T18" fmla="*/ 14 w 17"/>
                <a:gd name="T1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9">
                  <a:moveTo>
                    <a:pt x="14" y="7"/>
                  </a:moveTo>
                  <a:cubicBezTo>
                    <a:pt x="15" y="9"/>
                    <a:pt x="15" y="12"/>
                    <a:pt x="13" y="14"/>
                  </a:cubicBezTo>
                  <a:cubicBezTo>
                    <a:pt x="11" y="16"/>
                    <a:pt x="8" y="17"/>
                    <a:pt x="5" y="15"/>
                  </a:cubicBezTo>
                  <a:cubicBezTo>
                    <a:pt x="0" y="10"/>
                    <a:pt x="9" y="0"/>
                    <a:pt x="14" y="7"/>
                  </a:cubicBezTo>
                  <a:cubicBezTo>
                    <a:pt x="14" y="8"/>
                    <a:pt x="16" y="8"/>
                    <a:pt x="15" y="7"/>
                  </a:cubicBezTo>
                  <a:cubicBezTo>
                    <a:pt x="13" y="3"/>
                    <a:pt x="8" y="2"/>
                    <a:pt x="5" y="4"/>
                  </a:cubicBezTo>
                  <a:cubicBezTo>
                    <a:pt x="2" y="7"/>
                    <a:pt x="1" y="11"/>
                    <a:pt x="3" y="14"/>
                  </a:cubicBezTo>
                  <a:cubicBezTo>
                    <a:pt x="5" y="17"/>
                    <a:pt x="9" y="19"/>
                    <a:pt x="13" y="17"/>
                  </a:cubicBezTo>
                  <a:cubicBezTo>
                    <a:pt x="17" y="15"/>
                    <a:pt x="17" y="10"/>
                    <a:pt x="15" y="7"/>
                  </a:cubicBezTo>
                  <a:cubicBezTo>
                    <a:pt x="15" y="6"/>
                    <a:pt x="13" y="6"/>
                    <a:pt x="14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946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947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948"/>
            <p:cNvSpPr/>
            <p:nvPr/>
          </p:nvSpPr>
          <p:spPr bwMode="auto">
            <a:xfrm>
              <a:off x="9666773" y="9297988"/>
              <a:ext cx="131762" cy="120650"/>
            </a:xfrm>
            <a:custGeom>
              <a:avLst/>
              <a:gdLst>
                <a:gd name="T0" fmla="*/ 16 w 35"/>
                <a:gd name="T1" fmla="*/ 18 h 32"/>
                <a:gd name="T2" fmla="*/ 12 w 35"/>
                <a:gd name="T3" fmla="*/ 1 h 32"/>
                <a:gd name="T4" fmla="*/ 9 w 35"/>
                <a:gd name="T5" fmla="*/ 16 h 32"/>
                <a:gd name="T6" fmla="*/ 11 w 35"/>
                <a:gd name="T7" fmla="*/ 15 h 32"/>
                <a:gd name="T8" fmla="*/ 2 w 35"/>
                <a:gd name="T9" fmla="*/ 21 h 32"/>
                <a:gd name="T10" fmla="*/ 14 w 35"/>
                <a:gd name="T11" fmla="*/ 21 h 32"/>
                <a:gd name="T12" fmla="*/ 12 w 35"/>
                <a:gd name="T13" fmla="*/ 20 h 32"/>
                <a:gd name="T14" fmla="*/ 17 w 35"/>
                <a:gd name="T15" fmla="*/ 32 h 32"/>
                <a:gd name="T16" fmla="*/ 19 w 35"/>
                <a:gd name="T17" fmla="*/ 21 h 32"/>
                <a:gd name="T18" fmla="*/ 18 w 35"/>
                <a:gd name="T19" fmla="*/ 22 h 32"/>
                <a:gd name="T20" fmla="*/ 31 w 35"/>
                <a:gd name="T21" fmla="*/ 12 h 32"/>
                <a:gd name="T22" fmla="*/ 15 w 35"/>
                <a:gd name="T23" fmla="*/ 18 h 32"/>
                <a:gd name="T24" fmla="*/ 17 w 35"/>
                <a:gd name="T25" fmla="*/ 18 h 32"/>
                <a:gd name="T26" fmla="*/ 25 w 35"/>
                <a:gd name="T27" fmla="*/ 11 h 32"/>
                <a:gd name="T28" fmla="*/ 27 w 35"/>
                <a:gd name="T29" fmla="*/ 19 h 32"/>
                <a:gd name="T30" fmla="*/ 19 w 35"/>
                <a:gd name="T31" fmla="*/ 21 h 32"/>
                <a:gd name="T32" fmla="*/ 18 w 35"/>
                <a:gd name="T33" fmla="*/ 22 h 32"/>
                <a:gd name="T34" fmla="*/ 21 w 35"/>
                <a:gd name="T35" fmla="*/ 25 h 32"/>
                <a:gd name="T36" fmla="*/ 21 w 35"/>
                <a:gd name="T37" fmla="*/ 27 h 32"/>
                <a:gd name="T38" fmla="*/ 13 w 35"/>
                <a:gd name="T39" fmla="*/ 28 h 32"/>
                <a:gd name="T40" fmla="*/ 14 w 35"/>
                <a:gd name="T41" fmla="*/ 21 h 32"/>
                <a:gd name="T42" fmla="*/ 12 w 35"/>
                <a:gd name="T43" fmla="*/ 20 h 32"/>
                <a:gd name="T44" fmla="*/ 4 w 35"/>
                <a:gd name="T45" fmla="*/ 21 h 32"/>
                <a:gd name="T46" fmla="*/ 10 w 35"/>
                <a:gd name="T47" fmla="*/ 16 h 32"/>
                <a:gd name="T48" fmla="*/ 11 w 35"/>
                <a:gd name="T49" fmla="*/ 15 h 32"/>
                <a:gd name="T50" fmla="*/ 7 w 35"/>
                <a:gd name="T51" fmla="*/ 8 h 32"/>
                <a:gd name="T52" fmla="*/ 15 w 35"/>
                <a:gd name="T53" fmla="*/ 6 h 32"/>
                <a:gd name="T54" fmla="*/ 14 w 35"/>
                <a:gd name="T55" fmla="*/ 18 h 32"/>
                <a:gd name="T56" fmla="*/ 16 w 35"/>
                <a:gd name="T5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2">
                  <a:moveTo>
                    <a:pt x="16" y="18"/>
                  </a:moveTo>
                  <a:cubicBezTo>
                    <a:pt x="17" y="14"/>
                    <a:pt x="19" y="3"/>
                    <a:pt x="12" y="1"/>
                  </a:cubicBezTo>
                  <a:cubicBezTo>
                    <a:pt x="3" y="0"/>
                    <a:pt x="5" y="12"/>
                    <a:pt x="9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5" y="12"/>
                    <a:pt x="0" y="14"/>
                    <a:pt x="2" y="21"/>
                  </a:cubicBezTo>
                  <a:cubicBezTo>
                    <a:pt x="4" y="29"/>
                    <a:pt x="11" y="26"/>
                    <a:pt x="14" y="21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0" y="25"/>
                    <a:pt x="11" y="31"/>
                    <a:pt x="17" y="32"/>
                  </a:cubicBezTo>
                  <a:cubicBezTo>
                    <a:pt x="24" y="32"/>
                    <a:pt x="24" y="23"/>
                    <a:pt x="19" y="21"/>
                  </a:cubicBezTo>
                  <a:cubicBezTo>
                    <a:pt x="18" y="20"/>
                    <a:pt x="17" y="21"/>
                    <a:pt x="18" y="22"/>
                  </a:cubicBezTo>
                  <a:cubicBezTo>
                    <a:pt x="23" y="24"/>
                    <a:pt x="35" y="19"/>
                    <a:pt x="31" y="12"/>
                  </a:cubicBezTo>
                  <a:cubicBezTo>
                    <a:pt x="27" y="6"/>
                    <a:pt x="16" y="12"/>
                    <a:pt x="15" y="18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7" y="14"/>
                    <a:pt x="21" y="12"/>
                    <a:pt x="25" y="11"/>
                  </a:cubicBezTo>
                  <a:cubicBezTo>
                    <a:pt x="34" y="10"/>
                    <a:pt x="29" y="18"/>
                    <a:pt x="27" y="19"/>
                  </a:cubicBezTo>
                  <a:cubicBezTo>
                    <a:pt x="25" y="21"/>
                    <a:pt x="21" y="22"/>
                    <a:pt x="19" y="21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20" y="22"/>
                    <a:pt x="21" y="24"/>
                    <a:pt x="21" y="25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0" y="31"/>
                    <a:pt x="18" y="31"/>
                    <a:pt x="13" y="28"/>
                  </a:cubicBezTo>
                  <a:cubicBezTo>
                    <a:pt x="12" y="26"/>
                    <a:pt x="13" y="23"/>
                    <a:pt x="14" y="21"/>
                  </a:cubicBezTo>
                  <a:cubicBezTo>
                    <a:pt x="14" y="20"/>
                    <a:pt x="13" y="19"/>
                    <a:pt x="12" y="20"/>
                  </a:cubicBezTo>
                  <a:cubicBezTo>
                    <a:pt x="10" y="24"/>
                    <a:pt x="6" y="27"/>
                    <a:pt x="4" y="21"/>
                  </a:cubicBezTo>
                  <a:cubicBezTo>
                    <a:pt x="2" y="16"/>
                    <a:pt x="5" y="13"/>
                    <a:pt x="10" y="16"/>
                  </a:cubicBezTo>
                  <a:cubicBezTo>
                    <a:pt x="10" y="16"/>
                    <a:pt x="12" y="16"/>
                    <a:pt x="11" y="15"/>
                  </a:cubicBezTo>
                  <a:cubicBezTo>
                    <a:pt x="9" y="14"/>
                    <a:pt x="8" y="11"/>
                    <a:pt x="7" y="8"/>
                  </a:cubicBezTo>
                  <a:cubicBezTo>
                    <a:pt x="6" y="3"/>
                    <a:pt x="13" y="1"/>
                    <a:pt x="15" y="6"/>
                  </a:cubicBezTo>
                  <a:cubicBezTo>
                    <a:pt x="16" y="10"/>
                    <a:pt x="15" y="14"/>
                    <a:pt x="14" y="18"/>
                  </a:cubicBezTo>
                  <a:cubicBezTo>
                    <a:pt x="14" y="19"/>
                    <a:pt x="16" y="19"/>
                    <a:pt x="16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949"/>
            <p:cNvSpPr/>
            <p:nvPr/>
          </p:nvSpPr>
          <p:spPr bwMode="auto">
            <a:xfrm>
              <a:off x="9708048" y="9350376"/>
              <a:ext cx="30162" cy="30163"/>
            </a:xfrm>
            <a:custGeom>
              <a:avLst/>
              <a:gdLst>
                <a:gd name="T0" fmla="*/ 7 w 8"/>
                <a:gd name="T1" fmla="*/ 4 h 8"/>
                <a:gd name="T2" fmla="*/ 3 w 8"/>
                <a:gd name="T3" fmla="*/ 7 h 8"/>
                <a:gd name="T4" fmla="*/ 0 w 8"/>
                <a:gd name="T5" fmla="*/ 3 h 8"/>
                <a:gd name="T6" fmla="*/ 4 w 8"/>
                <a:gd name="T7" fmla="*/ 0 h 8"/>
                <a:gd name="T8" fmla="*/ 7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6"/>
                    <a:pt x="5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950"/>
            <p:cNvSpPr/>
            <p:nvPr/>
          </p:nvSpPr>
          <p:spPr bwMode="auto">
            <a:xfrm>
              <a:off x="9701698" y="9339263"/>
              <a:ext cx="36512" cy="49213"/>
            </a:xfrm>
            <a:custGeom>
              <a:avLst/>
              <a:gdLst>
                <a:gd name="T0" fmla="*/ 9 w 10"/>
                <a:gd name="T1" fmla="*/ 7 h 13"/>
                <a:gd name="T2" fmla="*/ 6 w 10"/>
                <a:gd name="T3" fmla="*/ 10 h 13"/>
                <a:gd name="T4" fmla="*/ 3 w 10"/>
                <a:gd name="T5" fmla="*/ 10 h 13"/>
                <a:gd name="T6" fmla="*/ 2 w 10"/>
                <a:gd name="T7" fmla="*/ 6 h 13"/>
                <a:gd name="T8" fmla="*/ 5 w 10"/>
                <a:gd name="T9" fmla="*/ 3 h 13"/>
                <a:gd name="T10" fmla="*/ 9 w 10"/>
                <a:gd name="T11" fmla="*/ 7 h 13"/>
                <a:gd name="T12" fmla="*/ 10 w 10"/>
                <a:gd name="T13" fmla="*/ 8 h 13"/>
                <a:gd name="T14" fmla="*/ 8 w 10"/>
                <a:gd name="T15" fmla="*/ 3 h 13"/>
                <a:gd name="T16" fmla="*/ 1 w 10"/>
                <a:gd name="T17" fmla="*/ 5 h 13"/>
                <a:gd name="T18" fmla="*/ 3 w 10"/>
                <a:gd name="T19" fmla="*/ 11 h 13"/>
                <a:gd name="T20" fmla="*/ 10 w 10"/>
                <a:gd name="T21" fmla="*/ 8 h 13"/>
                <a:gd name="T22" fmla="*/ 9 w 10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9" y="8"/>
                    <a:pt x="8" y="9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8" y="3"/>
                    <a:pt x="9" y="4"/>
                    <a:pt x="9" y="7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0" y="6"/>
                    <a:pt x="9" y="4"/>
                    <a:pt x="8" y="3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0" y="7"/>
                    <a:pt x="2" y="10"/>
                    <a:pt x="3" y="11"/>
                  </a:cubicBezTo>
                  <a:cubicBezTo>
                    <a:pt x="6" y="13"/>
                    <a:pt x="9" y="11"/>
                    <a:pt x="10" y="8"/>
                  </a:cubicBezTo>
                  <a:cubicBezTo>
                    <a:pt x="10" y="8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951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952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953"/>
            <p:cNvSpPr/>
            <p:nvPr/>
          </p:nvSpPr>
          <p:spPr bwMode="auto">
            <a:xfrm>
              <a:off x="10043010" y="9613901"/>
              <a:ext cx="114300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7 h 29"/>
                <a:gd name="T30" fmla="*/ 16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4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2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7"/>
                  </a:cubicBezTo>
                  <a:cubicBezTo>
                    <a:pt x="21" y="19"/>
                    <a:pt x="19" y="20"/>
                    <a:pt x="16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7"/>
                    <a:pt x="15" y="27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1"/>
                    <a:pt x="5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3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954"/>
            <p:cNvSpPr/>
            <p:nvPr/>
          </p:nvSpPr>
          <p:spPr bwMode="auto">
            <a:xfrm>
              <a:off x="10077935" y="9661526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955"/>
            <p:cNvSpPr/>
            <p:nvPr/>
          </p:nvSpPr>
          <p:spPr bwMode="auto">
            <a:xfrm>
              <a:off x="10069998" y="9655176"/>
              <a:ext cx="38100" cy="47625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6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956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957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958"/>
            <p:cNvSpPr/>
            <p:nvPr/>
          </p:nvSpPr>
          <p:spPr bwMode="auto">
            <a:xfrm>
              <a:off x="9798535" y="9993313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9 h 29"/>
                <a:gd name="T16" fmla="*/ 17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7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5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3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9"/>
                  </a:cubicBezTo>
                  <a:cubicBezTo>
                    <a:pt x="21" y="29"/>
                    <a:pt x="21" y="21"/>
                    <a:pt x="17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2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9" y="20"/>
                    <a:pt x="17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7" y="27"/>
                    <a:pt x="15" y="28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2"/>
                    <a:pt x="5" y="24"/>
                    <a:pt x="3" y="19"/>
                  </a:cubicBezTo>
                  <a:cubicBezTo>
                    <a:pt x="2" y="15"/>
                    <a:pt x="4" y="13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959"/>
            <p:cNvSpPr/>
            <p:nvPr/>
          </p:nvSpPr>
          <p:spPr bwMode="auto">
            <a:xfrm>
              <a:off x="9833460" y="10040938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960"/>
            <p:cNvSpPr/>
            <p:nvPr/>
          </p:nvSpPr>
          <p:spPr bwMode="auto">
            <a:xfrm>
              <a:off x="9825523" y="10034588"/>
              <a:ext cx="38100" cy="49213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7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961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962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963"/>
            <p:cNvSpPr/>
            <p:nvPr/>
          </p:nvSpPr>
          <p:spPr bwMode="auto">
            <a:xfrm>
              <a:off x="10292248" y="10391776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0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4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6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6 w 30"/>
                <a:gd name="T31" fmla="*/ 19 h 29"/>
                <a:gd name="T32" fmla="*/ 15 w 30"/>
                <a:gd name="T33" fmla="*/ 20 h 29"/>
                <a:gd name="T34" fmla="*/ 17 w 30"/>
                <a:gd name="T35" fmla="*/ 23 h 29"/>
                <a:gd name="T36" fmla="*/ 17 w 30"/>
                <a:gd name="T37" fmla="*/ 24 h 29"/>
                <a:gd name="T38" fmla="*/ 11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9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4" y="13"/>
                    <a:pt x="16" y="3"/>
                    <a:pt x="10" y="2"/>
                  </a:cubicBezTo>
                  <a:cubicBezTo>
                    <a:pt x="2" y="0"/>
                    <a:pt x="3" y="11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4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1" y="19"/>
                    <a:pt x="11" y="18"/>
                    <a:pt x="10" y="18"/>
                  </a:cubicBezTo>
                  <a:cubicBezTo>
                    <a:pt x="8" y="23"/>
                    <a:pt x="9" y="28"/>
                    <a:pt x="14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5" y="18"/>
                    <a:pt x="14" y="19"/>
                    <a:pt x="15" y="20"/>
                  </a:cubicBezTo>
                  <a:cubicBezTo>
                    <a:pt x="20" y="22"/>
                    <a:pt x="30" y="18"/>
                    <a:pt x="26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8" y="20"/>
                    <a:pt x="16" y="19"/>
                  </a:cubicBezTo>
                  <a:cubicBezTo>
                    <a:pt x="16" y="19"/>
                    <a:pt x="15" y="19"/>
                    <a:pt x="15" y="20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7"/>
                    <a:pt x="15" y="27"/>
                    <a:pt x="11" y="25"/>
                  </a:cubicBezTo>
                  <a:cubicBezTo>
                    <a:pt x="10" y="23"/>
                    <a:pt x="11" y="21"/>
                    <a:pt x="12" y="19"/>
                  </a:cubicBezTo>
                  <a:cubicBezTo>
                    <a:pt x="12" y="18"/>
                    <a:pt x="10" y="18"/>
                    <a:pt x="10" y="18"/>
                  </a:cubicBezTo>
                  <a:cubicBezTo>
                    <a:pt x="8" y="21"/>
                    <a:pt x="4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8" y="15"/>
                    <a:pt x="10" y="15"/>
                    <a:pt x="9" y="14"/>
                  </a:cubicBezTo>
                  <a:cubicBezTo>
                    <a:pt x="7" y="13"/>
                    <a:pt x="6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2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964"/>
            <p:cNvSpPr/>
            <p:nvPr/>
          </p:nvSpPr>
          <p:spPr bwMode="auto">
            <a:xfrm>
              <a:off x="10325585" y="10439401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6 h 7"/>
                <a:gd name="T4" fmla="*/ 0 w 6"/>
                <a:gd name="T5" fmla="*/ 3 h 7"/>
                <a:gd name="T6" fmla="*/ 4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965"/>
            <p:cNvSpPr/>
            <p:nvPr/>
          </p:nvSpPr>
          <p:spPr bwMode="auto">
            <a:xfrm>
              <a:off x="10317648" y="10433051"/>
              <a:ext cx="34925" cy="47625"/>
            </a:xfrm>
            <a:custGeom>
              <a:avLst/>
              <a:gdLst>
                <a:gd name="T0" fmla="*/ 8 w 9"/>
                <a:gd name="T1" fmla="*/ 5 h 13"/>
                <a:gd name="T2" fmla="*/ 6 w 9"/>
                <a:gd name="T3" fmla="*/ 8 h 13"/>
                <a:gd name="T4" fmla="*/ 2 w 9"/>
                <a:gd name="T5" fmla="*/ 6 h 13"/>
                <a:gd name="T6" fmla="*/ 8 w 9"/>
                <a:gd name="T7" fmla="*/ 5 h 13"/>
                <a:gd name="T8" fmla="*/ 9 w 9"/>
                <a:gd name="T9" fmla="*/ 7 h 13"/>
                <a:gd name="T10" fmla="*/ 7 w 9"/>
                <a:gd name="T11" fmla="*/ 2 h 13"/>
                <a:gd name="T12" fmla="*/ 1 w 9"/>
                <a:gd name="T13" fmla="*/ 4 h 13"/>
                <a:gd name="T14" fmla="*/ 9 w 9"/>
                <a:gd name="T15" fmla="*/ 7 h 13"/>
                <a:gd name="T16" fmla="*/ 8 w 9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8" y="5"/>
                  </a:move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8" y="1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5"/>
                    <a:pt x="8" y="3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9"/>
                    <a:pt x="8" y="13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8" name="矩形 777"/>
          <p:cNvSpPr/>
          <p:nvPr/>
        </p:nvSpPr>
        <p:spPr>
          <a:xfrm>
            <a:off x="1064116" y="1827649"/>
            <a:ext cx="95376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16D7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花开疫散  携手前行</a:t>
            </a:r>
            <a:endParaRPr lang="zh-CN" altLang="en-US" sz="72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F16D7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81033" y="2463785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5400" b="1" kern="100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分享交流</a:t>
            </a:r>
            <a:endParaRPr lang="zh-CN" altLang="zh-CN" sz="5400" b="1" kern="100" dirty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482412" y="1090322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2461675" y="1926643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727640" y="1768202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4490105" y="2732740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42286" y="2463785"/>
            <a:ext cx="50321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b="1" kern="100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</a:t>
            </a:r>
            <a:r>
              <a:rPr lang="zh-CN" altLang="en-US" sz="5400" b="1" kern="100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、活动</a:t>
            </a:r>
            <a:r>
              <a:rPr lang="zh-CN" altLang="zh-CN" sz="5400" b="1" kern="100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482412" y="1090322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2461675" y="1926643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727640" y="1768202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4490105" y="2732740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626870" y="2359025"/>
            <a:ext cx="92817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主题课程：《我们在春天里》、《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再见了，幼儿园</a:t>
            </a:r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》、《小问号》</a:t>
            </a:r>
          </a:p>
          <a:p>
            <a:endParaRPr 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班本课程：《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小学，我来啦</a:t>
            </a:r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你好！红领巾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咔嚓咔嚓毕业照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25173" y="2606502"/>
            <a:ext cx="64171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b="1" kern="100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需要配合的若干事宜</a:t>
            </a: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582742" y="909347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1892715" y="2059358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511740" y="1405617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3669050" y="3260425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917105" y="1149658"/>
            <a:ext cx="61728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1.微型家长会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.幼儿作息时间的调整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3.幼儿请假退费制度的调整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5月份会有毕业照的拍摄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月底毕业典礼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《快乐家园》、</a:t>
            </a:r>
            <a:r>
              <a:rPr lang="en-US" altLang="zh-CN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日记画</a:t>
            </a:r>
            <a:r>
              <a:rPr lang="en-US" altLang="zh-CN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7.教育观的一致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8.生活自理不包办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9.早晨在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8:10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分之前到园，不随便请假。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688937" y="749459"/>
            <a:ext cx="9042335" cy="5523593"/>
          </a:xfrm>
          <a:custGeom>
            <a:avLst/>
            <a:gdLst>
              <a:gd name="connsiteX0" fmla="*/ 32287 w 9042335"/>
              <a:gd name="connsiteY0" fmla="*/ 97706 h 5523593"/>
              <a:gd name="connsiteX1" fmla="*/ 1565251 w 9042335"/>
              <a:gd name="connsiteY1" fmla="*/ 178388 h 5523593"/>
              <a:gd name="connsiteX2" fmla="*/ 3232687 w 9042335"/>
              <a:gd name="connsiteY2" fmla="*/ 151494 h 5523593"/>
              <a:gd name="connsiteX3" fmla="*/ 4967357 w 9042335"/>
              <a:gd name="connsiteY3" fmla="*/ 124600 h 5523593"/>
              <a:gd name="connsiteX4" fmla="*/ 6513769 w 9042335"/>
              <a:gd name="connsiteY4" fmla="*/ 3576 h 5523593"/>
              <a:gd name="connsiteX5" fmla="*/ 7885369 w 9042335"/>
              <a:gd name="connsiteY5" fmla="*/ 43917 h 5523593"/>
              <a:gd name="connsiteX6" fmla="*/ 8961134 w 9042335"/>
              <a:gd name="connsiteY6" fmla="*/ 164941 h 5523593"/>
              <a:gd name="connsiteX7" fmla="*/ 8961134 w 9042335"/>
              <a:gd name="connsiteY7" fmla="*/ 796953 h 5523593"/>
              <a:gd name="connsiteX8" fmla="*/ 8920792 w 9042335"/>
              <a:gd name="connsiteY8" fmla="*/ 2034082 h 5523593"/>
              <a:gd name="connsiteX9" fmla="*/ 8934239 w 9042335"/>
              <a:gd name="connsiteY9" fmla="*/ 3257765 h 5523593"/>
              <a:gd name="connsiteX10" fmla="*/ 8974581 w 9042335"/>
              <a:gd name="connsiteY10" fmla="*/ 4387317 h 5523593"/>
              <a:gd name="connsiteX11" fmla="*/ 8974581 w 9042335"/>
              <a:gd name="connsiteY11" fmla="*/ 5153800 h 5523593"/>
              <a:gd name="connsiteX12" fmla="*/ 8813216 w 9042335"/>
              <a:gd name="connsiteY12" fmla="*/ 5368953 h 5523593"/>
              <a:gd name="connsiteX13" fmla="*/ 7132334 w 9042335"/>
              <a:gd name="connsiteY13" fmla="*/ 5449635 h 5523593"/>
              <a:gd name="connsiteX14" fmla="*/ 5706945 w 9042335"/>
              <a:gd name="connsiteY14" fmla="*/ 5436188 h 5523593"/>
              <a:gd name="connsiteX15" fmla="*/ 4698416 w 9042335"/>
              <a:gd name="connsiteY15" fmla="*/ 5489976 h 5523593"/>
              <a:gd name="connsiteX16" fmla="*/ 3931934 w 9042335"/>
              <a:gd name="connsiteY16" fmla="*/ 5489976 h 5523593"/>
              <a:gd name="connsiteX17" fmla="*/ 3165451 w 9042335"/>
              <a:gd name="connsiteY17" fmla="*/ 5436188 h 5523593"/>
              <a:gd name="connsiteX18" fmla="*/ 2654463 w 9042335"/>
              <a:gd name="connsiteY18" fmla="*/ 5463082 h 5523593"/>
              <a:gd name="connsiteX19" fmla="*/ 1242522 w 9042335"/>
              <a:gd name="connsiteY19" fmla="*/ 5476529 h 5523593"/>
              <a:gd name="connsiteX20" fmla="*/ 449145 w 9042335"/>
              <a:gd name="connsiteY20" fmla="*/ 5516870 h 5523593"/>
              <a:gd name="connsiteX21" fmla="*/ 112969 w 9042335"/>
              <a:gd name="connsiteY21" fmla="*/ 5503423 h 5523593"/>
              <a:gd name="connsiteX22" fmla="*/ 32287 w 9042335"/>
              <a:gd name="connsiteY22" fmla="*/ 5328612 h 5523593"/>
              <a:gd name="connsiteX23" fmla="*/ 32287 w 9042335"/>
              <a:gd name="connsiteY23" fmla="*/ 3943565 h 5523593"/>
              <a:gd name="connsiteX24" fmla="*/ 5392 w 9042335"/>
              <a:gd name="connsiteY24" fmla="*/ 3082953 h 5523593"/>
              <a:gd name="connsiteX25" fmla="*/ 153310 w 9042335"/>
              <a:gd name="connsiteY25" fmla="*/ 1738247 h 5523593"/>
              <a:gd name="connsiteX26" fmla="*/ 99522 w 9042335"/>
              <a:gd name="connsiteY26" fmla="*/ 1361729 h 5523593"/>
              <a:gd name="connsiteX27" fmla="*/ 45734 w 9042335"/>
              <a:gd name="connsiteY27" fmla="*/ 649035 h 5523593"/>
              <a:gd name="connsiteX28" fmla="*/ 32287 w 9042335"/>
              <a:gd name="connsiteY28" fmla="*/ 299412 h 5523593"/>
              <a:gd name="connsiteX29" fmla="*/ 32287 w 9042335"/>
              <a:gd name="connsiteY29" fmla="*/ 97706 h 552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42335" h="5523593">
                <a:moveTo>
                  <a:pt x="32287" y="97706"/>
                </a:moveTo>
                <a:cubicBezTo>
                  <a:pt x="532069" y="133564"/>
                  <a:pt x="1565251" y="178388"/>
                  <a:pt x="1565251" y="178388"/>
                </a:cubicBezTo>
                <a:lnTo>
                  <a:pt x="3232687" y="151494"/>
                </a:lnTo>
                <a:cubicBezTo>
                  <a:pt x="3799705" y="142529"/>
                  <a:pt x="4420510" y="149253"/>
                  <a:pt x="4967357" y="124600"/>
                </a:cubicBezTo>
                <a:cubicBezTo>
                  <a:pt x="5514204" y="99947"/>
                  <a:pt x="6027434" y="17023"/>
                  <a:pt x="6513769" y="3576"/>
                </a:cubicBezTo>
                <a:cubicBezTo>
                  <a:pt x="7000104" y="-9871"/>
                  <a:pt x="7477475" y="17023"/>
                  <a:pt x="7885369" y="43917"/>
                </a:cubicBezTo>
                <a:cubicBezTo>
                  <a:pt x="8293263" y="70811"/>
                  <a:pt x="8781840" y="39435"/>
                  <a:pt x="8961134" y="164941"/>
                </a:cubicBezTo>
                <a:cubicBezTo>
                  <a:pt x="9140428" y="290447"/>
                  <a:pt x="8967858" y="485430"/>
                  <a:pt x="8961134" y="796953"/>
                </a:cubicBezTo>
                <a:cubicBezTo>
                  <a:pt x="8954410" y="1108476"/>
                  <a:pt x="8925274" y="1623947"/>
                  <a:pt x="8920792" y="2034082"/>
                </a:cubicBezTo>
                <a:cubicBezTo>
                  <a:pt x="8916310" y="2444217"/>
                  <a:pt x="8925274" y="2865559"/>
                  <a:pt x="8934239" y="3257765"/>
                </a:cubicBezTo>
                <a:cubicBezTo>
                  <a:pt x="8943204" y="3649971"/>
                  <a:pt x="8967857" y="4071311"/>
                  <a:pt x="8974581" y="4387317"/>
                </a:cubicBezTo>
                <a:cubicBezTo>
                  <a:pt x="8981305" y="4703323"/>
                  <a:pt x="9001475" y="4990194"/>
                  <a:pt x="8974581" y="5153800"/>
                </a:cubicBezTo>
                <a:cubicBezTo>
                  <a:pt x="8947687" y="5317406"/>
                  <a:pt x="9120257" y="5319647"/>
                  <a:pt x="8813216" y="5368953"/>
                </a:cubicBezTo>
                <a:cubicBezTo>
                  <a:pt x="8506175" y="5418259"/>
                  <a:pt x="7650046" y="5438429"/>
                  <a:pt x="7132334" y="5449635"/>
                </a:cubicBezTo>
                <a:cubicBezTo>
                  <a:pt x="6614622" y="5460841"/>
                  <a:pt x="6112598" y="5429465"/>
                  <a:pt x="5706945" y="5436188"/>
                </a:cubicBezTo>
                <a:cubicBezTo>
                  <a:pt x="5301292" y="5442912"/>
                  <a:pt x="4994251" y="5481011"/>
                  <a:pt x="4698416" y="5489976"/>
                </a:cubicBezTo>
                <a:cubicBezTo>
                  <a:pt x="4402581" y="5498941"/>
                  <a:pt x="4187428" y="5498941"/>
                  <a:pt x="3931934" y="5489976"/>
                </a:cubicBezTo>
                <a:cubicBezTo>
                  <a:pt x="3676440" y="5481011"/>
                  <a:pt x="3378363" y="5440670"/>
                  <a:pt x="3165451" y="5436188"/>
                </a:cubicBezTo>
                <a:cubicBezTo>
                  <a:pt x="2952539" y="5431706"/>
                  <a:pt x="2974951" y="5456359"/>
                  <a:pt x="2654463" y="5463082"/>
                </a:cubicBezTo>
                <a:cubicBezTo>
                  <a:pt x="2333975" y="5469805"/>
                  <a:pt x="1610075" y="5467564"/>
                  <a:pt x="1242522" y="5476529"/>
                </a:cubicBezTo>
                <a:cubicBezTo>
                  <a:pt x="874969" y="5485494"/>
                  <a:pt x="637404" y="5512388"/>
                  <a:pt x="449145" y="5516870"/>
                </a:cubicBezTo>
                <a:cubicBezTo>
                  <a:pt x="260886" y="5521352"/>
                  <a:pt x="182445" y="5534799"/>
                  <a:pt x="112969" y="5503423"/>
                </a:cubicBezTo>
                <a:cubicBezTo>
                  <a:pt x="43493" y="5472047"/>
                  <a:pt x="45734" y="5588588"/>
                  <a:pt x="32287" y="5328612"/>
                </a:cubicBezTo>
                <a:cubicBezTo>
                  <a:pt x="18840" y="5068636"/>
                  <a:pt x="36769" y="4317841"/>
                  <a:pt x="32287" y="3943565"/>
                </a:cubicBezTo>
                <a:cubicBezTo>
                  <a:pt x="27805" y="3569289"/>
                  <a:pt x="-14778" y="3450506"/>
                  <a:pt x="5392" y="3082953"/>
                </a:cubicBezTo>
                <a:cubicBezTo>
                  <a:pt x="25562" y="2715400"/>
                  <a:pt x="137622" y="2025118"/>
                  <a:pt x="153310" y="1738247"/>
                </a:cubicBezTo>
                <a:cubicBezTo>
                  <a:pt x="168998" y="1451376"/>
                  <a:pt x="117451" y="1543264"/>
                  <a:pt x="99522" y="1361729"/>
                </a:cubicBezTo>
                <a:cubicBezTo>
                  <a:pt x="81593" y="1180194"/>
                  <a:pt x="56940" y="826088"/>
                  <a:pt x="45734" y="649035"/>
                </a:cubicBezTo>
                <a:cubicBezTo>
                  <a:pt x="34528" y="471982"/>
                  <a:pt x="30046" y="386818"/>
                  <a:pt x="32287" y="299412"/>
                </a:cubicBezTo>
                <a:cubicBezTo>
                  <a:pt x="34528" y="212006"/>
                  <a:pt x="46854" y="168303"/>
                  <a:pt x="32287" y="97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7" name="Group 4"/>
          <p:cNvGrpSpPr>
            <a:grpSpLocks noChangeAspect="1"/>
          </p:cNvGrpSpPr>
          <p:nvPr/>
        </p:nvGrpSpPr>
        <p:grpSpPr bwMode="auto">
          <a:xfrm>
            <a:off x="1349087" y="551330"/>
            <a:ext cx="9422008" cy="5768788"/>
            <a:chOff x="1229" y="-800"/>
            <a:chExt cx="6345" cy="4316"/>
          </a:xfrm>
        </p:grpSpPr>
        <p:sp>
          <p:nvSpPr>
            <p:cNvPr id="85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29" y="-800"/>
              <a:ext cx="6345" cy="4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5"/>
            <p:cNvSpPr>
              <a:spLocks noEditPoints="1"/>
            </p:cNvSpPr>
            <p:nvPr/>
          </p:nvSpPr>
          <p:spPr bwMode="auto">
            <a:xfrm>
              <a:off x="1474" y="-554"/>
              <a:ext cx="6043" cy="4013"/>
            </a:xfrm>
            <a:custGeom>
              <a:avLst/>
              <a:gdLst>
                <a:gd name="T0" fmla="*/ 12 w 4026"/>
                <a:gd name="T1" fmla="*/ 118 h 2335"/>
                <a:gd name="T2" fmla="*/ 12 w 4026"/>
                <a:gd name="T3" fmla="*/ 334 h 2335"/>
                <a:gd name="T4" fmla="*/ 28 w 4026"/>
                <a:gd name="T5" fmla="*/ 512 h 2335"/>
                <a:gd name="T6" fmla="*/ 76 w 4026"/>
                <a:gd name="T7" fmla="*/ 758 h 2335"/>
                <a:gd name="T8" fmla="*/ 71 w 4026"/>
                <a:gd name="T9" fmla="*/ 902 h 2335"/>
                <a:gd name="T10" fmla="*/ 47 w 4026"/>
                <a:gd name="T11" fmla="*/ 1115 h 2335"/>
                <a:gd name="T12" fmla="*/ 18 w 4026"/>
                <a:gd name="T13" fmla="*/ 1329 h 2335"/>
                <a:gd name="T14" fmla="*/ 1 w 4026"/>
                <a:gd name="T15" fmla="*/ 1507 h 2335"/>
                <a:gd name="T16" fmla="*/ 6 w 4026"/>
                <a:gd name="T17" fmla="*/ 1722 h 2335"/>
                <a:gd name="T18" fmla="*/ 4 w 4026"/>
                <a:gd name="T19" fmla="*/ 1937 h 2335"/>
                <a:gd name="T20" fmla="*/ 12 w 4026"/>
                <a:gd name="T21" fmla="*/ 2187 h 2335"/>
                <a:gd name="T22" fmla="*/ 144 w 4026"/>
                <a:gd name="T23" fmla="*/ 2317 h 2335"/>
                <a:gd name="T24" fmla="*/ 287 w 4026"/>
                <a:gd name="T25" fmla="*/ 2325 h 2335"/>
                <a:gd name="T26" fmla="*/ 502 w 4026"/>
                <a:gd name="T27" fmla="*/ 2330 h 2335"/>
                <a:gd name="T28" fmla="*/ 717 w 4026"/>
                <a:gd name="T29" fmla="*/ 2335 h 2335"/>
                <a:gd name="T30" fmla="*/ 897 w 4026"/>
                <a:gd name="T31" fmla="*/ 2334 h 2335"/>
                <a:gd name="T32" fmla="*/ 1112 w 4026"/>
                <a:gd name="T33" fmla="*/ 2329 h 2335"/>
                <a:gd name="T34" fmla="*/ 1327 w 4026"/>
                <a:gd name="T35" fmla="*/ 2319 h 2335"/>
                <a:gd name="T36" fmla="*/ 1576 w 4026"/>
                <a:gd name="T37" fmla="*/ 2292 h 2335"/>
                <a:gd name="T38" fmla="*/ 1791 w 4026"/>
                <a:gd name="T39" fmla="*/ 2286 h 2335"/>
                <a:gd name="T40" fmla="*/ 1935 w 4026"/>
                <a:gd name="T41" fmla="*/ 2290 h 2335"/>
                <a:gd name="T42" fmla="*/ 2114 w 4026"/>
                <a:gd name="T43" fmla="*/ 2293 h 2335"/>
                <a:gd name="T44" fmla="*/ 2329 w 4026"/>
                <a:gd name="T45" fmla="*/ 2298 h 2335"/>
                <a:gd name="T46" fmla="*/ 2544 w 4026"/>
                <a:gd name="T47" fmla="*/ 2305 h 2335"/>
                <a:gd name="T48" fmla="*/ 2759 w 4026"/>
                <a:gd name="T49" fmla="*/ 2310 h 2335"/>
                <a:gd name="T50" fmla="*/ 2974 w 4026"/>
                <a:gd name="T51" fmla="*/ 2315 h 2335"/>
                <a:gd name="T52" fmla="*/ 3190 w 4026"/>
                <a:gd name="T53" fmla="*/ 2311 h 2335"/>
                <a:gd name="T54" fmla="*/ 3368 w 4026"/>
                <a:gd name="T55" fmla="*/ 2299 h 2335"/>
                <a:gd name="T56" fmla="*/ 3548 w 4026"/>
                <a:gd name="T57" fmla="*/ 2300 h 2335"/>
                <a:gd name="T58" fmla="*/ 3762 w 4026"/>
                <a:gd name="T59" fmla="*/ 2306 h 2335"/>
                <a:gd name="T60" fmla="*/ 4004 w 4026"/>
                <a:gd name="T61" fmla="*/ 2277 h 2335"/>
                <a:gd name="T62" fmla="*/ 4023 w 4026"/>
                <a:gd name="T63" fmla="*/ 2138 h 2335"/>
                <a:gd name="T64" fmla="*/ 3999 w 4026"/>
                <a:gd name="T65" fmla="*/ 1960 h 2335"/>
                <a:gd name="T66" fmla="*/ 3969 w 4026"/>
                <a:gd name="T67" fmla="*/ 1747 h 2335"/>
                <a:gd name="T68" fmla="*/ 3967 w 4026"/>
                <a:gd name="T69" fmla="*/ 1497 h 2335"/>
                <a:gd name="T70" fmla="*/ 3977 w 4026"/>
                <a:gd name="T71" fmla="*/ 1354 h 2335"/>
                <a:gd name="T72" fmla="*/ 3991 w 4026"/>
                <a:gd name="T73" fmla="*/ 1139 h 2335"/>
                <a:gd name="T74" fmla="*/ 3998 w 4026"/>
                <a:gd name="T75" fmla="*/ 960 h 2335"/>
                <a:gd name="T76" fmla="*/ 3970 w 4026"/>
                <a:gd name="T77" fmla="*/ 747 h 2335"/>
                <a:gd name="T78" fmla="*/ 3956 w 4026"/>
                <a:gd name="T79" fmla="*/ 569 h 2335"/>
                <a:gd name="T80" fmla="*/ 3987 w 4026"/>
                <a:gd name="T81" fmla="*/ 356 h 2335"/>
                <a:gd name="T82" fmla="*/ 4021 w 4026"/>
                <a:gd name="T83" fmla="*/ 144 h 2335"/>
                <a:gd name="T84" fmla="*/ 3909 w 4026"/>
                <a:gd name="T85" fmla="*/ 18 h 2335"/>
                <a:gd name="T86" fmla="*/ 3694 w 4026"/>
                <a:gd name="T87" fmla="*/ 17 h 2335"/>
                <a:gd name="T88" fmla="*/ 3479 w 4026"/>
                <a:gd name="T89" fmla="*/ 16 h 2335"/>
                <a:gd name="T90" fmla="*/ 3299 w 4026"/>
                <a:gd name="T91" fmla="*/ 12 h 2335"/>
                <a:gd name="T92" fmla="*/ 3084 w 4026"/>
                <a:gd name="T93" fmla="*/ 14 h 2335"/>
                <a:gd name="T94" fmla="*/ 2905 w 4026"/>
                <a:gd name="T95" fmla="*/ 10 h 2335"/>
                <a:gd name="T96" fmla="*/ 2725 w 4026"/>
                <a:gd name="T97" fmla="*/ 2 h 2335"/>
                <a:gd name="T98" fmla="*/ 2474 w 4026"/>
                <a:gd name="T99" fmla="*/ 4 h 2335"/>
                <a:gd name="T100" fmla="*/ 2331 w 4026"/>
                <a:gd name="T101" fmla="*/ 1 h 2335"/>
                <a:gd name="T102" fmla="*/ 2116 w 4026"/>
                <a:gd name="T103" fmla="*/ 3 h 2335"/>
                <a:gd name="T104" fmla="*/ 1901 w 4026"/>
                <a:gd name="T105" fmla="*/ 7 h 2335"/>
                <a:gd name="T106" fmla="*/ 1686 w 4026"/>
                <a:gd name="T107" fmla="*/ 10 h 2335"/>
                <a:gd name="T108" fmla="*/ 1471 w 4026"/>
                <a:gd name="T109" fmla="*/ 15 h 2335"/>
                <a:gd name="T110" fmla="*/ 1327 w 4026"/>
                <a:gd name="T111" fmla="*/ 10 h 2335"/>
                <a:gd name="T112" fmla="*/ 1148 w 4026"/>
                <a:gd name="T113" fmla="*/ 7 h 2335"/>
                <a:gd name="T114" fmla="*/ 969 w 4026"/>
                <a:gd name="T115" fmla="*/ 9 h 2335"/>
                <a:gd name="T116" fmla="*/ 790 w 4026"/>
                <a:gd name="T117" fmla="*/ 10 h 2335"/>
                <a:gd name="T118" fmla="*/ 540 w 4026"/>
                <a:gd name="T119" fmla="*/ 27 h 2335"/>
                <a:gd name="T120" fmla="*/ 324 w 4026"/>
                <a:gd name="T121" fmla="*/ 27 h 2335"/>
                <a:gd name="T122" fmla="*/ 109 w 4026"/>
                <a:gd name="T123" fmla="*/ 18 h 2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26" h="2335">
                  <a:moveTo>
                    <a:pt x="38" y="14"/>
                  </a:moveTo>
                  <a:cubicBezTo>
                    <a:pt x="38" y="14"/>
                    <a:pt x="51" y="15"/>
                    <a:pt x="73" y="16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62" y="12"/>
                    <a:pt x="53" y="11"/>
                    <a:pt x="47" y="11"/>
                  </a:cubicBezTo>
                  <a:cubicBezTo>
                    <a:pt x="41" y="11"/>
                    <a:pt x="38" y="10"/>
                    <a:pt x="38" y="10"/>
                  </a:cubicBezTo>
                  <a:cubicBezTo>
                    <a:pt x="38" y="14"/>
                    <a:pt x="38" y="14"/>
                    <a:pt x="38" y="14"/>
                  </a:cubicBezTo>
                  <a:moveTo>
                    <a:pt x="25" y="48"/>
                  </a:moveTo>
                  <a:cubicBezTo>
                    <a:pt x="28" y="32"/>
                    <a:pt x="32" y="20"/>
                    <a:pt x="37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9" y="19"/>
                    <a:pt x="25" y="31"/>
                    <a:pt x="21" y="47"/>
                  </a:cubicBezTo>
                  <a:cubicBezTo>
                    <a:pt x="25" y="48"/>
                    <a:pt x="25" y="48"/>
                    <a:pt x="25" y="48"/>
                  </a:cubicBezTo>
                  <a:moveTo>
                    <a:pt x="16" y="119"/>
                  </a:moveTo>
                  <a:cubicBezTo>
                    <a:pt x="17" y="106"/>
                    <a:pt x="18" y="94"/>
                    <a:pt x="19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4" y="94"/>
                    <a:pt x="13" y="105"/>
                    <a:pt x="12" y="118"/>
                  </a:cubicBezTo>
                  <a:cubicBezTo>
                    <a:pt x="16" y="119"/>
                    <a:pt x="16" y="119"/>
                    <a:pt x="16" y="119"/>
                  </a:cubicBezTo>
                  <a:moveTo>
                    <a:pt x="13" y="190"/>
                  </a:moveTo>
                  <a:cubicBezTo>
                    <a:pt x="13" y="178"/>
                    <a:pt x="13" y="166"/>
                    <a:pt x="14" y="15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6"/>
                    <a:pt x="9" y="178"/>
                    <a:pt x="9" y="190"/>
                  </a:cubicBezTo>
                  <a:cubicBezTo>
                    <a:pt x="13" y="190"/>
                    <a:pt x="13" y="190"/>
                    <a:pt x="13" y="190"/>
                  </a:cubicBezTo>
                  <a:moveTo>
                    <a:pt x="13" y="262"/>
                  </a:moveTo>
                  <a:cubicBezTo>
                    <a:pt x="12" y="250"/>
                    <a:pt x="12" y="238"/>
                    <a:pt x="12" y="226"/>
                  </a:cubicBezTo>
                  <a:cubicBezTo>
                    <a:pt x="9" y="226"/>
                    <a:pt x="9" y="226"/>
                    <a:pt x="9" y="226"/>
                  </a:cubicBezTo>
                  <a:cubicBezTo>
                    <a:pt x="9" y="238"/>
                    <a:pt x="9" y="250"/>
                    <a:pt x="9" y="262"/>
                  </a:cubicBezTo>
                  <a:cubicBezTo>
                    <a:pt x="13" y="262"/>
                    <a:pt x="13" y="262"/>
                    <a:pt x="13" y="262"/>
                  </a:cubicBezTo>
                  <a:moveTo>
                    <a:pt x="15" y="333"/>
                  </a:moveTo>
                  <a:cubicBezTo>
                    <a:pt x="14" y="321"/>
                    <a:pt x="14" y="309"/>
                    <a:pt x="14" y="298"/>
                  </a:cubicBezTo>
                  <a:cubicBezTo>
                    <a:pt x="10" y="298"/>
                    <a:pt x="10" y="298"/>
                    <a:pt x="10" y="298"/>
                  </a:cubicBezTo>
                  <a:cubicBezTo>
                    <a:pt x="10" y="310"/>
                    <a:pt x="11" y="321"/>
                    <a:pt x="12" y="334"/>
                  </a:cubicBezTo>
                  <a:cubicBezTo>
                    <a:pt x="15" y="333"/>
                    <a:pt x="15" y="333"/>
                    <a:pt x="15" y="333"/>
                  </a:cubicBezTo>
                  <a:moveTo>
                    <a:pt x="20" y="405"/>
                  </a:moveTo>
                  <a:cubicBezTo>
                    <a:pt x="19" y="393"/>
                    <a:pt x="18" y="381"/>
                    <a:pt x="17" y="369"/>
                  </a:cubicBezTo>
                  <a:cubicBezTo>
                    <a:pt x="14" y="369"/>
                    <a:pt x="14" y="369"/>
                    <a:pt x="14" y="369"/>
                  </a:cubicBezTo>
                  <a:cubicBezTo>
                    <a:pt x="14" y="381"/>
                    <a:pt x="15" y="393"/>
                    <a:pt x="16" y="405"/>
                  </a:cubicBezTo>
                  <a:cubicBezTo>
                    <a:pt x="20" y="405"/>
                    <a:pt x="20" y="405"/>
                    <a:pt x="20" y="405"/>
                  </a:cubicBezTo>
                  <a:cubicBezTo>
                    <a:pt x="20" y="405"/>
                    <a:pt x="20" y="405"/>
                    <a:pt x="20" y="405"/>
                  </a:cubicBezTo>
                  <a:moveTo>
                    <a:pt x="27" y="476"/>
                  </a:moveTo>
                  <a:cubicBezTo>
                    <a:pt x="25" y="464"/>
                    <a:pt x="24" y="452"/>
                    <a:pt x="23" y="441"/>
                  </a:cubicBezTo>
                  <a:cubicBezTo>
                    <a:pt x="19" y="441"/>
                    <a:pt x="19" y="441"/>
                    <a:pt x="19" y="441"/>
                  </a:cubicBezTo>
                  <a:cubicBezTo>
                    <a:pt x="21" y="453"/>
                    <a:pt x="22" y="465"/>
                    <a:pt x="23" y="477"/>
                  </a:cubicBezTo>
                  <a:cubicBezTo>
                    <a:pt x="27" y="476"/>
                    <a:pt x="27" y="476"/>
                    <a:pt x="27" y="476"/>
                  </a:cubicBezTo>
                  <a:moveTo>
                    <a:pt x="36" y="547"/>
                  </a:moveTo>
                  <a:cubicBezTo>
                    <a:pt x="35" y="535"/>
                    <a:pt x="33" y="524"/>
                    <a:pt x="31" y="512"/>
                  </a:cubicBezTo>
                  <a:cubicBezTo>
                    <a:pt x="28" y="512"/>
                    <a:pt x="28" y="512"/>
                    <a:pt x="28" y="512"/>
                  </a:cubicBezTo>
                  <a:cubicBezTo>
                    <a:pt x="29" y="524"/>
                    <a:pt x="31" y="536"/>
                    <a:pt x="33" y="548"/>
                  </a:cubicBezTo>
                  <a:cubicBezTo>
                    <a:pt x="36" y="547"/>
                    <a:pt x="36" y="547"/>
                    <a:pt x="36" y="547"/>
                  </a:cubicBezTo>
                  <a:moveTo>
                    <a:pt x="49" y="618"/>
                  </a:moveTo>
                  <a:cubicBezTo>
                    <a:pt x="47" y="606"/>
                    <a:pt x="45" y="594"/>
                    <a:pt x="42" y="582"/>
                  </a:cubicBezTo>
                  <a:cubicBezTo>
                    <a:pt x="39" y="583"/>
                    <a:pt x="39" y="583"/>
                    <a:pt x="39" y="583"/>
                  </a:cubicBezTo>
                  <a:cubicBezTo>
                    <a:pt x="41" y="595"/>
                    <a:pt x="43" y="607"/>
                    <a:pt x="46" y="618"/>
                  </a:cubicBezTo>
                  <a:cubicBezTo>
                    <a:pt x="49" y="618"/>
                    <a:pt x="49" y="618"/>
                    <a:pt x="49" y="618"/>
                  </a:cubicBezTo>
                  <a:moveTo>
                    <a:pt x="66" y="687"/>
                  </a:moveTo>
                  <a:cubicBezTo>
                    <a:pt x="65" y="681"/>
                    <a:pt x="63" y="676"/>
                    <a:pt x="62" y="670"/>
                  </a:cubicBezTo>
                  <a:cubicBezTo>
                    <a:pt x="60" y="664"/>
                    <a:pt x="59" y="658"/>
                    <a:pt x="57" y="652"/>
                  </a:cubicBezTo>
                  <a:cubicBezTo>
                    <a:pt x="54" y="653"/>
                    <a:pt x="54" y="653"/>
                    <a:pt x="54" y="653"/>
                  </a:cubicBezTo>
                  <a:cubicBezTo>
                    <a:pt x="55" y="659"/>
                    <a:pt x="57" y="665"/>
                    <a:pt x="58" y="671"/>
                  </a:cubicBezTo>
                  <a:cubicBezTo>
                    <a:pt x="60" y="677"/>
                    <a:pt x="61" y="682"/>
                    <a:pt x="63" y="688"/>
                  </a:cubicBezTo>
                  <a:cubicBezTo>
                    <a:pt x="66" y="687"/>
                    <a:pt x="66" y="687"/>
                    <a:pt x="66" y="687"/>
                  </a:cubicBezTo>
                  <a:moveTo>
                    <a:pt x="76" y="758"/>
                  </a:moveTo>
                  <a:cubicBezTo>
                    <a:pt x="75" y="746"/>
                    <a:pt x="74" y="734"/>
                    <a:pt x="72" y="723"/>
                  </a:cubicBezTo>
                  <a:cubicBezTo>
                    <a:pt x="69" y="723"/>
                    <a:pt x="69" y="723"/>
                    <a:pt x="69" y="723"/>
                  </a:cubicBezTo>
                  <a:cubicBezTo>
                    <a:pt x="70" y="735"/>
                    <a:pt x="72" y="746"/>
                    <a:pt x="72" y="759"/>
                  </a:cubicBezTo>
                  <a:cubicBezTo>
                    <a:pt x="76" y="758"/>
                    <a:pt x="76" y="758"/>
                    <a:pt x="76" y="758"/>
                  </a:cubicBezTo>
                  <a:moveTo>
                    <a:pt x="78" y="830"/>
                  </a:moveTo>
                  <a:cubicBezTo>
                    <a:pt x="78" y="825"/>
                    <a:pt x="78" y="819"/>
                    <a:pt x="78" y="814"/>
                  </a:cubicBezTo>
                  <a:cubicBezTo>
                    <a:pt x="78" y="807"/>
                    <a:pt x="78" y="801"/>
                    <a:pt x="78" y="794"/>
                  </a:cubicBezTo>
                  <a:cubicBezTo>
                    <a:pt x="74" y="794"/>
                    <a:pt x="74" y="794"/>
                    <a:pt x="74" y="794"/>
                  </a:cubicBezTo>
                  <a:cubicBezTo>
                    <a:pt x="74" y="801"/>
                    <a:pt x="74" y="807"/>
                    <a:pt x="74" y="814"/>
                  </a:cubicBezTo>
                  <a:cubicBezTo>
                    <a:pt x="74" y="819"/>
                    <a:pt x="74" y="825"/>
                    <a:pt x="74" y="830"/>
                  </a:cubicBezTo>
                  <a:cubicBezTo>
                    <a:pt x="78" y="830"/>
                    <a:pt x="78" y="830"/>
                    <a:pt x="78" y="830"/>
                  </a:cubicBezTo>
                  <a:moveTo>
                    <a:pt x="74" y="902"/>
                  </a:moveTo>
                  <a:cubicBezTo>
                    <a:pt x="75" y="890"/>
                    <a:pt x="76" y="878"/>
                    <a:pt x="77" y="866"/>
                  </a:cubicBezTo>
                  <a:cubicBezTo>
                    <a:pt x="73" y="866"/>
                    <a:pt x="73" y="866"/>
                    <a:pt x="73" y="866"/>
                  </a:cubicBezTo>
                  <a:cubicBezTo>
                    <a:pt x="72" y="878"/>
                    <a:pt x="72" y="890"/>
                    <a:pt x="71" y="902"/>
                  </a:cubicBezTo>
                  <a:cubicBezTo>
                    <a:pt x="74" y="902"/>
                    <a:pt x="74" y="902"/>
                    <a:pt x="74" y="902"/>
                  </a:cubicBezTo>
                  <a:moveTo>
                    <a:pt x="68" y="973"/>
                  </a:moveTo>
                  <a:cubicBezTo>
                    <a:pt x="69" y="961"/>
                    <a:pt x="70" y="949"/>
                    <a:pt x="72" y="938"/>
                  </a:cubicBezTo>
                  <a:cubicBezTo>
                    <a:pt x="68" y="937"/>
                    <a:pt x="68" y="937"/>
                    <a:pt x="68" y="937"/>
                  </a:cubicBezTo>
                  <a:cubicBezTo>
                    <a:pt x="67" y="949"/>
                    <a:pt x="66" y="961"/>
                    <a:pt x="64" y="973"/>
                  </a:cubicBezTo>
                  <a:cubicBezTo>
                    <a:pt x="68" y="973"/>
                    <a:pt x="68" y="973"/>
                    <a:pt x="68" y="973"/>
                  </a:cubicBezTo>
                  <a:moveTo>
                    <a:pt x="60" y="1045"/>
                  </a:moveTo>
                  <a:cubicBezTo>
                    <a:pt x="61" y="1033"/>
                    <a:pt x="63" y="1021"/>
                    <a:pt x="64" y="1009"/>
                  </a:cubicBezTo>
                  <a:cubicBezTo>
                    <a:pt x="61" y="1009"/>
                    <a:pt x="61" y="1009"/>
                    <a:pt x="61" y="1009"/>
                  </a:cubicBezTo>
                  <a:cubicBezTo>
                    <a:pt x="59" y="1020"/>
                    <a:pt x="58" y="1032"/>
                    <a:pt x="56" y="1044"/>
                  </a:cubicBezTo>
                  <a:cubicBezTo>
                    <a:pt x="60" y="1045"/>
                    <a:pt x="60" y="1045"/>
                    <a:pt x="60" y="1045"/>
                  </a:cubicBezTo>
                  <a:moveTo>
                    <a:pt x="50" y="1116"/>
                  </a:moveTo>
                  <a:cubicBezTo>
                    <a:pt x="52" y="1104"/>
                    <a:pt x="54" y="1092"/>
                    <a:pt x="55" y="1080"/>
                  </a:cubicBezTo>
                  <a:cubicBezTo>
                    <a:pt x="52" y="1080"/>
                    <a:pt x="52" y="1080"/>
                    <a:pt x="52" y="1080"/>
                  </a:cubicBezTo>
                  <a:cubicBezTo>
                    <a:pt x="50" y="1092"/>
                    <a:pt x="48" y="1103"/>
                    <a:pt x="47" y="1115"/>
                  </a:cubicBezTo>
                  <a:cubicBezTo>
                    <a:pt x="50" y="1116"/>
                    <a:pt x="50" y="1116"/>
                    <a:pt x="50" y="1116"/>
                  </a:cubicBezTo>
                  <a:moveTo>
                    <a:pt x="40" y="1187"/>
                  </a:moveTo>
                  <a:cubicBezTo>
                    <a:pt x="42" y="1175"/>
                    <a:pt x="44" y="1163"/>
                    <a:pt x="45" y="1151"/>
                  </a:cubicBezTo>
                  <a:cubicBezTo>
                    <a:pt x="42" y="1151"/>
                    <a:pt x="42" y="1151"/>
                    <a:pt x="42" y="1151"/>
                  </a:cubicBezTo>
                  <a:cubicBezTo>
                    <a:pt x="40" y="1163"/>
                    <a:pt x="38" y="1174"/>
                    <a:pt x="37" y="1186"/>
                  </a:cubicBezTo>
                  <a:cubicBezTo>
                    <a:pt x="40" y="1187"/>
                    <a:pt x="40" y="1187"/>
                    <a:pt x="40" y="1187"/>
                  </a:cubicBezTo>
                  <a:moveTo>
                    <a:pt x="30" y="1258"/>
                  </a:moveTo>
                  <a:cubicBezTo>
                    <a:pt x="32" y="1246"/>
                    <a:pt x="34" y="1234"/>
                    <a:pt x="35" y="1222"/>
                  </a:cubicBezTo>
                  <a:cubicBezTo>
                    <a:pt x="32" y="1222"/>
                    <a:pt x="32" y="1222"/>
                    <a:pt x="32" y="1222"/>
                  </a:cubicBezTo>
                  <a:cubicBezTo>
                    <a:pt x="30" y="1234"/>
                    <a:pt x="29" y="1246"/>
                    <a:pt x="27" y="1257"/>
                  </a:cubicBezTo>
                  <a:cubicBezTo>
                    <a:pt x="30" y="1258"/>
                    <a:pt x="30" y="1258"/>
                    <a:pt x="30" y="1258"/>
                  </a:cubicBezTo>
                  <a:moveTo>
                    <a:pt x="21" y="1329"/>
                  </a:moveTo>
                  <a:cubicBezTo>
                    <a:pt x="23" y="1317"/>
                    <a:pt x="24" y="1305"/>
                    <a:pt x="26" y="1293"/>
                  </a:cubicBezTo>
                  <a:cubicBezTo>
                    <a:pt x="22" y="1293"/>
                    <a:pt x="22" y="1293"/>
                    <a:pt x="22" y="1293"/>
                  </a:cubicBezTo>
                  <a:cubicBezTo>
                    <a:pt x="21" y="1305"/>
                    <a:pt x="19" y="1317"/>
                    <a:pt x="18" y="1329"/>
                  </a:cubicBezTo>
                  <a:cubicBezTo>
                    <a:pt x="21" y="1329"/>
                    <a:pt x="21" y="1329"/>
                    <a:pt x="21" y="1329"/>
                  </a:cubicBezTo>
                  <a:moveTo>
                    <a:pt x="13" y="1400"/>
                  </a:moveTo>
                  <a:cubicBezTo>
                    <a:pt x="14" y="1388"/>
                    <a:pt x="16" y="1376"/>
                    <a:pt x="17" y="1365"/>
                  </a:cubicBezTo>
                  <a:cubicBezTo>
                    <a:pt x="13" y="1364"/>
                    <a:pt x="13" y="1364"/>
                    <a:pt x="13" y="1364"/>
                  </a:cubicBezTo>
                  <a:cubicBezTo>
                    <a:pt x="12" y="1376"/>
                    <a:pt x="11" y="1388"/>
                    <a:pt x="10" y="1400"/>
                  </a:cubicBezTo>
                  <a:cubicBezTo>
                    <a:pt x="13" y="1400"/>
                    <a:pt x="13" y="1400"/>
                    <a:pt x="13" y="1400"/>
                  </a:cubicBezTo>
                  <a:cubicBezTo>
                    <a:pt x="13" y="1400"/>
                    <a:pt x="13" y="1400"/>
                    <a:pt x="13" y="1400"/>
                  </a:cubicBezTo>
                  <a:moveTo>
                    <a:pt x="7" y="1472"/>
                  </a:moveTo>
                  <a:cubicBezTo>
                    <a:pt x="8" y="1460"/>
                    <a:pt x="9" y="1448"/>
                    <a:pt x="10" y="1436"/>
                  </a:cubicBezTo>
                  <a:cubicBezTo>
                    <a:pt x="6" y="1435"/>
                    <a:pt x="6" y="1435"/>
                    <a:pt x="6" y="1435"/>
                  </a:cubicBezTo>
                  <a:cubicBezTo>
                    <a:pt x="5" y="1447"/>
                    <a:pt x="4" y="1459"/>
                    <a:pt x="3" y="1471"/>
                  </a:cubicBezTo>
                  <a:cubicBezTo>
                    <a:pt x="7" y="1472"/>
                    <a:pt x="7" y="1472"/>
                    <a:pt x="7" y="1472"/>
                  </a:cubicBezTo>
                  <a:moveTo>
                    <a:pt x="4" y="1543"/>
                  </a:moveTo>
                  <a:cubicBezTo>
                    <a:pt x="4" y="1531"/>
                    <a:pt x="4" y="1519"/>
                    <a:pt x="5" y="1507"/>
                  </a:cubicBezTo>
                  <a:cubicBezTo>
                    <a:pt x="1" y="1507"/>
                    <a:pt x="1" y="1507"/>
                    <a:pt x="1" y="1507"/>
                  </a:cubicBezTo>
                  <a:cubicBezTo>
                    <a:pt x="1" y="1519"/>
                    <a:pt x="0" y="1531"/>
                    <a:pt x="0" y="1543"/>
                  </a:cubicBezTo>
                  <a:cubicBezTo>
                    <a:pt x="4" y="1543"/>
                    <a:pt x="4" y="1543"/>
                    <a:pt x="4" y="1543"/>
                  </a:cubicBezTo>
                  <a:moveTo>
                    <a:pt x="4" y="1615"/>
                  </a:moveTo>
                  <a:cubicBezTo>
                    <a:pt x="4" y="1603"/>
                    <a:pt x="3" y="1591"/>
                    <a:pt x="3" y="1579"/>
                  </a:cubicBezTo>
                  <a:cubicBezTo>
                    <a:pt x="0" y="1579"/>
                    <a:pt x="0" y="1579"/>
                    <a:pt x="0" y="1579"/>
                  </a:cubicBezTo>
                  <a:cubicBezTo>
                    <a:pt x="0" y="1591"/>
                    <a:pt x="0" y="1603"/>
                    <a:pt x="0" y="1615"/>
                  </a:cubicBezTo>
                  <a:cubicBezTo>
                    <a:pt x="4" y="1615"/>
                    <a:pt x="4" y="1615"/>
                    <a:pt x="4" y="1615"/>
                  </a:cubicBezTo>
                  <a:moveTo>
                    <a:pt x="8" y="1686"/>
                  </a:moveTo>
                  <a:cubicBezTo>
                    <a:pt x="8" y="1674"/>
                    <a:pt x="7" y="1662"/>
                    <a:pt x="6" y="1650"/>
                  </a:cubicBezTo>
                  <a:cubicBezTo>
                    <a:pt x="3" y="1651"/>
                    <a:pt x="3" y="1651"/>
                    <a:pt x="3" y="1651"/>
                  </a:cubicBezTo>
                  <a:cubicBezTo>
                    <a:pt x="3" y="1662"/>
                    <a:pt x="4" y="1674"/>
                    <a:pt x="5" y="1686"/>
                  </a:cubicBezTo>
                  <a:cubicBezTo>
                    <a:pt x="8" y="1686"/>
                    <a:pt x="8" y="1686"/>
                    <a:pt x="8" y="1686"/>
                  </a:cubicBezTo>
                  <a:moveTo>
                    <a:pt x="10" y="1758"/>
                  </a:moveTo>
                  <a:cubicBezTo>
                    <a:pt x="10" y="1746"/>
                    <a:pt x="10" y="1734"/>
                    <a:pt x="10" y="1722"/>
                  </a:cubicBezTo>
                  <a:cubicBezTo>
                    <a:pt x="6" y="1722"/>
                    <a:pt x="6" y="1722"/>
                    <a:pt x="6" y="1722"/>
                  </a:cubicBezTo>
                  <a:cubicBezTo>
                    <a:pt x="6" y="1734"/>
                    <a:pt x="7" y="1746"/>
                    <a:pt x="7" y="1758"/>
                  </a:cubicBezTo>
                  <a:cubicBezTo>
                    <a:pt x="10" y="1758"/>
                    <a:pt x="10" y="1758"/>
                    <a:pt x="10" y="1758"/>
                  </a:cubicBezTo>
                  <a:moveTo>
                    <a:pt x="10" y="1830"/>
                  </a:moveTo>
                  <a:cubicBezTo>
                    <a:pt x="10" y="1818"/>
                    <a:pt x="10" y="1806"/>
                    <a:pt x="10" y="1794"/>
                  </a:cubicBezTo>
                  <a:cubicBezTo>
                    <a:pt x="7" y="1794"/>
                    <a:pt x="7" y="1794"/>
                    <a:pt x="7" y="1794"/>
                  </a:cubicBezTo>
                  <a:cubicBezTo>
                    <a:pt x="7" y="1806"/>
                    <a:pt x="7" y="1818"/>
                    <a:pt x="7" y="1830"/>
                  </a:cubicBezTo>
                  <a:cubicBezTo>
                    <a:pt x="10" y="1830"/>
                    <a:pt x="10" y="1830"/>
                    <a:pt x="10" y="1830"/>
                  </a:cubicBezTo>
                  <a:moveTo>
                    <a:pt x="9" y="1901"/>
                  </a:moveTo>
                  <a:cubicBezTo>
                    <a:pt x="9" y="1889"/>
                    <a:pt x="9" y="1877"/>
                    <a:pt x="10" y="1865"/>
                  </a:cubicBezTo>
                  <a:cubicBezTo>
                    <a:pt x="6" y="1865"/>
                    <a:pt x="6" y="1865"/>
                    <a:pt x="6" y="1865"/>
                  </a:cubicBezTo>
                  <a:cubicBezTo>
                    <a:pt x="6" y="1877"/>
                    <a:pt x="5" y="1889"/>
                    <a:pt x="5" y="1901"/>
                  </a:cubicBezTo>
                  <a:cubicBezTo>
                    <a:pt x="9" y="1901"/>
                    <a:pt x="9" y="1901"/>
                    <a:pt x="9" y="1901"/>
                  </a:cubicBezTo>
                  <a:moveTo>
                    <a:pt x="7" y="1973"/>
                  </a:moveTo>
                  <a:cubicBezTo>
                    <a:pt x="7" y="1961"/>
                    <a:pt x="8" y="1949"/>
                    <a:pt x="8" y="1937"/>
                  </a:cubicBezTo>
                  <a:cubicBezTo>
                    <a:pt x="4" y="1937"/>
                    <a:pt x="4" y="1937"/>
                    <a:pt x="4" y="1937"/>
                  </a:cubicBezTo>
                  <a:cubicBezTo>
                    <a:pt x="4" y="1949"/>
                    <a:pt x="4" y="1961"/>
                    <a:pt x="3" y="1973"/>
                  </a:cubicBezTo>
                  <a:cubicBezTo>
                    <a:pt x="7" y="1973"/>
                    <a:pt x="7" y="1973"/>
                    <a:pt x="7" y="1973"/>
                  </a:cubicBezTo>
                  <a:moveTo>
                    <a:pt x="6" y="2045"/>
                  </a:moveTo>
                  <a:cubicBezTo>
                    <a:pt x="6" y="2033"/>
                    <a:pt x="6" y="2021"/>
                    <a:pt x="6" y="2009"/>
                  </a:cubicBezTo>
                  <a:cubicBezTo>
                    <a:pt x="3" y="2009"/>
                    <a:pt x="3" y="2009"/>
                    <a:pt x="3" y="2009"/>
                  </a:cubicBezTo>
                  <a:cubicBezTo>
                    <a:pt x="2" y="2021"/>
                    <a:pt x="2" y="2033"/>
                    <a:pt x="2" y="2045"/>
                  </a:cubicBezTo>
                  <a:cubicBezTo>
                    <a:pt x="6" y="2045"/>
                    <a:pt x="6" y="2045"/>
                    <a:pt x="6" y="2045"/>
                  </a:cubicBezTo>
                  <a:cubicBezTo>
                    <a:pt x="6" y="2045"/>
                    <a:pt x="6" y="2045"/>
                    <a:pt x="6" y="2045"/>
                  </a:cubicBezTo>
                  <a:moveTo>
                    <a:pt x="6" y="2116"/>
                  </a:moveTo>
                  <a:cubicBezTo>
                    <a:pt x="6" y="2105"/>
                    <a:pt x="6" y="2093"/>
                    <a:pt x="6" y="2080"/>
                  </a:cubicBezTo>
                  <a:cubicBezTo>
                    <a:pt x="2" y="2080"/>
                    <a:pt x="2" y="2080"/>
                    <a:pt x="2" y="2080"/>
                  </a:cubicBezTo>
                  <a:cubicBezTo>
                    <a:pt x="2" y="2093"/>
                    <a:pt x="2" y="2105"/>
                    <a:pt x="3" y="2116"/>
                  </a:cubicBezTo>
                  <a:cubicBezTo>
                    <a:pt x="6" y="2116"/>
                    <a:pt x="6" y="2116"/>
                    <a:pt x="6" y="2116"/>
                  </a:cubicBezTo>
                  <a:cubicBezTo>
                    <a:pt x="6" y="2116"/>
                    <a:pt x="6" y="2116"/>
                    <a:pt x="6" y="2116"/>
                  </a:cubicBezTo>
                  <a:moveTo>
                    <a:pt x="12" y="2187"/>
                  </a:moveTo>
                  <a:cubicBezTo>
                    <a:pt x="10" y="2176"/>
                    <a:pt x="9" y="2164"/>
                    <a:pt x="8" y="2152"/>
                  </a:cubicBezTo>
                  <a:cubicBezTo>
                    <a:pt x="5" y="2152"/>
                    <a:pt x="5" y="2152"/>
                    <a:pt x="5" y="2152"/>
                  </a:cubicBezTo>
                  <a:cubicBezTo>
                    <a:pt x="6" y="2165"/>
                    <a:pt x="7" y="2177"/>
                    <a:pt x="8" y="2188"/>
                  </a:cubicBezTo>
                  <a:cubicBezTo>
                    <a:pt x="12" y="2187"/>
                    <a:pt x="12" y="2187"/>
                    <a:pt x="12" y="2187"/>
                  </a:cubicBezTo>
                  <a:moveTo>
                    <a:pt x="28" y="2257"/>
                  </a:moveTo>
                  <a:cubicBezTo>
                    <a:pt x="24" y="2246"/>
                    <a:pt x="21" y="2235"/>
                    <a:pt x="18" y="2223"/>
                  </a:cubicBezTo>
                  <a:cubicBezTo>
                    <a:pt x="15" y="2223"/>
                    <a:pt x="15" y="2223"/>
                    <a:pt x="15" y="2223"/>
                  </a:cubicBezTo>
                  <a:cubicBezTo>
                    <a:pt x="17" y="2236"/>
                    <a:pt x="21" y="2248"/>
                    <a:pt x="25" y="2258"/>
                  </a:cubicBezTo>
                  <a:cubicBezTo>
                    <a:pt x="28" y="2257"/>
                    <a:pt x="28" y="2257"/>
                    <a:pt x="28" y="2257"/>
                  </a:cubicBezTo>
                  <a:moveTo>
                    <a:pt x="74" y="2307"/>
                  </a:moveTo>
                  <a:cubicBezTo>
                    <a:pt x="63" y="2303"/>
                    <a:pt x="54" y="2296"/>
                    <a:pt x="46" y="2287"/>
                  </a:cubicBezTo>
                  <a:cubicBezTo>
                    <a:pt x="43" y="2289"/>
                    <a:pt x="43" y="2289"/>
                    <a:pt x="43" y="2289"/>
                  </a:cubicBezTo>
                  <a:cubicBezTo>
                    <a:pt x="51" y="2299"/>
                    <a:pt x="61" y="2306"/>
                    <a:pt x="72" y="2311"/>
                  </a:cubicBezTo>
                  <a:cubicBezTo>
                    <a:pt x="74" y="2307"/>
                    <a:pt x="74" y="2307"/>
                    <a:pt x="74" y="2307"/>
                  </a:cubicBezTo>
                  <a:moveTo>
                    <a:pt x="144" y="2317"/>
                  </a:moveTo>
                  <a:cubicBezTo>
                    <a:pt x="130" y="2316"/>
                    <a:pt x="118" y="2315"/>
                    <a:pt x="108" y="2314"/>
                  </a:cubicBezTo>
                  <a:cubicBezTo>
                    <a:pt x="108" y="2318"/>
                    <a:pt x="108" y="2318"/>
                    <a:pt x="108" y="2318"/>
                  </a:cubicBezTo>
                  <a:cubicBezTo>
                    <a:pt x="118" y="2319"/>
                    <a:pt x="130" y="2320"/>
                    <a:pt x="144" y="2321"/>
                  </a:cubicBezTo>
                  <a:cubicBezTo>
                    <a:pt x="144" y="2317"/>
                    <a:pt x="144" y="2317"/>
                    <a:pt x="144" y="2317"/>
                  </a:cubicBezTo>
                  <a:moveTo>
                    <a:pt x="216" y="2322"/>
                  </a:moveTo>
                  <a:cubicBezTo>
                    <a:pt x="203" y="2321"/>
                    <a:pt x="191" y="2320"/>
                    <a:pt x="180" y="2320"/>
                  </a:cubicBezTo>
                  <a:cubicBezTo>
                    <a:pt x="180" y="2323"/>
                    <a:pt x="180" y="2323"/>
                    <a:pt x="180" y="2323"/>
                  </a:cubicBezTo>
                  <a:cubicBezTo>
                    <a:pt x="191" y="2324"/>
                    <a:pt x="203" y="2325"/>
                    <a:pt x="215" y="2325"/>
                  </a:cubicBezTo>
                  <a:cubicBezTo>
                    <a:pt x="216" y="2322"/>
                    <a:pt x="216" y="2322"/>
                    <a:pt x="216" y="2322"/>
                  </a:cubicBezTo>
                  <a:cubicBezTo>
                    <a:pt x="216" y="2322"/>
                    <a:pt x="216" y="2322"/>
                    <a:pt x="216" y="2322"/>
                  </a:cubicBezTo>
                  <a:moveTo>
                    <a:pt x="287" y="2325"/>
                  </a:moveTo>
                  <a:cubicBezTo>
                    <a:pt x="275" y="2324"/>
                    <a:pt x="263" y="2324"/>
                    <a:pt x="251" y="2323"/>
                  </a:cubicBezTo>
                  <a:cubicBezTo>
                    <a:pt x="251" y="2327"/>
                    <a:pt x="251" y="2327"/>
                    <a:pt x="251" y="2327"/>
                  </a:cubicBezTo>
                  <a:cubicBezTo>
                    <a:pt x="263" y="2327"/>
                    <a:pt x="275" y="2328"/>
                    <a:pt x="287" y="2328"/>
                  </a:cubicBezTo>
                  <a:cubicBezTo>
                    <a:pt x="287" y="2325"/>
                    <a:pt x="287" y="2325"/>
                    <a:pt x="287" y="2325"/>
                  </a:cubicBezTo>
                  <a:moveTo>
                    <a:pt x="359" y="2327"/>
                  </a:moveTo>
                  <a:cubicBezTo>
                    <a:pt x="347" y="2326"/>
                    <a:pt x="335" y="2326"/>
                    <a:pt x="323" y="2326"/>
                  </a:cubicBezTo>
                  <a:cubicBezTo>
                    <a:pt x="323" y="2329"/>
                    <a:pt x="323" y="2329"/>
                    <a:pt x="323" y="2329"/>
                  </a:cubicBezTo>
                  <a:cubicBezTo>
                    <a:pt x="335" y="2330"/>
                    <a:pt x="347" y="2330"/>
                    <a:pt x="359" y="2330"/>
                  </a:cubicBezTo>
                  <a:cubicBezTo>
                    <a:pt x="359" y="2327"/>
                    <a:pt x="359" y="2327"/>
                    <a:pt x="359" y="2327"/>
                  </a:cubicBezTo>
                  <a:moveTo>
                    <a:pt x="431" y="2328"/>
                  </a:moveTo>
                  <a:cubicBezTo>
                    <a:pt x="418" y="2328"/>
                    <a:pt x="406" y="2328"/>
                    <a:pt x="395" y="2328"/>
                  </a:cubicBezTo>
                  <a:cubicBezTo>
                    <a:pt x="395" y="2331"/>
                    <a:pt x="395" y="2331"/>
                    <a:pt x="395" y="2331"/>
                  </a:cubicBezTo>
                  <a:cubicBezTo>
                    <a:pt x="406" y="2332"/>
                    <a:pt x="418" y="2332"/>
                    <a:pt x="430" y="2332"/>
                  </a:cubicBezTo>
                  <a:cubicBezTo>
                    <a:pt x="431" y="2328"/>
                    <a:pt x="431" y="2328"/>
                    <a:pt x="431" y="2328"/>
                  </a:cubicBezTo>
                  <a:moveTo>
                    <a:pt x="502" y="2330"/>
                  </a:moveTo>
                  <a:cubicBezTo>
                    <a:pt x="490" y="2330"/>
                    <a:pt x="478" y="2329"/>
                    <a:pt x="466" y="2329"/>
                  </a:cubicBezTo>
                  <a:cubicBezTo>
                    <a:pt x="466" y="2333"/>
                    <a:pt x="466" y="2333"/>
                    <a:pt x="466" y="2333"/>
                  </a:cubicBezTo>
                  <a:cubicBezTo>
                    <a:pt x="478" y="2333"/>
                    <a:pt x="490" y="2333"/>
                    <a:pt x="502" y="2333"/>
                  </a:cubicBezTo>
                  <a:cubicBezTo>
                    <a:pt x="502" y="2330"/>
                    <a:pt x="502" y="2330"/>
                    <a:pt x="502" y="2330"/>
                  </a:cubicBezTo>
                  <a:cubicBezTo>
                    <a:pt x="502" y="2330"/>
                    <a:pt x="502" y="2330"/>
                    <a:pt x="502" y="2330"/>
                  </a:cubicBezTo>
                  <a:moveTo>
                    <a:pt x="574" y="2331"/>
                  </a:moveTo>
                  <a:cubicBezTo>
                    <a:pt x="562" y="2330"/>
                    <a:pt x="550" y="2330"/>
                    <a:pt x="538" y="2330"/>
                  </a:cubicBezTo>
                  <a:cubicBezTo>
                    <a:pt x="538" y="2334"/>
                    <a:pt x="538" y="2334"/>
                    <a:pt x="538" y="2334"/>
                  </a:cubicBezTo>
                  <a:cubicBezTo>
                    <a:pt x="550" y="2334"/>
                    <a:pt x="562" y="2334"/>
                    <a:pt x="574" y="2334"/>
                  </a:cubicBezTo>
                  <a:cubicBezTo>
                    <a:pt x="574" y="2331"/>
                    <a:pt x="574" y="2331"/>
                    <a:pt x="574" y="2331"/>
                  </a:cubicBezTo>
                  <a:moveTo>
                    <a:pt x="646" y="2331"/>
                  </a:moveTo>
                  <a:cubicBezTo>
                    <a:pt x="634" y="2331"/>
                    <a:pt x="622" y="2331"/>
                    <a:pt x="610" y="2331"/>
                  </a:cubicBezTo>
                  <a:cubicBezTo>
                    <a:pt x="610" y="2334"/>
                    <a:pt x="610" y="2334"/>
                    <a:pt x="610" y="2334"/>
                  </a:cubicBezTo>
                  <a:cubicBezTo>
                    <a:pt x="622" y="2335"/>
                    <a:pt x="634" y="2335"/>
                    <a:pt x="646" y="2335"/>
                  </a:cubicBezTo>
                  <a:cubicBezTo>
                    <a:pt x="646" y="2331"/>
                    <a:pt x="646" y="2331"/>
                    <a:pt x="646" y="2331"/>
                  </a:cubicBezTo>
                  <a:moveTo>
                    <a:pt x="717" y="2331"/>
                  </a:moveTo>
                  <a:cubicBezTo>
                    <a:pt x="705" y="2331"/>
                    <a:pt x="693" y="2331"/>
                    <a:pt x="681" y="2331"/>
                  </a:cubicBezTo>
                  <a:cubicBezTo>
                    <a:pt x="681" y="2335"/>
                    <a:pt x="681" y="2335"/>
                    <a:pt x="681" y="2335"/>
                  </a:cubicBezTo>
                  <a:cubicBezTo>
                    <a:pt x="693" y="2335"/>
                    <a:pt x="705" y="2335"/>
                    <a:pt x="717" y="2335"/>
                  </a:cubicBezTo>
                  <a:cubicBezTo>
                    <a:pt x="717" y="2331"/>
                    <a:pt x="717" y="2331"/>
                    <a:pt x="717" y="2331"/>
                  </a:cubicBezTo>
                  <a:moveTo>
                    <a:pt x="789" y="2331"/>
                  </a:moveTo>
                  <a:cubicBezTo>
                    <a:pt x="777" y="2331"/>
                    <a:pt x="765" y="2331"/>
                    <a:pt x="753" y="2331"/>
                  </a:cubicBezTo>
                  <a:cubicBezTo>
                    <a:pt x="753" y="2335"/>
                    <a:pt x="753" y="2335"/>
                    <a:pt x="753" y="2335"/>
                  </a:cubicBezTo>
                  <a:cubicBezTo>
                    <a:pt x="765" y="2335"/>
                    <a:pt x="777" y="2335"/>
                    <a:pt x="789" y="2335"/>
                  </a:cubicBezTo>
                  <a:cubicBezTo>
                    <a:pt x="789" y="2331"/>
                    <a:pt x="789" y="2331"/>
                    <a:pt x="789" y="2331"/>
                  </a:cubicBezTo>
                  <a:cubicBezTo>
                    <a:pt x="789" y="2331"/>
                    <a:pt x="789" y="2331"/>
                    <a:pt x="789" y="2331"/>
                  </a:cubicBezTo>
                  <a:moveTo>
                    <a:pt x="861" y="2331"/>
                  </a:moveTo>
                  <a:cubicBezTo>
                    <a:pt x="849" y="2331"/>
                    <a:pt x="837" y="2331"/>
                    <a:pt x="825" y="2331"/>
                  </a:cubicBezTo>
                  <a:cubicBezTo>
                    <a:pt x="825" y="2334"/>
                    <a:pt x="825" y="2334"/>
                    <a:pt x="825" y="2334"/>
                  </a:cubicBezTo>
                  <a:cubicBezTo>
                    <a:pt x="837" y="2334"/>
                    <a:pt x="849" y="2334"/>
                    <a:pt x="861" y="2334"/>
                  </a:cubicBezTo>
                  <a:cubicBezTo>
                    <a:pt x="861" y="2331"/>
                    <a:pt x="861" y="2331"/>
                    <a:pt x="861" y="2331"/>
                  </a:cubicBezTo>
                  <a:moveTo>
                    <a:pt x="932" y="2330"/>
                  </a:moveTo>
                  <a:cubicBezTo>
                    <a:pt x="921" y="2330"/>
                    <a:pt x="909" y="2330"/>
                    <a:pt x="897" y="2330"/>
                  </a:cubicBezTo>
                  <a:cubicBezTo>
                    <a:pt x="897" y="2334"/>
                    <a:pt x="897" y="2334"/>
                    <a:pt x="897" y="2334"/>
                  </a:cubicBezTo>
                  <a:cubicBezTo>
                    <a:pt x="909" y="2334"/>
                    <a:pt x="921" y="2333"/>
                    <a:pt x="932" y="2333"/>
                  </a:cubicBezTo>
                  <a:cubicBezTo>
                    <a:pt x="932" y="2330"/>
                    <a:pt x="932" y="2330"/>
                    <a:pt x="932" y="2330"/>
                  </a:cubicBezTo>
                  <a:moveTo>
                    <a:pt x="1004" y="2328"/>
                  </a:moveTo>
                  <a:cubicBezTo>
                    <a:pt x="992" y="2329"/>
                    <a:pt x="980" y="2329"/>
                    <a:pt x="968" y="2329"/>
                  </a:cubicBezTo>
                  <a:cubicBezTo>
                    <a:pt x="968" y="2333"/>
                    <a:pt x="968" y="2333"/>
                    <a:pt x="968" y="2333"/>
                  </a:cubicBezTo>
                  <a:cubicBezTo>
                    <a:pt x="980" y="2332"/>
                    <a:pt x="992" y="2332"/>
                    <a:pt x="1004" y="2332"/>
                  </a:cubicBezTo>
                  <a:cubicBezTo>
                    <a:pt x="1004" y="2328"/>
                    <a:pt x="1004" y="2328"/>
                    <a:pt x="1004" y="2328"/>
                  </a:cubicBezTo>
                  <a:moveTo>
                    <a:pt x="1076" y="2327"/>
                  </a:moveTo>
                  <a:cubicBezTo>
                    <a:pt x="1064" y="2327"/>
                    <a:pt x="1052" y="2327"/>
                    <a:pt x="1040" y="2328"/>
                  </a:cubicBezTo>
                  <a:cubicBezTo>
                    <a:pt x="1040" y="2331"/>
                    <a:pt x="1040" y="2331"/>
                    <a:pt x="1040" y="2331"/>
                  </a:cubicBezTo>
                  <a:cubicBezTo>
                    <a:pt x="1052" y="2331"/>
                    <a:pt x="1064" y="2331"/>
                    <a:pt x="1076" y="2330"/>
                  </a:cubicBezTo>
                  <a:cubicBezTo>
                    <a:pt x="1076" y="2327"/>
                    <a:pt x="1076" y="2327"/>
                    <a:pt x="1076" y="2327"/>
                  </a:cubicBezTo>
                  <a:moveTo>
                    <a:pt x="1147" y="2324"/>
                  </a:moveTo>
                  <a:cubicBezTo>
                    <a:pt x="1136" y="2325"/>
                    <a:pt x="1124" y="2325"/>
                    <a:pt x="1112" y="2326"/>
                  </a:cubicBezTo>
                  <a:cubicBezTo>
                    <a:pt x="1112" y="2329"/>
                    <a:pt x="1112" y="2329"/>
                    <a:pt x="1112" y="2329"/>
                  </a:cubicBezTo>
                  <a:cubicBezTo>
                    <a:pt x="1124" y="2329"/>
                    <a:pt x="1136" y="2328"/>
                    <a:pt x="1148" y="2328"/>
                  </a:cubicBezTo>
                  <a:cubicBezTo>
                    <a:pt x="1147" y="2324"/>
                    <a:pt x="1147" y="2324"/>
                    <a:pt x="1147" y="2324"/>
                  </a:cubicBezTo>
                  <a:moveTo>
                    <a:pt x="1219" y="2321"/>
                  </a:moveTo>
                  <a:cubicBezTo>
                    <a:pt x="1207" y="2322"/>
                    <a:pt x="1195" y="2322"/>
                    <a:pt x="1183" y="2323"/>
                  </a:cubicBezTo>
                  <a:cubicBezTo>
                    <a:pt x="1183" y="2327"/>
                    <a:pt x="1183" y="2327"/>
                    <a:pt x="1183" y="2327"/>
                  </a:cubicBezTo>
                  <a:cubicBezTo>
                    <a:pt x="1195" y="2326"/>
                    <a:pt x="1207" y="2326"/>
                    <a:pt x="1219" y="2325"/>
                  </a:cubicBezTo>
                  <a:cubicBezTo>
                    <a:pt x="1219" y="2321"/>
                    <a:pt x="1219" y="2321"/>
                    <a:pt x="1219" y="2321"/>
                  </a:cubicBezTo>
                  <a:moveTo>
                    <a:pt x="1291" y="2318"/>
                  </a:moveTo>
                  <a:cubicBezTo>
                    <a:pt x="1279" y="2318"/>
                    <a:pt x="1267" y="2319"/>
                    <a:pt x="1255" y="2320"/>
                  </a:cubicBezTo>
                  <a:cubicBezTo>
                    <a:pt x="1255" y="2323"/>
                    <a:pt x="1255" y="2323"/>
                    <a:pt x="1255" y="2323"/>
                  </a:cubicBezTo>
                  <a:cubicBezTo>
                    <a:pt x="1267" y="2323"/>
                    <a:pt x="1279" y="2322"/>
                    <a:pt x="1291" y="2321"/>
                  </a:cubicBezTo>
                  <a:cubicBezTo>
                    <a:pt x="1291" y="2318"/>
                    <a:pt x="1291" y="2318"/>
                    <a:pt x="1291" y="2318"/>
                  </a:cubicBezTo>
                  <a:moveTo>
                    <a:pt x="1362" y="2313"/>
                  </a:moveTo>
                  <a:cubicBezTo>
                    <a:pt x="1351" y="2314"/>
                    <a:pt x="1339" y="2315"/>
                    <a:pt x="1326" y="2315"/>
                  </a:cubicBezTo>
                  <a:cubicBezTo>
                    <a:pt x="1327" y="2319"/>
                    <a:pt x="1327" y="2319"/>
                    <a:pt x="1327" y="2319"/>
                  </a:cubicBezTo>
                  <a:cubicBezTo>
                    <a:pt x="1339" y="2318"/>
                    <a:pt x="1351" y="2317"/>
                    <a:pt x="1362" y="2316"/>
                  </a:cubicBezTo>
                  <a:cubicBezTo>
                    <a:pt x="1362" y="2313"/>
                    <a:pt x="1362" y="2313"/>
                    <a:pt x="1362" y="2313"/>
                  </a:cubicBezTo>
                  <a:moveTo>
                    <a:pt x="1434" y="2306"/>
                  </a:moveTo>
                  <a:cubicBezTo>
                    <a:pt x="1422" y="2308"/>
                    <a:pt x="1410" y="2309"/>
                    <a:pt x="1398" y="2310"/>
                  </a:cubicBezTo>
                  <a:cubicBezTo>
                    <a:pt x="1398" y="2313"/>
                    <a:pt x="1398" y="2313"/>
                    <a:pt x="1398" y="2313"/>
                  </a:cubicBezTo>
                  <a:cubicBezTo>
                    <a:pt x="1411" y="2312"/>
                    <a:pt x="1423" y="2311"/>
                    <a:pt x="1434" y="2310"/>
                  </a:cubicBezTo>
                  <a:cubicBezTo>
                    <a:pt x="1434" y="2306"/>
                    <a:pt x="1434" y="2306"/>
                    <a:pt x="1434" y="2306"/>
                  </a:cubicBezTo>
                  <a:moveTo>
                    <a:pt x="1505" y="2298"/>
                  </a:moveTo>
                  <a:cubicBezTo>
                    <a:pt x="1497" y="2298"/>
                    <a:pt x="1490" y="2299"/>
                    <a:pt x="1483" y="2300"/>
                  </a:cubicBezTo>
                  <a:cubicBezTo>
                    <a:pt x="1479" y="2301"/>
                    <a:pt x="1474" y="2302"/>
                    <a:pt x="1469" y="2302"/>
                  </a:cubicBezTo>
                  <a:cubicBezTo>
                    <a:pt x="1470" y="2306"/>
                    <a:pt x="1470" y="2306"/>
                    <a:pt x="1470" y="2306"/>
                  </a:cubicBezTo>
                  <a:cubicBezTo>
                    <a:pt x="1474" y="2305"/>
                    <a:pt x="1479" y="2305"/>
                    <a:pt x="1484" y="2304"/>
                  </a:cubicBezTo>
                  <a:cubicBezTo>
                    <a:pt x="1491" y="2303"/>
                    <a:pt x="1498" y="2302"/>
                    <a:pt x="1505" y="2301"/>
                  </a:cubicBezTo>
                  <a:cubicBezTo>
                    <a:pt x="1505" y="2298"/>
                    <a:pt x="1505" y="2298"/>
                    <a:pt x="1505" y="2298"/>
                  </a:cubicBezTo>
                  <a:moveTo>
                    <a:pt x="1576" y="2292"/>
                  </a:moveTo>
                  <a:cubicBezTo>
                    <a:pt x="1564" y="2292"/>
                    <a:pt x="1552" y="2293"/>
                    <a:pt x="1540" y="2294"/>
                  </a:cubicBezTo>
                  <a:cubicBezTo>
                    <a:pt x="1541" y="2298"/>
                    <a:pt x="1541" y="2298"/>
                    <a:pt x="1541" y="2298"/>
                  </a:cubicBezTo>
                  <a:cubicBezTo>
                    <a:pt x="1552" y="2297"/>
                    <a:pt x="1564" y="2296"/>
                    <a:pt x="1576" y="2295"/>
                  </a:cubicBezTo>
                  <a:cubicBezTo>
                    <a:pt x="1576" y="2292"/>
                    <a:pt x="1576" y="2292"/>
                    <a:pt x="1576" y="2292"/>
                  </a:cubicBezTo>
                  <a:moveTo>
                    <a:pt x="1648" y="2289"/>
                  </a:moveTo>
                  <a:cubicBezTo>
                    <a:pt x="1636" y="2289"/>
                    <a:pt x="1624" y="2289"/>
                    <a:pt x="1612" y="2290"/>
                  </a:cubicBezTo>
                  <a:cubicBezTo>
                    <a:pt x="1612" y="2293"/>
                    <a:pt x="1612" y="2293"/>
                    <a:pt x="1612" y="2293"/>
                  </a:cubicBezTo>
                  <a:cubicBezTo>
                    <a:pt x="1624" y="2293"/>
                    <a:pt x="1636" y="2292"/>
                    <a:pt x="1648" y="2292"/>
                  </a:cubicBezTo>
                  <a:cubicBezTo>
                    <a:pt x="1648" y="2289"/>
                    <a:pt x="1648" y="2289"/>
                    <a:pt x="1648" y="2289"/>
                  </a:cubicBezTo>
                  <a:moveTo>
                    <a:pt x="1720" y="2287"/>
                  </a:moveTo>
                  <a:cubicBezTo>
                    <a:pt x="1707" y="2287"/>
                    <a:pt x="1695" y="2287"/>
                    <a:pt x="1684" y="2288"/>
                  </a:cubicBezTo>
                  <a:cubicBezTo>
                    <a:pt x="1684" y="2291"/>
                    <a:pt x="1684" y="2291"/>
                    <a:pt x="1684" y="2291"/>
                  </a:cubicBezTo>
                  <a:cubicBezTo>
                    <a:pt x="1695" y="2291"/>
                    <a:pt x="1707" y="2291"/>
                    <a:pt x="1720" y="2290"/>
                  </a:cubicBezTo>
                  <a:cubicBezTo>
                    <a:pt x="1720" y="2287"/>
                    <a:pt x="1720" y="2287"/>
                    <a:pt x="1720" y="2287"/>
                  </a:cubicBezTo>
                  <a:moveTo>
                    <a:pt x="1791" y="2286"/>
                  </a:moveTo>
                  <a:cubicBezTo>
                    <a:pt x="1779" y="2286"/>
                    <a:pt x="1767" y="2286"/>
                    <a:pt x="1755" y="2286"/>
                  </a:cubicBezTo>
                  <a:cubicBezTo>
                    <a:pt x="1755" y="2290"/>
                    <a:pt x="1755" y="2290"/>
                    <a:pt x="1755" y="2290"/>
                  </a:cubicBezTo>
                  <a:cubicBezTo>
                    <a:pt x="1767" y="2290"/>
                    <a:pt x="1779" y="2290"/>
                    <a:pt x="1791" y="2290"/>
                  </a:cubicBezTo>
                  <a:cubicBezTo>
                    <a:pt x="1791" y="2286"/>
                    <a:pt x="1791" y="2286"/>
                    <a:pt x="1791" y="2286"/>
                  </a:cubicBezTo>
                  <a:cubicBezTo>
                    <a:pt x="1791" y="2286"/>
                    <a:pt x="1791" y="2286"/>
                    <a:pt x="1791" y="2286"/>
                  </a:cubicBezTo>
                  <a:moveTo>
                    <a:pt x="1863" y="2286"/>
                  </a:moveTo>
                  <a:cubicBezTo>
                    <a:pt x="1851" y="2286"/>
                    <a:pt x="1839" y="2286"/>
                    <a:pt x="1827" y="2286"/>
                  </a:cubicBezTo>
                  <a:cubicBezTo>
                    <a:pt x="1827" y="2290"/>
                    <a:pt x="1827" y="2290"/>
                    <a:pt x="1827" y="2290"/>
                  </a:cubicBezTo>
                  <a:cubicBezTo>
                    <a:pt x="1839" y="2290"/>
                    <a:pt x="1851" y="2290"/>
                    <a:pt x="1863" y="2290"/>
                  </a:cubicBezTo>
                  <a:cubicBezTo>
                    <a:pt x="1863" y="2286"/>
                    <a:pt x="1863" y="2286"/>
                    <a:pt x="1863" y="2286"/>
                  </a:cubicBezTo>
                  <a:cubicBezTo>
                    <a:pt x="1863" y="2286"/>
                    <a:pt x="1863" y="2286"/>
                    <a:pt x="1863" y="2286"/>
                  </a:cubicBezTo>
                  <a:moveTo>
                    <a:pt x="1935" y="2287"/>
                  </a:moveTo>
                  <a:cubicBezTo>
                    <a:pt x="1923" y="2287"/>
                    <a:pt x="1911" y="2286"/>
                    <a:pt x="1899" y="2286"/>
                  </a:cubicBezTo>
                  <a:cubicBezTo>
                    <a:pt x="1899" y="2290"/>
                    <a:pt x="1899" y="2290"/>
                    <a:pt x="1899" y="2290"/>
                  </a:cubicBezTo>
                  <a:cubicBezTo>
                    <a:pt x="1911" y="2290"/>
                    <a:pt x="1923" y="2290"/>
                    <a:pt x="1935" y="2290"/>
                  </a:cubicBezTo>
                  <a:cubicBezTo>
                    <a:pt x="1935" y="2287"/>
                    <a:pt x="1935" y="2287"/>
                    <a:pt x="1935" y="2287"/>
                  </a:cubicBezTo>
                  <a:moveTo>
                    <a:pt x="2006" y="2288"/>
                  </a:moveTo>
                  <a:cubicBezTo>
                    <a:pt x="1994" y="2287"/>
                    <a:pt x="1982" y="2287"/>
                    <a:pt x="1971" y="2287"/>
                  </a:cubicBezTo>
                  <a:cubicBezTo>
                    <a:pt x="1971" y="2291"/>
                    <a:pt x="1971" y="2291"/>
                    <a:pt x="1971" y="2291"/>
                  </a:cubicBezTo>
                  <a:cubicBezTo>
                    <a:pt x="1982" y="2291"/>
                    <a:pt x="1994" y="2291"/>
                    <a:pt x="2006" y="2291"/>
                  </a:cubicBezTo>
                  <a:cubicBezTo>
                    <a:pt x="2006" y="2288"/>
                    <a:pt x="2006" y="2288"/>
                    <a:pt x="2006" y="2288"/>
                  </a:cubicBezTo>
                  <a:cubicBezTo>
                    <a:pt x="2006" y="2288"/>
                    <a:pt x="2006" y="2288"/>
                    <a:pt x="2006" y="2288"/>
                  </a:cubicBezTo>
                  <a:moveTo>
                    <a:pt x="2078" y="2289"/>
                  </a:moveTo>
                  <a:cubicBezTo>
                    <a:pt x="2066" y="2289"/>
                    <a:pt x="2054" y="2288"/>
                    <a:pt x="2042" y="2288"/>
                  </a:cubicBezTo>
                  <a:cubicBezTo>
                    <a:pt x="2042" y="2292"/>
                    <a:pt x="2042" y="2292"/>
                    <a:pt x="2042" y="2292"/>
                  </a:cubicBezTo>
                  <a:cubicBezTo>
                    <a:pt x="2054" y="2292"/>
                    <a:pt x="2066" y="2292"/>
                    <a:pt x="2078" y="2292"/>
                  </a:cubicBezTo>
                  <a:cubicBezTo>
                    <a:pt x="2078" y="2289"/>
                    <a:pt x="2078" y="2289"/>
                    <a:pt x="2078" y="2289"/>
                  </a:cubicBezTo>
                  <a:moveTo>
                    <a:pt x="2150" y="2290"/>
                  </a:moveTo>
                  <a:cubicBezTo>
                    <a:pt x="2138" y="2290"/>
                    <a:pt x="2126" y="2290"/>
                    <a:pt x="2114" y="2290"/>
                  </a:cubicBezTo>
                  <a:cubicBezTo>
                    <a:pt x="2114" y="2293"/>
                    <a:pt x="2114" y="2293"/>
                    <a:pt x="2114" y="2293"/>
                  </a:cubicBezTo>
                  <a:cubicBezTo>
                    <a:pt x="2126" y="2293"/>
                    <a:pt x="2138" y="2294"/>
                    <a:pt x="2150" y="2294"/>
                  </a:cubicBezTo>
                  <a:cubicBezTo>
                    <a:pt x="2150" y="2290"/>
                    <a:pt x="2150" y="2290"/>
                    <a:pt x="2150" y="2290"/>
                  </a:cubicBezTo>
                  <a:moveTo>
                    <a:pt x="2222" y="2292"/>
                  </a:moveTo>
                  <a:cubicBezTo>
                    <a:pt x="2210" y="2292"/>
                    <a:pt x="2198" y="2291"/>
                    <a:pt x="2186" y="2291"/>
                  </a:cubicBezTo>
                  <a:cubicBezTo>
                    <a:pt x="2186" y="2295"/>
                    <a:pt x="2186" y="2295"/>
                    <a:pt x="2186" y="2295"/>
                  </a:cubicBezTo>
                  <a:cubicBezTo>
                    <a:pt x="2198" y="2295"/>
                    <a:pt x="2210" y="2295"/>
                    <a:pt x="2222" y="2296"/>
                  </a:cubicBezTo>
                  <a:cubicBezTo>
                    <a:pt x="2222" y="2292"/>
                    <a:pt x="2222" y="2292"/>
                    <a:pt x="2222" y="2292"/>
                  </a:cubicBezTo>
                  <a:moveTo>
                    <a:pt x="2293" y="2294"/>
                  </a:moveTo>
                  <a:cubicBezTo>
                    <a:pt x="2281" y="2294"/>
                    <a:pt x="2269" y="2293"/>
                    <a:pt x="2257" y="2293"/>
                  </a:cubicBezTo>
                  <a:cubicBezTo>
                    <a:pt x="2257" y="2297"/>
                    <a:pt x="2257" y="2297"/>
                    <a:pt x="2257" y="2297"/>
                  </a:cubicBezTo>
                  <a:cubicBezTo>
                    <a:pt x="2269" y="2297"/>
                    <a:pt x="2281" y="2297"/>
                    <a:pt x="2293" y="2297"/>
                  </a:cubicBezTo>
                  <a:cubicBezTo>
                    <a:pt x="2293" y="2294"/>
                    <a:pt x="2293" y="2294"/>
                    <a:pt x="2293" y="2294"/>
                  </a:cubicBezTo>
                  <a:moveTo>
                    <a:pt x="2365" y="2296"/>
                  </a:moveTo>
                  <a:cubicBezTo>
                    <a:pt x="2353" y="2296"/>
                    <a:pt x="2341" y="2295"/>
                    <a:pt x="2329" y="2295"/>
                  </a:cubicBezTo>
                  <a:cubicBezTo>
                    <a:pt x="2329" y="2298"/>
                    <a:pt x="2329" y="2298"/>
                    <a:pt x="2329" y="2298"/>
                  </a:cubicBezTo>
                  <a:cubicBezTo>
                    <a:pt x="2341" y="2299"/>
                    <a:pt x="2353" y="2299"/>
                    <a:pt x="2365" y="2299"/>
                  </a:cubicBezTo>
                  <a:cubicBezTo>
                    <a:pt x="2365" y="2296"/>
                    <a:pt x="2365" y="2296"/>
                    <a:pt x="2365" y="2296"/>
                  </a:cubicBezTo>
                  <a:moveTo>
                    <a:pt x="2437" y="2298"/>
                  </a:moveTo>
                  <a:cubicBezTo>
                    <a:pt x="2425" y="2298"/>
                    <a:pt x="2413" y="2297"/>
                    <a:pt x="2401" y="2297"/>
                  </a:cubicBezTo>
                  <a:cubicBezTo>
                    <a:pt x="2401" y="2300"/>
                    <a:pt x="2401" y="2300"/>
                    <a:pt x="2401" y="2300"/>
                  </a:cubicBezTo>
                  <a:cubicBezTo>
                    <a:pt x="2413" y="2301"/>
                    <a:pt x="2425" y="2301"/>
                    <a:pt x="2437" y="2301"/>
                  </a:cubicBezTo>
                  <a:cubicBezTo>
                    <a:pt x="2437" y="2298"/>
                    <a:pt x="2437" y="2298"/>
                    <a:pt x="2437" y="2298"/>
                  </a:cubicBezTo>
                  <a:moveTo>
                    <a:pt x="2508" y="2300"/>
                  </a:moveTo>
                  <a:cubicBezTo>
                    <a:pt x="2497" y="2300"/>
                    <a:pt x="2485" y="2299"/>
                    <a:pt x="2473" y="2299"/>
                  </a:cubicBezTo>
                  <a:cubicBezTo>
                    <a:pt x="2473" y="2302"/>
                    <a:pt x="2473" y="2302"/>
                    <a:pt x="2473" y="2302"/>
                  </a:cubicBezTo>
                  <a:cubicBezTo>
                    <a:pt x="2485" y="2303"/>
                    <a:pt x="2496" y="2303"/>
                    <a:pt x="2508" y="2304"/>
                  </a:cubicBezTo>
                  <a:cubicBezTo>
                    <a:pt x="2508" y="2300"/>
                    <a:pt x="2508" y="2300"/>
                    <a:pt x="2508" y="2300"/>
                  </a:cubicBezTo>
                  <a:moveTo>
                    <a:pt x="2580" y="2302"/>
                  </a:moveTo>
                  <a:cubicBezTo>
                    <a:pt x="2568" y="2302"/>
                    <a:pt x="2556" y="2301"/>
                    <a:pt x="2544" y="2301"/>
                  </a:cubicBezTo>
                  <a:cubicBezTo>
                    <a:pt x="2544" y="2305"/>
                    <a:pt x="2544" y="2305"/>
                    <a:pt x="2544" y="2305"/>
                  </a:cubicBezTo>
                  <a:cubicBezTo>
                    <a:pt x="2556" y="2305"/>
                    <a:pt x="2568" y="2305"/>
                    <a:pt x="2580" y="2306"/>
                  </a:cubicBezTo>
                  <a:cubicBezTo>
                    <a:pt x="2580" y="2302"/>
                    <a:pt x="2580" y="2302"/>
                    <a:pt x="2580" y="2302"/>
                  </a:cubicBezTo>
                  <a:moveTo>
                    <a:pt x="2652" y="2304"/>
                  </a:moveTo>
                  <a:cubicBezTo>
                    <a:pt x="2640" y="2304"/>
                    <a:pt x="2628" y="2303"/>
                    <a:pt x="2616" y="2303"/>
                  </a:cubicBezTo>
                  <a:cubicBezTo>
                    <a:pt x="2616" y="2307"/>
                    <a:pt x="2616" y="2307"/>
                    <a:pt x="2616" y="2307"/>
                  </a:cubicBezTo>
                  <a:cubicBezTo>
                    <a:pt x="2628" y="2307"/>
                    <a:pt x="2640" y="2307"/>
                    <a:pt x="2652" y="2308"/>
                  </a:cubicBezTo>
                  <a:cubicBezTo>
                    <a:pt x="2652" y="2304"/>
                    <a:pt x="2652" y="2304"/>
                    <a:pt x="2652" y="2304"/>
                  </a:cubicBezTo>
                  <a:moveTo>
                    <a:pt x="2724" y="2306"/>
                  </a:moveTo>
                  <a:cubicBezTo>
                    <a:pt x="2712" y="2306"/>
                    <a:pt x="2700" y="2305"/>
                    <a:pt x="2688" y="2305"/>
                  </a:cubicBezTo>
                  <a:cubicBezTo>
                    <a:pt x="2688" y="2309"/>
                    <a:pt x="2688" y="2309"/>
                    <a:pt x="2688" y="2309"/>
                  </a:cubicBezTo>
                  <a:cubicBezTo>
                    <a:pt x="2700" y="2309"/>
                    <a:pt x="2712" y="2309"/>
                    <a:pt x="2723" y="2310"/>
                  </a:cubicBezTo>
                  <a:cubicBezTo>
                    <a:pt x="2724" y="2306"/>
                    <a:pt x="2724" y="2306"/>
                    <a:pt x="2724" y="2306"/>
                  </a:cubicBezTo>
                  <a:moveTo>
                    <a:pt x="2795" y="2308"/>
                  </a:moveTo>
                  <a:cubicBezTo>
                    <a:pt x="2783" y="2307"/>
                    <a:pt x="2771" y="2307"/>
                    <a:pt x="2759" y="2307"/>
                  </a:cubicBezTo>
                  <a:cubicBezTo>
                    <a:pt x="2759" y="2310"/>
                    <a:pt x="2759" y="2310"/>
                    <a:pt x="2759" y="2310"/>
                  </a:cubicBezTo>
                  <a:cubicBezTo>
                    <a:pt x="2771" y="2311"/>
                    <a:pt x="2783" y="2311"/>
                    <a:pt x="2795" y="2311"/>
                  </a:cubicBezTo>
                  <a:cubicBezTo>
                    <a:pt x="2795" y="2308"/>
                    <a:pt x="2795" y="2308"/>
                    <a:pt x="2795" y="2308"/>
                  </a:cubicBezTo>
                  <a:moveTo>
                    <a:pt x="2867" y="2309"/>
                  </a:moveTo>
                  <a:cubicBezTo>
                    <a:pt x="2855" y="2309"/>
                    <a:pt x="2843" y="2309"/>
                    <a:pt x="2831" y="2309"/>
                  </a:cubicBezTo>
                  <a:cubicBezTo>
                    <a:pt x="2831" y="2312"/>
                    <a:pt x="2831" y="2312"/>
                    <a:pt x="2831" y="2312"/>
                  </a:cubicBezTo>
                  <a:cubicBezTo>
                    <a:pt x="2843" y="2312"/>
                    <a:pt x="2855" y="2313"/>
                    <a:pt x="2867" y="2313"/>
                  </a:cubicBezTo>
                  <a:cubicBezTo>
                    <a:pt x="2867" y="2309"/>
                    <a:pt x="2867" y="2309"/>
                    <a:pt x="2867" y="2309"/>
                  </a:cubicBezTo>
                  <a:moveTo>
                    <a:pt x="2939" y="2311"/>
                  </a:moveTo>
                  <a:cubicBezTo>
                    <a:pt x="2927" y="2311"/>
                    <a:pt x="2915" y="2310"/>
                    <a:pt x="2903" y="2310"/>
                  </a:cubicBezTo>
                  <a:cubicBezTo>
                    <a:pt x="2903" y="2314"/>
                    <a:pt x="2903" y="2314"/>
                    <a:pt x="2903" y="2314"/>
                  </a:cubicBezTo>
                  <a:cubicBezTo>
                    <a:pt x="2915" y="2314"/>
                    <a:pt x="2927" y="2314"/>
                    <a:pt x="2939" y="2314"/>
                  </a:cubicBezTo>
                  <a:cubicBezTo>
                    <a:pt x="2939" y="2311"/>
                    <a:pt x="2939" y="2311"/>
                    <a:pt x="2939" y="2311"/>
                  </a:cubicBezTo>
                  <a:moveTo>
                    <a:pt x="3010" y="2312"/>
                  </a:moveTo>
                  <a:cubicBezTo>
                    <a:pt x="2999" y="2312"/>
                    <a:pt x="2987" y="2311"/>
                    <a:pt x="2974" y="2311"/>
                  </a:cubicBezTo>
                  <a:cubicBezTo>
                    <a:pt x="2974" y="2315"/>
                    <a:pt x="2974" y="2315"/>
                    <a:pt x="2974" y="2315"/>
                  </a:cubicBezTo>
                  <a:cubicBezTo>
                    <a:pt x="2987" y="2315"/>
                    <a:pt x="2999" y="2315"/>
                    <a:pt x="3010" y="2315"/>
                  </a:cubicBezTo>
                  <a:cubicBezTo>
                    <a:pt x="3010" y="2312"/>
                    <a:pt x="3010" y="2312"/>
                    <a:pt x="3010" y="2312"/>
                  </a:cubicBezTo>
                  <a:moveTo>
                    <a:pt x="3082" y="2312"/>
                  </a:moveTo>
                  <a:cubicBezTo>
                    <a:pt x="3070" y="2312"/>
                    <a:pt x="3058" y="2312"/>
                    <a:pt x="3046" y="2312"/>
                  </a:cubicBezTo>
                  <a:cubicBezTo>
                    <a:pt x="3046" y="2316"/>
                    <a:pt x="3046" y="2316"/>
                    <a:pt x="3046" y="2316"/>
                  </a:cubicBezTo>
                  <a:cubicBezTo>
                    <a:pt x="3058" y="2316"/>
                    <a:pt x="3070" y="2316"/>
                    <a:pt x="3082" y="2316"/>
                  </a:cubicBezTo>
                  <a:cubicBezTo>
                    <a:pt x="3082" y="2312"/>
                    <a:pt x="3082" y="2312"/>
                    <a:pt x="3082" y="2312"/>
                  </a:cubicBezTo>
                  <a:cubicBezTo>
                    <a:pt x="3082" y="2312"/>
                    <a:pt x="3082" y="2312"/>
                    <a:pt x="3082" y="2312"/>
                  </a:cubicBezTo>
                  <a:moveTo>
                    <a:pt x="3154" y="2312"/>
                  </a:moveTo>
                  <a:cubicBezTo>
                    <a:pt x="3142" y="2312"/>
                    <a:pt x="3130" y="2312"/>
                    <a:pt x="3118" y="2312"/>
                  </a:cubicBezTo>
                  <a:cubicBezTo>
                    <a:pt x="3118" y="2316"/>
                    <a:pt x="3118" y="2316"/>
                    <a:pt x="3118" y="2316"/>
                  </a:cubicBezTo>
                  <a:cubicBezTo>
                    <a:pt x="3130" y="2316"/>
                    <a:pt x="3142" y="2315"/>
                    <a:pt x="3154" y="2315"/>
                  </a:cubicBezTo>
                  <a:cubicBezTo>
                    <a:pt x="3154" y="2312"/>
                    <a:pt x="3154" y="2312"/>
                    <a:pt x="3154" y="2312"/>
                  </a:cubicBezTo>
                  <a:moveTo>
                    <a:pt x="3225" y="2310"/>
                  </a:moveTo>
                  <a:cubicBezTo>
                    <a:pt x="3214" y="2310"/>
                    <a:pt x="3202" y="2311"/>
                    <a:pt x="3190" y="2311"/>
                  </a:cubicBezTo>
                  <a:cubicBezTo>
                    <a:pt x="3190" y="2315"/>
                    <a:pt x="3190" y="2315"/>
                    <a:pt x="3190" y="2315"/>
                  </a:cubicBezTo>
                  <a:cubicBezTo>
                    <a:pt x="3202" y="2314"/>
                    <a:pt x="3214" y="2314"/>
                    <a:pt x="3225" y="2313"/>
                  </a:cubicBezTo>
                  <a:cubicBezTo>
                    <a:pt x="3225" y="2310"/>
                    <a:pt x="3225" y="2310"/>
                    <a:pt x="3225" y="2310"/>
                  </a:cubicBezTo>
                  <a:moveTo>
                    <a:pt x="3297" y="2304"/>
                  </a:moveTo>
                  <a:cubicBezTo>
                    <a:pt x="3291" y="2305"/>
                    <a:pt x="3284" y="2305"/>
                    <a:pt x="3278" y="2306"/>
                  </a:cubicBezTo>
                  <a:cubicBezTo>
                    <a:pt x="3273" y="2306"/>
                    <a:pt x="3267" y="2307"/>
                    <a:pt x="3261" y="2307"/>
                  </a:cubicBezTo>
                  <a:cubicBezTo>
                    <a:pt x="3261" y="2311"/>
                    <a:pt x="3261" y="2311"/>
                    <a:pt x="3261" y="2311"/>
                  </a:cubicBezTo>
                  <a:cubicBezTo>
                    <a:pt x="3267" y="2311"/>
                    <a:pt x="3273" y="2310"/>
                    <a:pt x="3279" y="2310"/>
                  </a:cubicBezTo>
                  <a:cubicBezTo>
                    <a:pt x="3285" y="2309"/>
                    <a:pt x="3291" y="2308"/>
                    <a:pt x="3297" y="2308"/>
                  </a:cubicBezTo>
                  <a:cubicBezTo>
                    <a:pt x="3297" y="2304"/>
                    <a:pt x="3297" y="2304"/>
                    <a:pt x="3297" y="2304"/>
                  </a:cubicBezTo>
                  <a:moveTo>
                    <a:pt x="3368" y="2299"/>
                  </a:moveTo>
                  <a:cubicBezTo>
                    <a:pt x="3356" y="2300"/>
                    <a:pt x="3344" y="2300"/>
                    <a:pt x="3332" y="2301"/>
                  </a:cubicBezTo>
                  <a:cubicBezTo>
                    <a:pt x="3333" y="2305"/>
                    <a:pt x="3333" y="2305"/>
                    <a:pt x="3333" y="2305"/>
                  </a:cubicBezTo>
                  <a:cubicBezTo>
                    <a:pt x="3345" y="2304"/>
                    <a:pt x="3356" y="2303"/>
                    <a:pt x="3368" y="2303"/>
                  </a:cubicBezTo>
                  <a:cubicBezTo>
                    <a:pt x="3368" y="2299"/>
                    <a:pt x="3368" y="2299"/>
                    <a:pt x="3368" y="2299"/>
                  </a:cubicBezTo>
                  <a:moveTo>
                    <a:pt x="3440" y="2297"/>
                  </a:moveTo>
                  <a:cubicBezTo>
                    <a:pt x="3428" y="2297"/>
                    <a:pt x="3416" y="2297"/>
                    <a:pt x="3404" y="2298"/>
                  </a:cubicBezTo>
                  <a:cubicBezTo>
                    <a:pt x="3404" y="2301"/>
                    <a:pt x="3404" y="2301"/>
                    <a:pt x="3404" y="2301"/>
                  </a:cubicBezTo>
                  <a:cubicBezTo>
                    <a:pt x="3416" y="2301"/>
                    <a:pt x="3428" y="2301"/>
                    <a:pt x="3440" y="2300"/>
                  </a:cubicBezTo>
                  <a:cubicBezTo>
                    <a:pt x="3440" y="2297"/>
                    <a:pt x="3440" y="2297"/>
                    <a:pt x="3440" y="2297"/>
                  </a:cubicBezTo>
                  <a:moveTo>
                    <a:pt x="3512" y="2296"/>
                  </a:moveTo>
                  <a:cubicBezTo>
                    <a:pt x="3507" y="2296"/>
                    <a:pt x="3503" y="2296"/>
                    <a:pt x="3499" y="2296"/>
                  </a:cubicBezTo>
                  <a:cubicBezTo>
                    <a:pt x="3491" y="2296"/>
                    <a:pt x="3484" y="2296"/>
                    <a:pt x="3476" y="2296"/>
                  </a:cubicBezTo>
                  <a:cubicBezTo>
                    <a:pt x="3476" y="2300"/>
                    <a:pt x="3476" y="2300"/>
                    <a:pt x="3476" y="2300"/>
                  </a:cubicBezTo>
                  <a:cubicBezTo>
                    <a:pt x="3484" y="2300"/>
                    <a:pt x="3491" y="2300"/>
                    <a:pt x="3499" y="2300"/>
                  </a:cubicBezTo>
                  <a:cubicBezTo>
                    <a:pt x="3503" y="2300"/>
                    <a:pt x="3507" y="2300"/>
                    <a:pt x="3512" y="2300"/>
                  </a:cubicBezTo>
                  <a:cubicBezTo>
                    <a:pt x="3512" y="2296"/>
                    <a:pt x="3512" y="2296"/>
                    <a:pt x="3512" y="2296"/>
                  </a:cubicBezTo>
                  <a:moveTo>
                    <a:pt x="3583" y="2297"/>
                  </a:moveTo>
                  <a:cubicBezTo>
                    <a:pt x="3572" y="2297"/>
                    <a:pt x="3560" y="2297"/>
                    <a:pt x="3548" y="2297"/>
                  </a:cubicBezTo>
                  <a:cubicBezTo>
                    <a:pt x="3548" y="2300"/>
                    <a:pt x="3548" y="2300"/>
                    <a:pt x="3548" y="2300"/>
                  </a:cubicBezTo>
                  <a:cubicBezTo>
                    <a:pt x="3560" y="2300"/>
                    <a:pt x="3571" y="2300"/>
                    <a:pt x="3583" y="2301"/>
                  </a:cubicBezTo>
                  <a:cubicBezTo>
                    <a:pt x="3583" y="2297"/>
                    <a:pt x="3583" y="2297"/>
                    <a:pt x="3583" y="2297"/>
                  </a:cubicBezTo>
                  <a:moveTo>
                    <a:pt x="3655" y="2299"/>
                  </a:moveTo>
                  <a:cubicBezTo>
                    <a:pt x="3643" y="2299"/>
                    <a:pt x="3631" y="2298"/>
                    <a:pt x="3619" y="2298"/>
                  </a:cubicBezTo>
                  <a:cubicBezTo>
                    <a:pt x="3619" y="2302"/>
                    <a:pt x="3619" y="2302"/>
                    <a:pt x="3619" y="2302"/>
                  </a:cubicBezTo>
                  <a:cubicBezTo>
                    <a:pt x="3631" y="2302"/>
                    <a:pt x="3643" y="2302"/>
                    <a:pt x="3655" y="2302"/>
                  </a:cubicBezTo>
                  <a:cubicBezTo>
                    <a:pt x="3655" y="2299"/>
                    <a:pt x="3655" y="2299"/>
                    <a:pt x="3655" y="2299"/>
                  </a:cubicBezTo>
                  <a:moveTo>
                    <a:pt x="3727" y="2301"/>
                  </a:moveTo>
                  <a:cubicBezTo>
                    <a:pt x="3715" y="2301"/>
                    <a:pt x="3703" y="2300"/>
                    <a:pt x="3691" y="2300"/>
                  </a:cubicBezTo>
                  <a:cubicBezTo>
                    <a:pt x="3691" y="2304"/>
                    <a:pt x="3691" y="2304"/>
                    <a:pt x="3691" y="2304"/>
                  </a:cubicBezTo>
                  <a:cubicBezTo>
                    <a:pt x="3703" y="2304"/>
                    <a:pt x="3715" y="2304"/>
                    <a:pt x="3727" y="2305"/>
                  </a:cubicBezTo>
                  <a:cubicBezTo>
                    <a:pt x="3727" y="2301"/>
                    <a:pt x="3727" y="2301"/>
                    <a:pt x="3727" y="2301"/>
                  </a:cubicBezTo>
                  <a:moveTo>
                    <a:pt x="3798" y="2303"/>
                  </a:moveTo>
                  <a:cubicBezTo>
                    <a:pt x="3787" y="2303"/>
                    <a:pt x="3775" y="2303"/>
                    <a:pt x="3763" y="2302"/>
                  </a:cubicBezTo>
                  <a:cubicBezTo>
                    <a:pt x="3762" y="2306"/>
                    <a:pt x="3762" y="2306"/>
                    <a:pt x="3762" y="2306"/>
                  </a:cubicBezTo>
                  <a:cubicBezTo>
                    <a:pt x="3775" y="2306"/>
                    <a:pt x="3787" y="2307"/>
                    <a:pt x="3798" y="2307"/>
                  </a:cubicBezTo>
                  <a:cubicBezTo>
                    <a:pt x="3798" y="2303"/>
                    <a:pt x="3798" y="2303"/>
                    <a:pt x="3798" y="2303"/>
                  </a:cubicBezTo>
                  <a:moveTo>
                    <a:pt x="3870" y="2304"/>
                  </a:moveTo>
                  <a:cubicBezTo>
                    <a:pt x="3869" y="2304"/>
                    <a:pt x="3869" y="2304"/>
                    <a:pt x="3868" y="2304"/>
                  </a:cubicBezTo>
                  <a:cubicBezTo>
                    <a:pt x="3858" y="2304"/>
                    <a:pt x="3846" y="2304"/>
                    <a:pt x="3834" y="2304"/>
                  </a:cubicBezTo>
                  <a:cubicBezTo>
                    <a:pt x="3834" y="2308"/>
                    <a:pt x="3834" y="2308"/>
                    <a:pt x="3834" y="2308"/>
                  </a:cubicBezTo>
                  <a:cubicBezTo>
                    <a:pt x="3846" y="2308"/>
                    <a:pt x="3857" y="2308"/>
                    <a:pt x="3868" y="2308"/>
                  </a:cubicBezTo>
                  <a:cubicBezTo>
                    <a:pt x="3869" y="2308"/>
                    <a:pt x="3869" y="2308"/>
                    <a:pt x="3870" y="2308"/>
                  </a:cubicBezTo>
                  <a:cubicBezTo>
                    <a:pt x="3870" y="2304"/>
                    <a:pt x="3870" y="2304"/>
                    <a:pt x="3870" y="2304"/>
                  </a:cubicBezTo>
                  <a:moveTo>
                    <a:pt x="3942" y="2302"/>
                  </a:moveTo>
                  <a:cubicBezTo>
                    <a:pt x="3931" y="2303"/>
                    <a:pt x="3919" y="2303"/>
                    <a:pt x="3906" y="2304"/>
                  </a:cubicBezTo>
                  <a:cubicBezTo>
                    <a:pt x="3906" y="2307"/>
                    <a:pt x="3906" y="2307"/>
                    <a:pt x="3906" y="2307"/>
                  </a:cubicBezTo>
                  <a:cubicBezTo>
                    <a:pt x="3919" y="2307"/>
                    <a:pt x="3931" y="2306"/>
                    <a:pt x="3942" y="2305"/>
                  </a:cubicBezTo>
                  <a:cubicBezTo>
                    <a:pt x="3942" y="2302"/>
                    <a:pt x="3942" y="2302"/>
                    <a:pt x="3942" y="2302"/>
                  </a:cubicBezTo>
                  <a:moveTo>
                    <a:pt x="4004" y="2277"/>
                  </a:moveTo>
                  <a:cubicBezTo>
                    <a:pt x="3998" y="2286"/>
                    <a:pt x="3991" y="2292"/>
                    <a:pt x="3981" y="2295"/>
                  </a:cubicBezTo>
                  <a:cubicBezTo>
                    <a:pt x="3980" y="2295"/>
                    <a:pt x="3978" y="2296"/>
                    <a:pt x="3977" y="2296"/>
                  </a:cubicBezTo>
                  <a:cubicBezTo>
                    <a:pt x="3977" y="2300"/>
                    <a:pt x="3977" y="2300"/>
                    <a:pt x="3977" y="2300"/>
                  </a:cubicBezTo>
                  <a:cubicBezTo>
                    <a:pt x="3979" y="2299"/>
                    <a:pt x="3981" y="2299"/>
                    <a:pt x="3982" y="2298"/>
                  </a:cubicBezTo>
                  <a:cubicBezTo>
                    <a:pt x="3993" y="2295"/>
                    <a:pt x="4001" y="2288"/>
                    <a:pt x="4007" y="2279"/>
                  </a:cubicBezTo>
                  <a:cubicBezTo>
                    <a:pt x="4004" y="2277"/>
                    <a:pt x="4004" y="2277"/>
                    <a:pt x="4004" y="2277"/>
                  </a:cubicBezTo>
                  <a:moveTo>
                    <a:pt x="4022" y="2210"/>
                  </a:moveTo>
                  <a:cubicBezTo>
                    <a:pt x="4021" y="2223"/>
                    <a:pt x="4020" y="2234"/>
                    <a:pt x="4018" y="2245"/>
                  </a:cubicBezTo>
                  <a:cubicBezTo>
                    <a:pt x="4021" y="2246"/>
                    <a:pt x="4021" y="2246"/>
                    <a:pt x="4021" y="2246"/>
                  </a:cubicBezTo>
                  <a:cubicBezTo>
                    <a:pt x="4023" y="2235"/>
                    <a:pt x="4025" y="2223"/>
                    <a:pt x="4025" y="2210"/>
                  </a:cubicBezTo>
                  <a:cubicBezTo>
                    <a:pt x="4022" y="2210"/>
                    <a:pt x="4022" y="2210"/>
                    <a:pt x="4022" y="2210"/>
                  </a:cubicBezTo>
                  <a:moveTo>
                    <a:pt x="4020" y="2138"/>
                  </a:moveTo>
                  <a:cubicBezTo>
                    <a:pt x="4021" y="2151"/>
                    <a:pt x="4022" y="2163"/>
                    <a:pt x="4022" y="2174"/>
                  </a:cubicBezTo>
                  <a:cubicBezTo>
                    <a:pt x="4026" y="2174"/>
                    <a:pt x="4026" y="2174"/>
                    <a:pt x="4026" y="2174"/>
                  </a:cubicBezTo>
                  <a:cubicBezTo>
                    <a:pt x="4025" y="2162"/>
                    <a:pt x="4024" y="2150"/>
                    <a:pt x="4023" y="2138"/>
                  </a:cubicBezTo>
                  <a:cubicBezTo>
                    <a:pt x="4020" y="2138"/>
                    <a:pt x="4020" y="2138"/>
                    <a:pt x="4020" y="2138"/>
                  </a:cubicBezTo>
                  <a:moveTo>
                    <a:pt x="4012" y="2067"/>
                  </a:moveTo>
                  <a:cubicBezTo>
                    <a:pt x="4013" y="2079"/>
                    <a:pt x="4015" y="2091"/>
                    <a:pt x="4016" y="2103"/>
                  </a:cubicBezTo>
                  <a:cubicBezTo>
                    <a:pt x="4020" y="2102"/>
                    <a:pt x="4020" y="2102"/>
                    <a:pt x="4020" y="2102"/>
                  </a:cubicBezTo>
                  <a:cubicBezTo>
                    <a:pt x="4018" y="2091"/>
                    <a:pt x="4017" y="2079"/>
                    <a:pt x="4015" y="2067"/>
                  </a:cubicBezTo>
                  <a:cubicBezTo>
                    <a:pt x="4012" y="2067"/>
                    <a:pt x="4012" y="2067"/>
                    <a:pt x="4012" y="2067"/>
                  </a:cubicBezTo>
                  <a:moveTo>
                    <a:pt x="4001" y="1996"/>
                  </a:moveTo>
                  <a:cubicBezTo>
                    <a:pt x="4003" y="2008"/>
                    <a:pt x="4005" y="2020"/>
                    <a:pt x="4007" y="2032"/>
                  </a:cubicBezTo>
                  <a:cubicBezTo>
                    <a:pt x="4010" y="2031"/>
                    <a:pt x="4010" y="2031"/>
                    <a:pt x="4010" y="2031"/>
                  </a:cubicBezTo>
                  <a:cubicBezTo>
                    <a:pt x="4009" y="2019"/>
                    <a:pt x="4007" y="2008"/>
                    <a:pt x="4005" y="1996"/>
                  </a:cubicBezTo>
                  <a:cubicBezTo>
                    <a:pt x="4001" y="1996"/>
                    <a:pt x="4001" y="1996"/>
                    <a:pt x="4001" y="1996"/>
                  </a:cubicBezTo>
                  <a:cubicBezTo>
                    <a:pt x="4001" y="1996"/>
                    <a:pt x="4001" y="1996"/>
                    <a:pt x="4001" y="1996"/>
                  </a:cubicBezTo>
                  <a:moveTo>
                    <a:pt x="3990" y="1925"/>
                  </a:moveTo>
                  <a:cubicBezTo>
                    <a:pt x="3992" y="1937"/>
                    <a:pt x="3994" y="1949"/>
                    <a:pt x="3996" y="1961"/>
                  </a:cubicBezTo>
                  <a:cubicBezTo>
                    <a:pt x="3999" y="1960"/>
                    <a:pt x="3999" y="1960"/>
                    <a:pt x="3999" y="1960"/>
                  </a:cubicBezTo>
                  <a:cubicBezTo>
                    <a:pt x="3998" y="1948"/>
                    <a:pt x="3996" y="1937"/>
                    <a:pt x="3994" y="1925"/>
                  </a:cubicBezTo>
                  <a:cubicBezTo>
                    <a:pt x="3990" y="1925"/>
                    <a:pt x="3990" y="1925"/>
                    <a:pt x="3990" y="1925"/>
                  </a:cubicBezTo>
                  <a:moveTo>
                    <a:pt x="3979" y="1854"/>
                  </a:moveTo>
                  <a:cubicBezTo>
                    <a:pt x="3981" y="1866"/>
                    <a:pt x="3983" y="1878"/>
                    <a:pt x="3985" y="1890"/>
                  </a:cubicBezTo>
                  <a:cubicBezTo>
                    <a:pt x="3988" y="1889"/>
                    <a:pt x="3988" y="1889"/>
                    <a:pt x="3988" y="1889"/>
                  </a:cubicBezTo>
                  <a:cubicBezTo>
                    <a:pt x="3986" y="1878"/>
                    <a:pt x="3985" y="1866"/>
                    <a:pt x="3983" y="1854"/>
                  </a:cubicBezTo>
                  <a:cubicBezTo>
                    <a:pt x="3979" y="1854"/>
                    <a:pt x="3979" y="1854"/>
                    <a:pt x="3979" y="1854"/>
                  </a:cubicBezTo>
                  <a:moveTo>
                    <a:pt x="3969" y="1783"/>
                  </a:moveTo>
                  <a:cubicBezTo>
                    <a:pt x="3971" y="1795"/>
                    <a:pt x="3972" y="1807"/>
                    <a:pt x="3974" y="1819"/>
                  </a:cubicBezTo>
                  <a:cubicBezTo>
                    <a:pt x="3978" y="1818"/>
                    <a:pt x="3978" y="1818"/>
                    <a:pt x="3978" y="1818"/>
                  </a:cubicBezTo>
                  <a:cubicBezTo>
                    <a:pt x="3976" y="1807"/>
                    <a:pt x="3974" y="1795"/>
                    <a:pt x="3973" y="1783"/>
                  </a:cubicBezTo>
                  <a:cubicBezTo>
                    <a:pt x="3969" y="1783"/>
                    <a:pt x="3969" y="1783"/>
                    <a:pt x="3969" y="1783"/>
                  </a:cubicBezTo>
                  <a:moveTo>
                    <a:pt x="3963" y="1712"/>
                  </a:moveTo>
                  <a:cubicBezTo>
                    <a:pt x="3964" y="1724"/>
                    <a:pt x="3964" y="1736"/>
                    <a:pt x="3965" y="1748"/>
                  </a:cubicBezTo>
                  <a:cubicBezTo>
                    <a:pt x="3969" y="1747"/>
                    <a:pt x="3969" y="1747"/>
                    <a:pt x="3969" y="1747"/>
                  </a:cubicBezTo>
                  <a:cubicBezTo>
                    <a:pt x="3968" y="1736"/>
                    <a:pt x="3967" y="1724"/>
                    <a:pt x="3967" y="1712"/>
                  </a:cubicBezTo>
                  <a:cubicBezTo>
                    <a:pt x="3963" y="1712"/>
                    <a:pt x="3963" y="1712"/>
                    <a:pt x="3963" y="1712"/>
                  </a:cubicBezTo>
                  <a:moveTo>
                    <a:pt x="3962" y="1640"/>
                  </a:moveTo>
                  <a:cubicBezTo>
                    <a:pt x="3962" y="1644"/>
                    <a:pt x="3962" y="1649"/>
                    <a:pt x="3962" y="1653"/>
                  </a:cubicBezTo>
                  <a:cubicBezTo>
                    <a:pt x="3962" y="1661"/>
                    <a:pt x="3962" y="1668"/>
                    <a:pt x="3962" y="1676"/>
                  </a:cubicBezTo>
                  <a:cubicBezTo>
                    <a:pt x="3966" y="1676"/>
                    <a:pt x="3966" y="1676"/>
                    <a:pt x="3966" y="1676"/>
                  </a:cubicBezTo>
                  <a:cubicBezTo>
                    <a:pt x="3965" y="1668"/>
                    <a:pt x="3965" y="1661"/>
                    <a:pt x="3965" y="1653"/>
                  </a:cubicBezTo>
                  <a:cubicBezTo>
                    <a:pt x="3965" y="1649"/>
                    <a:pt x="3965" y="1644"/>
                    <a:pt x="3965" y="1640"/>
                  </a:cubicBezTo>
                  <a:cubicBezTo>
                    <a:pt x="3962" y="1640"/>
                    <a:pt x="3962" y="1640"/>
                    <a:pt x="3962" y="1640"/>
                  </a:cubicBezTo>
                  <a:moveTo>
                    <a:pt x="3964" y="1568"/>
                  </a:moveTo>
                  <a:cubicBezTo>
                    <a:pt x="3963" y="1580"/>
                    <a:pt x="3963" y="1592"/>
                    <a:pt x="3963" y="1604"/>
                  </a:cubicBezTo>
                  <a:cubicBezTo>
                    <a:pt x="3966" y="1604"/>
                    <a:pt x="3966" y="1604"/>
                    <a:pt x="3966" y="1604"/>
                  </a:cubicBezTo>
                  <a:cubicBezTo>
                    <a:pt x="3966" y="1593"/>
                    <a:pt x="3967" y="1581"/>
                    <a:pt x="3967" y="1568"/>
                  </a:cubicBezTo>
                  <a:cubicBezTo>
                    <a:pt x="3964" y="1568"/>
                    <a:pt x="3964" y="1568"/>
                    <a:pt x="3964" y="1568"/>
                  </a:cubicBezTo>
                  <a:moveTo>
                    <a:pt x="3967" y="1497"/>
                  </a:moveTo>
                  <a:cubicBezTo>
                    <a:pt x="3967" y="1509"/>
                    <a:pt x="3966" y="1521"/>
                    <a:pt x="3965" y="1533"/>
                  </a:cubicBezTo>
                  <a:cubicBezTo>
                    <a:pt x="3969" y="1533"/>
                    <a:pt x="3969" y="1533"/>
                    <a:pt x="3969" y="1533"/>
                  </a:cubicBezTo>
                  <a:cubicBezTo>
                    <a:pt x="3969" y="1521"/>
                    <a:pt x="3970" y="1509"/>
                    <a:pt x="3971" y="1497"/>
                  </a:cubicBezTo>
                  <a:cubicBezTo>
                    <a:pt x="3967" y="1497"/>
                    <a:pt x="3967" y="1497"/>
                    <a:pt x="3967" y="1497"/>
                  </a:cubicBezTo>
                  <a:moveTo>
                    <a:pt x="3972" y="1425"/>
                  </a:moveTo>
                  <a:cubicBezTo>
                    <a:pt x="3971" y="1437"/>
                    <a:pt x="3970" y="1449"/>
                    <a:pt x="3969" y="1461"/>
                  </a:cubicBezTo>
                  <a:cubicBezTo>
                    <a:pt x="3973" y="1461"/>
                    <a:pt x="3973" y="1461"/>
                    <a:pt x="3973" y="1461"/>
                  </a:cubicBezTo>
                  <a:cubicBezTo>
                    <a:pt x="3974" y="1449"/>
                    <a:pt x="3975" y="1437"/>
                    <a:pt x="3975" y="1425"/>
                  </a:cubicBezTo>
                  <a:cubicBezTo>
                    <a:pt x="3972" y="1425"/>
                    <a:pt x="3972" y="1425"/>
                    <a:pt x="3972" y="1425"/>
                  </a:cubicBezTo>
                  <a:moveTo>
                    <a:pt x="3977" y="1354"/>
                  </a:moveTo>
                  <a:cubicBezTo>
                    <a:pt x="3976" y="1366"/>
                    <a:pt x="3975" y="1377"/>
                    <a:pt x="3974" y="1389"/>
                  </a:cubicBezTo>
                  <a:cubicBezTo>
                    <a:pt x="3978" y="1390"/>
                    <a:pt x="3978" y="1390"/>
                    <a:pt x="3978" y="1390"/>
                  </a:cubicBezTo>
                  <a:cubicBezTo>
                    <a:pt x="3979" y="1378"/>
                    <a:pt x="3980" y="1366"/>
                    <a:pt x="3980" y="1354"/>
                  </a:cubicBezTo>
                  <a:cubicBezTo>
                    <a:pt x="3977" y="1354"/>
                    <a:pt x="3977" y="1354"/>
                    <a:pt x="3977" y="1354"/>
                  </a:cubicBezTo>
                  <a:cubicBezTo>
                    <a:pt x="3977" y="1354"/>
                    <a:pt x="3977" y="1354"/>
                    <a:pt x="3977" y="1354"/>
                  </a:cubicBezTo>
                  <a:moveTo>
                    <a:pt x="3982" y="1282"/>
                  </a:moveTo>
                  <a:cubicBezTo>
                    <a:pt x="3981" y="1294"/>
                    <a:pt x="3980" y="1306"/>
                    <a:pt x="3979" y="1318"/>
                  </a:cubicBezTo>
                  <a:cubicBezTo>
                    <a:pt x="3983" y="1318"/>
                    <a:pt x="3983" y="1318"/>
                    <a:pt x="3983" y="1318"/>
                  </a:cubicBezTo>
                  <a:cubicBezTo>
                    <a:pt x="3984" y="1306"/>
                    <a:pt x="3985" y="1294"/>
                    <a:pt x="3986" y="1282"/>
                  </a:cubicBezTo>
                  <a:cubicBezTo>
                    <a:pt x="3982" y="1282"/>
                    <a:pt x="3982" y="1282"/>
                    <a:pt x="3982" y="1282"/>
                  </a:cubicBezTo>
                  <a:moveTo>
                    <a:pt x="3987" y="1210"/>
                  </a:moveTo>
                  <a:cubicBezTo>
                    <a:pt x="3986" y="1222"/>
                    <a:pt x="3985" y="1234"/>
                    <a:pt x="3985" y="1246"/>
                  </a:cubicBezTo>
                  <a:cubicBezTo>
                    <a:pt x="3988" y="1246"/>
                    <a:pt x="3988" y="1246"/>
                    <a:pt x="3988" y="1246"/>
                  </a:cubicBezTo>
                  <a:cubicBezTo>
                    <a:pt x="3989" y="1235"/>
                    <a:pt x="3990" y="1223"/>
                    <a:pt x="3990" y="1211"/>
                  </a:cubicBezTo>
                  <a:cubicBezTo>
                    <a:pt x="3987" y="1210"/>
                    <a:pt x="3987" y="1210"/>
                    <a:pt x="3987" y="1210"/>
                  </a:cubicBezTo>
                  <a:moveTo>
                    <a:pt x="3991" y="1139"/>
                  </a:moveTo>
                  <a:cubicBezTo>
                    <a:pt x="3990" y="1151"/>
                    <a:pt x="3990" y="1163"/>
                    <a:pt x="3989" y="1175"/>
                  </a:cubicBezTo>
                  <a:cubicBezTo>
                    <a:pt x="3993" y="1175"/>
                    <a:pt x="3993" y="1175"/>
                    <a:pt x="3993" y="1175"/>
                  </a:cubicBezTo>
                  <a:cubicBezTo>
                    <a:pt x="3993" y="1163"/>
                    <a:pt x="3994" y="1151"/>
                    <a:pt x="3995" y="1139"/>
                  </a:cubicBezTo>
                  <a:cubicBezTo>
                    <a:pt x="3991" y="1139"/>
                    <a:pt x="3991" y="1139"/>
                    <a:pt x="3991" y="1139"/>
                  </a:cubicBezTo>
                  <a:moveTo>
                    <a:pt x="3994" y="1067"/>
                  </a:moveTo>
                  <a:cubicBezTo>
                    <a:pt x="3993" y="1079"/>
                    <a:pt x="3993" y="1091"/>
                    <a:pt x="3993" y="1103"/>
                  </a:cubicBezTo>
                  <a:cubicBezTo>
                    <a:pt x="3996" y="1103"/>
                    <a:pt x="3996" y="1103"/>
                    <a:pt x="3996" y="1103"/>
                  </a:cubicBezTo>
                  <a:cubicBezTo>
                    <a:pt x="3997" y="1091"/>
                    <a:pt x="3997" y="1079"/>
                    <a:pt x="3997" y="1067"/>
                  </a:cubicBezTo>
                  <a:cubicBezTo>
                    <a:pt x="3994" y="1067"/>
                    <a:pt x="3994" y="1067"/>
                    <a:pt x="3994" y="1067"/>
                  </a:cubicBezTo>
                  <a:moveTo>
                    <a:pt x="3995" y="996"/>
                  </a:moveTo>
                  <a:cubicBezTo>
                    <a:pt x="3995" y="997"/>
                    <a:pt x="3995" y="999"/>
                    <a:pt x="3995" y="1000"/>
                  </a:cubicBezTo>
                  <a:cubicBezTo>
                    <a:pt x="3995" y="1010"/>
                    <a:pt x="3995" y="1021"/>
                    <a:pt x="3995" y="1032"/>
                  </a:cubicBezTo>
                  <a:cubicBezTo>
                    <a:pt x="3998" y="1032"/>
                    <a:pt x="3998" y="1032"/>
                    <a:pt x="3998" y="1032"/>
                  </a:cubicBezTo>
                  <a:cubicBezTo>
                    <a:pt x="3998" y="1021"/>
                    <a:pt x="3998" y="1010"/>
                    <a:pt x="3998" y="1000"/>
                  </a:cubicBezTo>
                  <a:cubicBezTo>
                    <a:pt x="3998" y="999"/>
                    <a:pt x="3998" y="997"/>
                    <a:pt x="3998" y="996"/>
                  </a:cubicBezTo>
                  <a:cubicBezTo>
                    <a:pt x="3995" y="996"/>
                    <a:pt x="3995" y="996"/>
                    <a:pt x="3995" y="996"/>
                  </a:cubicBezTo>
                  <a:moveTo>
                    <a:pt x="3993" y="924"/>
                  </a:moveTo>
                  <a:cubicBezTo>
                    <a:pt x="3994" y="936"/>
                    <a:pt x="3994" y="948"/>
                    <a:pt x="3994" y="960"/>
                  </a:cubicBezTo>
                  <a:cubicBezTo>
                    <a:pt x="3998" y="960"/>
                    <a:pt x="3998" y="960"/>
                    <a:pt x="3998" y="960"/>
                  </a:cubicBezTo>
                  <a:cubicBezTo>
                    <a:pt x="3998" y="948"/>
                    <a:pt x="3997" y="936"/>
                    <a:pt x="3997" y="924"/>
                  </a:cubicBezTo>
                  <a:cubicBezTo>
                    <a:pt x="3993" y="924"/>
                    <a:pt x="3993" y="924"/>
                    <a:pt x="3993" y="924"/>
                  </a:cubicBezTo>
                  <a:moveTo>
                    <a:pt x="3988" y="853"/>
                  </a:moveTo>
                  <a:cubicBezTo>
                    <a:pt x="3989" y="864"/>
                    <a:pt x="3990" y="876"/>
                    <a:pt x="3991" y="888"/>
                  </a:cubicBezTo>
                  <a:cubicBezTo>
                    <a:pt x="3995" y="888"/>
                    <a:pt x="3995" y="888"/>
                    <a:pt x="3995" y="888"/>
                  </a:cubicBezTo>
                  <a:cubicBezTo>
                    <a:pt x="3994" y="876"/>
                    <a:pt x="3992" y="864"/>
                    <a:pt x="3991" y="852"/>
                  </a:cubicBezTo>
                  <a:cubicBezTo>
                    <a:pt x="3988" y="853"/>
                    <a:pt x="3988" y="853"/>
                    <a:pt x="3988" y="853"/>
                  </a:cubicBezTo>
                  <a:moveTo>
                    <a:pt x="3976" y="782"/>
                  </a:moveTo>
                  <a:cubicBezTo>
                    <a:pt x="3978" y="794"/>
                    <a:pt x="3981" y="805"/>
                    <a:pt x="3983" y="817"/>
                  </a:cubicBezTo>
                  <a:cubicBezTo>
                    <a:pt x="3986" y="817"/>
                    <a:pt x="3986" y="817"/>
                    <a:pt x="3986" y="817"/>
                  </a:cubicBezTo>
                  <a:cubicBezTo>
                    <a:pt x="3984" y="805"/>
                    <a:pt x="3982" y="793"/>
                    <a:pt x="3979" y="782"/>
                  </a:cubicBezTo>
                  <a:cubicBezTo>
                    <a:pt x="3976" y="782"/>
                    <a:pt x="3976" y="782"/>
                    <a:pt x="3976" y="782"/>
                  </a:cubicBezTo>
                  <a:moveTo>
                    <a:pt x="3959" y="712"/>
                  </a:moveTo>
                  <a:cubicBezTo>
                    <a:pt x="3961" y="725"/>
                    <a:pt x="3964" y="736"/>
                    <a:pt x="3967" y="748"/>
                  </a:cubicBezTo>
                  <a:cubicBezTo>
                    <a:pt x="3970" y="747"/>
                    <a:pt x="3970" y="747"/>
                    <a:pt x="3970" y="747"/>
                  </a:cubicBezTo>
                  <a:cubicBezTo>
                    <a:pt x="3967" y="736"/>
                    <a:pt x="3965" y="724"/>
                    <a:pt x="3963" y="712"/>
                  </a:cubicBezTo>
                  <a:cubicBezTo>
                    <a:pt x="3959" y="712"/>
                    <a:pt x="3959" y="712"/>
                    <a:pt x="3959" y="712"/>
                  </a:cubicBezTo>
                  <a:cubicBezTo>
                    <a:pt x="3959" y="712"/>
                    <a:pt x="3959" y="712"/>
                    <a:pt x="3959" y="712"/>
                  </a:cubicBezTo>
                  <a:moveTo>
                    <a:pt x="3954" y="641"/>
                  </a:moveTo>
                  <a:cubicBezTo>
                    <a:pt x="3954" y="653"/>
                    <a:pt x="3954" y="665"/>
                    <a:pt x="3955" y="677"/>
                  </a:cubicBezTo>
                  <a:cubicBezTo>
                    <a:pt x="3959" y="676"/>
                    <a:pt x="3959" y="676"/>
                    <a:pt x="3959" y="676"/>
                  </a:cubicBezTo>
                  <a:cubicBezTo>
                    <a:pt x="3958" y="665"/>
                    <a:pt x="3957" y="653"/>
                    <a:pt x="3957" y="641"/>
                  </a:cubicBezTo>
                  <a:cubicBezTo>
                    <a:pt x="3954" y="641"/>
                    <a:pt x="3954" y="641"/>
                    <a:pt x="3954" y="641"/>
                  </a:cubicBezTo>
                  <a:cubicBezTo>
                    <a:pt x="3954" y="641"/>
                    <a:pt x="3954" y="641"/>
                    <a:pt x="3954" y="641"/>
                  </a:cubicBezTo>
                  <a:moveTo>
                    <a:pt x="3956" y="569"/>
                  </a:moveTo>
                  <a:cubicBezTo>
                    <a:pt x="3955" y="581"/>
                    <a:pt x="3955" y="593"/>
                    <a:pt x="3954" y="605"/>
                  </a:cubicBezTo>
                  <a:cubicBezTo>
                    <a:pt x="3958" y="605"/>
                    <a:pt x="3958" y="605"/>
                    <a:pt x="3958" y="605"/>
                  </a:cubicBezTo>
                  <a:cubicBezTo>
                    <a:pt x="3958" y="593"/>
                    <a:pt x="3959" y="581"/>
                    <a:pt x="3960" y="569"/>
                  </a:cubicBezTo>
                  <a:cubicBezTo>
                    <a:pt x="3956" y="569"/>
                    <a:pt x="3956" y="569"/>
                    <a:pt x="3956" y="569"/>
                  </a:cubicBezTo>
                  <a:cubicBezTo>
                    <a:pt x="3956" y="569"/>
                    <a:pt x="3956" y="569"/>
                    <a:pt x="3956" y="569"/>
                  </a:cubicBezTo>
                  <a:moveTo>
                    <a:pt x="3964" y="498"/>
                  </a:moveTo>
                  <a:cubicBezTo>
                    <a:pt x="3962" y="510"/>
                    <a:pt x="3961" y="521"/>
                    <a:pt x="3959" y="533"/>
                  </a:cubicBezTo>
                  <a:cubicBezTo>
                    <a:pt x="3963" y="534"/>
                    <a:pt x="3963" y="534"/>
                    <a:pt x="3963" y="534"/>
                  </a:cubicBezTo>
                  <a:cubicBezTo>
                    <a:pt x="3964" y="522"/>
                    <a:pt x="3966" y="510"/>
                    <a:pt x="3967" y="498"/>
                  </a:cubicBezTo>
                  <a:cubicBezTo>
                    <a:pt x="3964" y="498"/>
                    <a:pt x="3964" y="498"/>
                    <a:pt x="3964" y="498"/>
                  </a:cubicBezTo>
                  <a:moveTo>
                    <a:pt x="3974" y="427"/>
                  </a:moveTo>
                  <a:cubicBezTo>
                    <a:pt x="3972" y="438"/>
                    <a:pt x="3971" y="450"/>
                    <a:pt x="3969" y="462"/>
                  </a:cubicBezTo>
                  <a:cubicBezTo>
                    <a:pt x="3972" y="463"/>
                    <a:pt x="3972" y="463"/>
                    <a:pt x="3972" y="463"/>
                  </a:cubicBezTo>
                  <a:cubicBezTo>
                    <a:pt x="3974" y="451"/>
                    <a:pt x="3976" y="439"/>
                    <a:pt x="3978" y="427"/>
                  </a:cubicBezTo>
                  <a:cubicBezTo>
                    <a:pt x="3974" y="427"/>
                    <a:pt x="3974" y="427"/>
                    <a:pt x="3974" y="427"/>
                  </a:cubicBezTo>
                  <a:moveTo>
                    <a:pt x="3987" y="356"/>
                  </a:moveTo>
                  <a:cubicBezTo>
                    <a:pt x="3985" y="368"/>
                    <a:pt x="3983" y="379"/>
                    <a:pt x="3981" y="391"/>
                  </a:cubicBezTo>
                  <a:cubicBezTo>
                    <a:pt x="3984" y="392"/>
                    <a:pt x="3984" y="392"/>
                    <a:pt x="3984" y="392"/>
                  </a:cubicBezTo>
                  <a:cubicBezTo>
                    <a:pt x="3986" y="380"/>
                    <a:pt x="3988" y="368"/>
                    <a:pt x="3990" y="357"/>
                  </a:cubicBezTo>
                  <a:cubicBezTo>
                    <a:pt x="3987" y="356"/>
                    <a:pt x="3987" y="356"/>
                    <a:pt x="3987" y="356"/>
                  </a:cubicBezTo>
                  <a:moveTo>
                    <a:pt x="4000" y="285"/>
                  </a:moveTo>
                  <a:cubicBezTo>
                    <a:pt x="3998" y="297"/>
                    <a:pt x="3996" y="309"/>
                    <a:pt x="3993" y="321"/>
                  </a:cubicBezTo>
                  <a:cubicBezTo>
                    <a:pt x="3997" y="321"/>
                    <a:pt x="3997" y="321"/>
                    <a:pt x="3997" y="321"/>
                  </a:cubicBezTo>
                  <a:cubicBezTo>
                    <a:pt x="3999" y="309"/>
                    <a:pt x="4001" y="298"/>
                    <a:pt x="4004" y="286"/>
                  </a:cubicBezTo>
                  <a:cubicBezTo>
                    <a:pt x="4000" y="285"/>
                    <a:pt x="4000" y="285"/>
                    <a:pt x="4000" y="285"/>
                  </a:cubicBezTo>
                  <a:moveTo>
                    <a:pt x="4012" y="215"/>
                  </a:moveTo>
                  <a:cubicBezTo>
                    <a:pt x="4010" y="226"/>
                    <a:pt x="4008" y="238"/>
                    <a:pt x="4006" y="250"/>
                  </a:cubicBezTo>
                  <a:cubicBezTo>
                    <a:pt x="4010" y="251"/>
                    <a:pt x="4010" y="251"/>
                    <a:pt x="4010" y="251"/>
                  </a:cubicBezTo>
                  <a:cubicBezTo>
                    <a:pt x="4012" y="239"/>
                    <a:pt x="4014" y="227"/>
                    <a:pt x="4016" y="215"/>
                  </a:cubicBezTo>
                  <a:cubicBezTo>
                    <a:pt x="4012" y="215"/>
                    <a:pt x="4012" y="215"/>
                    <a:pt x="4012" y="215"/>
                  </a:cubicBezTo>
                  <a:moveTo>
                    <a:pt x="4021" y="144"/>
                  </a:moveTo>
                  <a:cubicBezTo>
                    <a:pt x="4020" y="155"/>
                    <a:pt x="4019" y="167"/>
                    <a:pt x="4017" y="179"/>
                  </a:cubicBezTo>
                  <a:cubicBezTo>
                    <a:pt x="4021" y="180"/>
                    <a:pt x="4021" y="180"/>
                    <a:pt x="4021" y="180"/>
                  </a:cubicBezTo>
                  <a:cubicBezTo>
                    <a:pt x="4022" y="167"/>
                    <a:pt x="4024" y="155"/>
                    <a:pt x="4025" y="144"/>
                  </a:cubicBezTo>
                  <a:cubicBezTo>
                    <a:pt x="4021" y="144"/>
                    <a:pt x="4021" y="144"/>
                    <a:pt x="4021" y="144"/>
                  </a:cubicBezTo>
                  <a:moveTo>
                    <a:pt x="4020" y="73"/>
                  </a:moveTo>
                  <a:cubicBezTo>
                    <a:pt x="4022" y="83"/>
                    <a:pt x="4023" y="95"/>
                    <a:pt x="4023" y="108"/>
                  </a:cubicBezTo>
                  <a:cubicBezTo>
                    <a:pt x="4026" y="108"/>
                    <a:pt x="4026" y="108"/>
                    <a:pt x="4026" y="108"/>
                  </a:cubicBezTo>
                  <a:cubicBezTo>
                    <a:pt x="4026" y="95"/>
                    <a:pt x="4025" y="83"/>
                    <a:pt x="4023" y="72"/>
                  </a:cubicBezTo>
                  <a:cubicBezTo>
                    <a:pt x="4020" y="73"/>
                    <a:pt x="4020" y="73"/>
                    <a:pt x="4020" y="73"/>
                  </a:cubicBezTo>
                  <a:moveTo>
                    <a:pt x="3981" y="21"/>
                  </a:moveTo>
                  <a:cubicBezTo>
                    <a:pt x="3993" y="24"/>
                    <a:pt x="4002" y="30"/>
                    <a:pt x="4008" y="40"/>
                  </a:cubicBezTo>
                  <a:cubicBezTo>
                    <a:pt x="4011" y="38"/>
                    <a:pt x="4011" y="38"/>
                    <a:pt x="4011" y="38"/>
                  </a:cubicBezTo>
                  <a:cubicBezTo>
                    <a:pt x="4004" y="27"/>
                    <a:pt x="3994" y="20"/>
                    <a:pt x="3982" y="17"/>
                  </a:cubicBezTo>
                  <a:cubicBezTo>
                    <a:pt x="3981" y="21"/>
                    <a:pt x="3981" y="21"/>
                    <a:pt x="3981" y="21"/>
                  </a:cubicBezTo>
                  <a:moveTo>
                    <a:pt x="3909" y="18"/>
                  </a:moveTo>
                  <a:cubicBezTo>
                    <a:pt x="3923" y="18"/>
                    <a:pt x="3935" y="19"/>
                    <a:pt x="3945" y="19"/>
                  </a:cubicBezTo>
                  <a:cubicBezTo>
                    <a:pt x="3945" y="15"/>
                    <a:pt x="3945" y="15"/>
                    <a:pt x="3945" y="15"/>
                  </a:cubicBezTo>
                  <a:cubicBezTo>
                    <a:pt x="3935" y="15"/>
                    <a:pt x="3923" y="15"/>
                    <a:pt x="3909" y="15"/>
                  </a:cubicBezTo>
                  <a:cubicBezTo>
                    <a:pt x="3909" y="18"/>
                    <a:pt x="3909" y="18"/>
                    <a:pt x="3909" y="18"/>
                  </a:cubicBezTo>
                  <a:moveTo>
                    <a:pt x="3838" y="17"/>
                  </a:moveTo>
                  <a:cubicBezTo>
                    <a:pt x="3850" y="18"/>
                    <a:pt x="3862" y="18"/>
                    <a:pt x="3873" y="18"/>
                  </a:cubicBezTo>
                  <a:cubicBezTo>
                    <a:pt x="3874" y="14"/>
                    <a:pt x="3874" y="14"/>
                    <a:pt x="3874" y="14"/>
                  </a:cubicBezTo>
                  <a:cubicBezTo>
                    <a:pt x="3862" y="14"/>
                    <a:pt x="3850" y="14"/>
                    <a:pt x="3838" y="14"/>
                  </a:cubicBezTo>
                  <a:cubicBezTo>
                    <a:pt x="3838" y="17"/>
                    <a:pt x="3838" y="17"/>
                    <a:pt x="3838" y="17"/>
                  </a:cubicBezTo>
                  <a:moveTo>
                    <a:pt x="3766" y="17"/>
                  </a:moveTo>
                  <a:cubicBezTo>
                    <a:pt x="3778" y="17"/>
                    <a:pt x="3790" y="17"/>
                    <a:pt x="3802" y="17"/>
                  </a:cubicBezTo>
                  <a:cubicBezTo>
                    <a:pt x="3802" y="14"/>
                    <a:pt x="3802" y="14"/>
                    <a:pt x="3802" y="14"/>
                  </a:cubicBezTo>
                  <a:cubicBezTo>
                    <a:pt x="3790" y="14"/>
                    <a:pt x="3778" y="13"/>
                    <a:pt x="3766" y="13"/>
                  </a:cubicBezTo>
                  <a:cubicBezTo>
                    <a:pt x="3766" y="17"/>
                    <a:pt x="3766" y="17"/>
                    <a:pt x="3766" y="17"/>
                  </a:cubicBezTo>
                  <a:moveTo>
                    <a:pt x="3694" y="17"/>
                  </a:moveTo>
                  <a:cubicBezTo>
                    <a:pt x="3706" y="17"/>
                    <a:pt x="3718" y="17"/>
                    <a:pt x="3730" y="17"/>
                  </a:cubicBezTo>
                  <a:cubicBezTo>
                    <a:pt x="3730" y="13"/>
                    <a:pt x="3730" y="13"/>
                    <a:pt x="3730" y="13"/>
                  </a:cubicBezTo>
                  <a:cubicBezTo>
                    <a:pt x="3718" y="13"/>
                    <a:pt x="3706" y="13"/>
                    <a:pt x="3694" y="13"/>
                  </a:cubicBezTo>
                  <a:cubicBezTo>
                    <a:pt x="3694" y="17"/>
                    <a:pt x="3694" y="17"/>
                    <a:pt x="3694" y="17"/>
                  </a:cubicBezTo>
                  <a:moveTo>
                    <a:pt x="3622" y="17"/>
                  </a:moveTo>
                  <a:cubicBezTo>
                    <a:pt x="3634" y="17"/>
                    <a:pt x="3646" y="17"/>
                    <a:pt x="3658" y="17"/>
                  </a:cubicBezTo>
                  <a:cubicBezTo>
                    <a:pt x="3658" y="13"/>
                    <a:pt x="3658" y="13"/>
                    <a:pt x="3658" y="13"/>
                  </a:cubicBezTo>
                  <a:cubicBezTo>
                    <a:pt x="3646" y="13"/>
                    <a:pt x="3634" y="13"/>
                    <a:pt x="3622" y="13"/>
                  </a:cubicBezTo>
                  <a:cubicBezTo>
                    <a:pt x="3622" y="17"/>
                    <a:pt x="3622" y="17"/>
                    <a:pt x="3622" y="17"/>
                  </a:cubicBezTo>
                  <a:moveTo>
                    <a:pt x="3550" y="16"/>
                  </a:moveTo>
                  <a:cubicBezTo>
                    <a:pt x="3563" y="16"/>
                    <a:pt x="3574" y="16"/>
                    <a:pt x="3586" y="16"/>
                  </a:cubicBezTo>
                  <a:cubicBezTo>
                    <a:pt x="3586" y="13"/>
                    <a:pt x="3586" y="13"/>
                    <a:pt x="3586" y="13"/>
                  </a:cubicBezTo>
                  <a:cubicBezTo>
                    <a:pt x="3575" y="13"/>
                    <a:pt x="3563" y="13"/>
                    <a:pt x="3550" y="13"/>
                  </a:cubicBezTo>
                  <a:cubicBezTo>
                    <a:pt x="3550" y="16"/>
                    <a:pt x="3550" y="16"/>
                    <a:pt x="3550" y="16"/>
                  </a:cubicBezTo>
                  <a:moveTo>
                    <a:pt x="3479" y="16"/>
                  </a:moveTo>
                  <a:cubicBezTo>
                    <a:pt x="3491" y="16"/>
                    <a:pt x="3503" y="16"/>
                    <a:pt x="3515" y="16"/>
                  </a:cubicBezTo>
                  <a:cubicBezTo>
                    <a:pt x="3515" y="13"/>
                    <a:pt x="3515" y="13"/>
                    <a:pt x="3515" y="13"/>
                  </a:cubicBezTo>
                  <a:cubicBezTo>
                    <a:pt x="3503" y="13"/>
                    <a:pt x="3491" y="13"/>
                    <a:pt x="3479" y="13"/>
                  </a:cubicBezTo>
                  <a:cubicBezTo>
                    <a:pt x="3479" y="16"/>
                    <a:pt x="3479" y="16"/>
                    <a:pt x="3479" y="16"/>
                  </a:cubicBezTo>
                  <a:moveTo>
                    <a:pt x="3407" y="16"/>
                  </a:moveTo>
                  <a:cubicBezTo>
                    <a:pt x="3419" y="16"/>
                    <a:pt x="3431" y="16"/>
                    <a:pt x="3443" y="16"/>
                  </a:cubicBezTo>
                  <a:cubicBezTo>
                    <a:pt x="3443" y="12"/>
                    <a:pt x="3443" y="12"/>
                    <a:pt x="3443" y="12"/>
                  </a:cubicBezTo>
                  <a:cubicBezTo>
                    <a:pt x="3431" y="12"/>
                    <a:pt x="3419" y="12"/>
                    <a:pt x="3407" y="12"/>
                  </a:cubicBezTo>
                  <a:cubicBezTo>
                    <a:pt x="3407" y="16"/>
                    <a:pt x="3407" y="16"/>
                    <a:pt x="3407" y="16"/>
                  </a:cubicBezTo>
                  <a:cubicBezTo>
                    <a:pt x="3407" y="16"/>
                    <a:pt x="3407" y="16"/>
                    <a:pt x="3407" y="16"/>
                  </a:cubicBezTo>
                  <a:moveTo>
                    <a:pt x="3335" y="16"/>
                  </a:moveTo>
                  <a:cubicBezTo>
                    <a:pt x="3347" y="16"/>
                    <a:pt x="3359" y="16"/>
                    <a:pt x="3371" y="16"/>
                  </a:cubicBezTo>
                  <a:cubicBezTo>
                    <a:pt x="3371" y="12"/>
                    <a:pt x="3371" y="12"/>
                    <a:pt x="3371" y="12"/>
                  </a:cubicBezTo>
                  <a:cubicBezTo>
                    <a:pt x="3359" y="12"/>
                    <a:pt x="3347" y="12"/>
                    <a:pt x="3335" y="12"/>
                  </a:cubicBezTo>
                  <a:cubicBezTo>
                    <a:pt x="3335" y="16"/>
                    <a:pt x="3335" y="16"/>
                    <a:pt x="3335" y="16"/>
                  </a:cubicBezTo>
                  <a:cubicBezTo>
                    <a:pt x="3335" y="16"/>
                    <a:pt x="3335" y="16"/>
                    <a:pt x="3335" y="16"/>
                  </a:cubicBezTo>
                  <a:moveTo>
                    <a:pt x="3263" y="15"/>
                  </a:moveTo>
                  <a:cubicBezTo>
                    <a:pt x="3275" y="15"/>
                    <a:pt x="3287" y="15"/>
                    <a:pt x="3299" y="15"/>
                  </a:cubicBezTo>
                  <a:cubicBezTo>
                    <a:pt x="3299" y="12"/>
                    <a:pt x="3299" y="12"/>
                    <a:pt x="3299" y="12"/>
                  </a:cubicBezTo>
                  <a:cubicBezTo>
                    <a:pt x="3287" y="12"/>
                    <a:pt x="3275" y="12"/>
                    <a:pt x="3263" y="12"/>
                  </a:cubicBezTo>
                  <a:cubicBezTo>
                    <a:pt x="3263" y="15"/>
                    <a:pt x="3263" y="15"/>
                    <a:pt x="3263" y="15"/>
                  </a:cubicBezTo>
                  <a:moveTo>
                    <a:pt x="3192" y="15"/>
                  </a:moveTo>
                  <a:cubicBezTo>
                    <a:pt x="3204" y="15"/>
                    <a:pt x="3215" y="15"/>
                    <a:pt x="3227" y="15"/>
                  </a:cubicBezTo>
                  <a:cubicBezTo>
                    <a:pt x="3228" y="11"/>
                    <a:pt x="3228" y="11"/>
                    <a:pt x="3228" y="11"/>
                  </a:cubicBezTo>
                  <a:cubicBezTo>
                    <a:pt x="3216" y="11"/>
                    <a:pt x="3204" y="11"/>
                    <a:pt x="3192" y="11"/>
                  </a:cubicBezTo>
                  <a:cubicBezTo>
                    <a:pt x="3192" y="15"/>
                    <a:pt x="3192" y="15"/>
                    <a:pt x="3192" y="15"/>
                  </a:cubicBezTo>
                  <a:cubicBezTo>
                    <a:pt x="3192" y="15"/>
                    <a:pt x="3192" y="15"/>
                    <a:pt x="3192" y="15"/>
                  </a:cubicBezTo>
                  <a:moveTo>
                    <a:pt x="3120" y="14"/>
                  </a:moveTo>
                  <a:cubicBezTo>
                    <a:pt x="3132" y="14"/>
                    <a:pt x="3144" y="14"/>
                    <a:pt x="3156" y="14"/>
                  </a:cubicBezTo>
                  <a:cubicBezTo>
                    <a:pt x="3156" y="11"/>
                    <a:pt x="3156" y="11"/>
                    <a:pt x="3156" y="11"/>
                  </a:cubicBezTo>
                  <a:cubicBezTo>
                    <a:pt x="3144" y="11"/>
                    <a:pt x="3132" y="11"/>
                    <a:pt x="3120" y="10"/>
                  </a:cubicBezTo>
                  <a:cubicBezTo>
                    <a:pt x="3120" y="14"/>
                    <a:pt x="3120" y="14"/>
                    <a:pt x="3120" y="14"/>
                  </a:cubicBezTo>
                  <a:moveTo>
                    <a:pt x="3048" y="13"/>
                  </a:moveTo>
                  <a:cubicBezTo>
                    <a:pt x="3060" y="13"/>
                    <a:pt x="3072" y="13"/>
                    <a:pt x="3084" y="14"/>
                  </a:cubicBezTo>
                  <a:cubicBezTo>
                    <a:pt x="3084" y="10"/>
                    <a:pt x="3084" y="10"/>
                    <a:pt x="3084" y="10"/>
                  </a:cubicBezTo>
                  <a:cubicBezTo>
                    <a:pt x="3072" y="10"/>
                    <a:pt x="3060" y="10"/>
                    <a:pt x="3048" y="10"/>
                  </a:cubicBezTo>
                  <a:cubicBezTo>
                    <a:pt x="3048" y="13"/>
                    <a:pt x="3048" y="13"/>
                    <a:pt x="3048" y="13"/>
                  </a:cubicBezTo>
                  <a:moveTo>
                    <a:pt x="2976" y="12"/>
                  </a:moveTo>
                  <a:cubicBezTo>
                    <a:pt x="2988" y="12"/>
                    <a:pt x="3000" y="12"/>
                    <a:pt x="3012" y="13"/>
                  </a:cubicBezTo>
                  <a:cubicBezTo>
                    <a:pt x="3012" y="9"/>
                    <a:pt x="3012" y="9"/>
                    <a:pt x="3012" y="9"/>
                  </a:cubicBezTo>
                  <a:cubicBezTo>
                    <a:pt x="3000" y="9"/>
                    <a:pt x="2988" y="9"/>
                    <a:pt x="2976" y="8"/>
                  </a:cubicBezTo>
                  <a:cubicBezTo>
                    <a:pt x="2976" y="12"/>
                    <a:pt x="2976" y="12"/>
                    <a:pt x="2976" y="12"/>
                  </a:cubicBezTo>
                  <a:cubicBezTo>
                    <a:pt x="2976" y="12"/>
                    <a:pt x="2976" y="12"/>
                    <a:pt x="2976" y="12"/>
                  </a:cubicBezTo>
                  <a:moveTo>
                    <a:pt x="2905" y="10"/>
                  </a:moveTo>
                  <a:cubicBezTo>
                    <a:pt x="2916" y="11"/>
                    <a:pt x="2928" y="11"/>
                    <a:pt x="2940" y="11"/>
                  </a:cubicBezTo>
                  <a:cubicBezTo>
                    <a:pt x="2940" y="8"/>
                    <a:pt x="2940" y="8"/>
                    <a:pt x="2940" y="8"/>
                  </a:cubicBezTo>
                  <a:cubicBezTo>
                    <a:pt x="2928" y="7"/>
                    <a:pt x="2916" y="7"/>
                    <a:pt x="2905" y="7"/>
                  </a:cubicBezTo>
                  <a:cubicBezTo>
                    <a:pt x="2905" y="10"/>
                    <a:pt x="2905" y="10"/>
                    <a:pt x="2905" y="10"/>
                  </a:cubicBezTo>
                  <a:cubicBezTo>
                    <a:pt x="2905" y="10"/>
                    <a:pt x="2905" y="10"/>
                    <a:pt x="2905" y="10"/>
                  </a:cubicBezTo>
                  <a:moveTo>
                    <a:pt x="2833" y="8"/>
                  </a:moveTo>
                  <a:cubicBezTo>
                    <a:pt x="2835" y="8"/>
                    <a:pt x="2837" y="8"/>
                    <a:pt x="2839" y="8"/>
                  </a:cubicBezTo>
                  <a:cubicBezTo>
                    <a:pt x="2849" y="9"/>
                    <a:pt x="2859" y="9"/>
                    <a:pt x="2869" y="9"/>
                  </a:cubicBezTo>
                  <a:cubicBezTo>
                    <a:pt x="2869" y="6"/>
                    <a:pt x="2869" y="6"/>
                    <a:pt x="2869" y="6"/>
                  </a:cubicBezTo>
                  <a:cubicBezTo>
                    <a:pt x="2859" y="5"/>
                    <a:pt x="2849" y="5"/>
                    <a:pt x="2840" y="5"/>
                  </a:cubicBezTo>
                  <a:cubicBezTo>
                    <a:pt x="2837" y="5"/>
                    <a:pt x="2835" y="5"/>
                    <a:pt x="2833" y="5"/>
                  </a:cubicBezTo>
                  <a:cubicBezTo>
                    <a:pt x="2833" y="8"/>
                    <a:pt x="2833" y="8"/>
                    <a:pt x="2833" y="8"/>
                  </a:cubicBezTo>
                  <a:moveTo>
                    <a:pt x="2761" y="6"/>
                  </a:moveTo>
                  <a:cubicBezTo>
                    <a:pt x="2773" y="6"/>
                    <a:pt x="2785" y="7"/>
                    <a:pt x="2797" y="7"/>
                  </a:cubicBezTo>
                  <a:cubicBezTo>
                    <a:pt x="2797" y="3"/>
                    <a:pt x="2797" y="3"/>
                    <a:pt x="2797" y="3"/>
                  </a:cubicBezTo>
                  <a:cubicBezTo>
                    <a:pt x="2785" y="3"/>
                    <a:pt x="2773" y="3"/>
                    <a:pt x="2761" y="2"/>
                  </a:cubicBezTo>
                  <a:cubicBezTo>
                    <a:pt x="2761" y="6"/>
                    <a:pt x="2761" y="6"/>
                    <a:pt x="2761" y="6"/>
                  </a:cubicBezTo>
                  <a:moveTo>
                    <a:pt x="2689" y="5"/>
                  </a:moveTo>
                  <a:cubicBezTo>
                    <a:pt x="2702" y="5"/>
                    <a:pt x="2713" y="5"/>
                    <a:pt x="2725" y="5"/>
                  </a:cubicBezTo>
                  <a:cubicBezTo>
                    <a:pt x="2725" y="2"/>
                    <a:pt x="2725" y="2"/>
                    <a:pt x="2725" y="2"/>
                  </a:cubicBezTo>
                  <a:cubicBezTo>
                    <a:pt x="2714" y="2"/>
                    <a:pt x="2702" y="1"/>
                    <a:pt x="2690" y="1"/>
                  </a:cubicBezTo>
                  <a:cubicBezTo>
                    <a:pt x="2689" y="5"/>
                    <a:pt x="2689" y="5"/>
                    <a:pt x="2689" y="5"/>
                  </a:cubicBezTo>
                  <a:cubicBezTo>
                    <a:pt x="2689" y="5"/>
                    <a:pt x="2689" y="5"/>
                    <a:pt x="2689" y="5"/>
                  </a:cubicBezTo>
                  <a:moveTo>
                    <a:pt x="2618" y="4"/>
                  </a:moveTo>
                  <a:cubicBezTo>
                    <a:pt x="2630" y="4"/>
                    <a:pt x="2642" y="4"/>
                    <a:pt x="2654" y="4"/>
                  </a:cubicBezTo>
                  <a:cubicBezTo>
                    <a:pt x="2654" y="1"/>
                    <a:pt x="2654" y="1"/>
                    <a:pt x="2654" y="1"/>
                  </a:cubicBezTo>
                  <a:cubicBezTo>
                    <a:pt x="2642" y="1"/>
                    <a:pt x="2630" y="0"/>
                    <a:pt x="2618" y="0"/>
                  </a:cubicBezTo>
                  <a:cubicBezTo>
                    <a:pt x="2618" y="4"/>
                    <a:pt x="2618" y="4"/>
                    <a:pt x="2618" y="4"/>
                  </a:cubicBezTo>
                  <a:moveTo>
                    <a:pt x="2546" y="4"/>
                  </a:moveTo>
                  <a:cubicBezTo>
                    <a:pt x="2558" y="4"/>
                    <a:pt x="2570" y="4"/>
                    <a:pt x="2582" y="4"/>
                  </a:cubicBezTo>
                  <a:cubicBezTo>
                    <a:pt x="2582" y="0"/>
                    <a:pt x="2582" y="0"/>
                    <a:pt x="2582" y="0"/>
                  </a:cubicBezTo>
                  <a:cubicBezTo>
                    <a:pt x="2570" y="0"/>
                    <a:pt x="2558" y="0"/>
                    <a:pt x="2546" y="0"/>
                  </a:cubicBezTo>
                  <a:cubicBezTo>
                    <a:pt x="2546" y="4"/>
                    <a:pt x="2546" y="4"/>
                    <a:pt x="2546" y="4"/>
                  </a:cubicBezTo>
                  <a:cubicBezTo>
                    <a:pt x="2546" y="4"/>
                    <a:pt x="2546" y="4"/>
                    <a:pt x="2546" y="4"/>
                  </a:cubicBezTo>
                  <a:moveTo>
                    <a:pt x="2474" y="4"/>
                  </a:moveTo>
                  <a:cubicBezTo>
                    <a:pt x="2486" y="4"/>
                    <a:pt x="2498" y="4"/>
                    <a:pt x="2510" y="4"/>
                  </a:cubicBezTo>
                  <a:cubicBezTo>
                    <a:pt x="2510" y="4"/>
                    <a:pt x="2510" y="4"/>
                    <a:pt x="2510" y="4"/>
                  </a:cubicBezTo>
                  <a:cubicBezTo>
                    <a:pt x="2510" y="0"/>
                    <a:pt x="2510" y="0"/>
                    <a:pt x="2510" y="0"/>
                  </a:cubicBezTo>
                  <a:cubicBezTo>
                    <a:pt x="2510" y="0"/>
                    <a:pt x="2510" y="0"/>
                    <a:pt x="2510" y="0"/>
                  </a:cubicBezTo>
                  <a:cubicBezTo>
                    <a:pt x="2498" y="0"/>
                    <a:pt x="2486" y="0"/>
                    <a:pt x="2474" y="0"/>
                  </a:cubicBezTo>
                  <a:cubicBezTo>
                    <a:pt x="2474" y="4"/>
                    <a:pt x="2474" y="4"/>
                    <a:pt x="2474" y="4"/>
                  </a:cubicBezTo>
                  <a:moveTo>
                    <a:pt x="2403" y="4"/>
                  </a:moveTo>
                  <a:cubicBezTo>
                    <a:pt x="2415" y="4"/>
                    <a:pt x="2427" y="4"/>
                    <a:pt x="2439" y="4"/>
                  </a:cubicBezTo>
                  <a:cubicBezTo>
                    <a:pt x="2439" y="0"/>
                    <a:pt x="2439" y="0"/>
                    <a:pt x="2439" y="0"/>
                  </a:cubicBezTo>
                  <a:cubicBezTo>
                    <a:pt x="2427" y="0"/>
                    <a:pt x="2415" y="0"/>
                    <a:pt x="2403" y="0"/>
                  </a:cubicBezTo>
                  <a:cubicBezTo>
                    <a:pt x="2403" y="4"/>
                    <a:pt x="2403" y="4"/>
                    <a:pt x="2403" y="4"/>
                  </a:cubicBezTo>
                  <a:moveTo>
                    <a:pt x="2331" y="4"/>
                  </a:moveTo>
                  <a:cubicBezTo>
                    <a:pt x="2343" y="4"/>
                    <a:pt x="2355" y="4"/>
                    <a:pt x="2367" y="4"/>
                  </a:cubicBezTo>
                  <a:cubicBezTo>
                    <a:pt x="2367" y="1"/>
                    <a:pt x="2367" y="1"/>
                    <a:pt x="2367" y="1"/>
                  </a:cubicBezTo>
                  <a:cubicBezTo>
                    <a:pt x="2355" y="1"/>
                    <a:pt x="2343" y="1"/>
                    <a:pt x="2331" y="1"/>
                  </a:cubicBezTo>
                  <a:cubicBezTo>
                    <a:pt x="2331" y="4"/>
                    <a:pt x="2331" y="4"/>
                    <a:pt x="2331" y="4"/>
                  </a:cubicBezTo>
                  <a:moveTo>
                    <a:pt x="2259" y="5"/>
                  </a:moveTo>
                  <a:cubicBezTo>
                    <a:pt x="2271" y="5"/>
                    <a:pt x="2283" y="5"/>
                    <a:pt x="2295" y="5"/>
                  </a:cubicBezTo>
                  <a:cubicBezTo>
                    <a:pt x="2295" y="1"/>
                    <a:pt x="2295" y="1"/>
                    <a:pt x="2295" y="1"/>
                  </a:cubicBezTo>
                  <a:cubicBezTo>
                    <a:pt x="2283" y="1"/>
                    <a:pt x="2271" y="1"/>
                    <a:pt x="2259" y="1"/>
                  </a:cubicBezTo>
                  <a:cubicBezTo>
                    <a:pt x="2259" y="5"/>
                    <a:pt x="2259" y="5"/>
                    <a:pt x="2259" y="5"/>
                  </a:cubicBezTo>
                  <a:moveTo>
                    <a:pt x="2188" y="6"/>
                  </a:moveTo>
                  <a:cubicBezTo>
                    <a:pt x="2200" y="6"/>
                    <a:pt x="2212" y="6"/>
                    <a:pt x="2223" y="5"/>
                  </a:cubicBezTo>
                  <a:cubicBezTo>
                    <a:pt x="2223" y="2"/>
                    <a:pt x="2223" y="2"/>
                    <a:pt x="2223" y="2"/>
                  </a:cubicBezTo>
                  <a:cubicBezTo>
                    <a:pt x="2211" y="2"/>
                    <a:pt x="2200" y="2"/>
                    <a:pt x="2188" y="2"/>
                  </a:cubicBezTo>
                  <a:cubicBezTo>
                    <a:pt x="2188" y="6"/>
                    <a:pt x="2188" y="6"/>
                    <a:pt x="2188" y="6"/>
                  </a:cubicBezTo>
                  <a:moveTo>
                    <a:pt x="2116" y="7"/>
                  </a:moveTo>
                  <a:cubicBezTo>
                    <a:pt x="2128" y="7"/>
                    <a:pt x="2140" y="7"/>
                    <a:pt x="2152" y="6"/>
                  </a:cubicBezTo>
                  <a:cubicBezTo>
                    <a:pt x="2152" y="3"/>
                    <a:pt x="2152" y="3"/>
                    <a:pt x="2152" y="3"/>
                  </a:cubicBezTo>
                  <a:cubicBezTo>
                    <a:pt x="2140" y="3"/>
                    <a:pt x="2128" y="3"/>
                    <a:pt x="2116" y="3"/>
                  </a:cubicBezTo>
                  <a:cubicBezTo>
                    <a:pt x="2116" y="7"/>
                    <a:pt x="2116" y="7"/>
                    <a:pt x="2116" y="7"/>
                  </a:cubicBezTo>
                  <a:moveTo>
                    <a:pt x="2044" y="8"/>
                  </a:moveTo>
                  <a:cubicBezTo>
                    <a:pt x="2056" y="8"/>
                    <a:pt x="2068" y="8"/>
                    <a:pt x="2080" y="7"/>
                  </a:cubicBezTo>
                  <a:cubicBezTo>
                    <a:pt x="2080" y="4"/>
                    <a:pt x="2080" y="4"/>
                    <a:pt x="2080" y="4"/>
                  </a:cubicBezTo>
                  <a:cubicBezTo>
                    <a:pt x="2068" y="4"/>
                    <a:pt x="2056" y="4"/>
                    <a:pt x="2044" y="4"/>
                  </a:cubicBezTo>
                  <a:cubicBezTo>
                    <a:pt x="2044" y="8"/>
                    <a:pt x="2044" y="8"/>
                    <a:pt x="2044" y="8"/>
                  </a:cubicBezTo>
                  <a:moveTo>
                    <a:pt x="1972" y="9"/>
                  </a:moveTo>
                  <a:cubicBezTo>
                    <a:pt x="1984" y="9"/>
                    <a:pt x="1996" y="9"/>
                    <a:pt x="2008" y="8"/>
                  </a:cubicBezTo>
                  <a:cubicBezTo>
                    <a:pt x="2008" y="5"/>
                    <a:pt x="2008" y="5"/>
                    <a:pt x="2008" y="5"/>
                  </a:cubicBezTo>
                  <a:cubicBezTo>
                    <a:pt x="1996" y="5"/>
                    <a:pt x="1984" y="5"/>
                    <a:pt x="1972" y="5"/>
                  </a:cubicBezTo>
                  <a:cubicBezTo>
                    <a:pt x="1972" y="9"/>
                    <a:pt x="1972" y="9"/>
                    <a:pt x="1972" y="9"/>
                  </a:cubicBezTo>
                  <a:moveTo>
                    <a:pt x="1901" y="10"/>
                  </a:moveTo>
                  <a:cubicBezTo>
                    <a:pt x="1913" y="10"/>
                    <a:pt x="1925" y="10"/>
                    <a:pt x="1937" y="10"/>
                  </a:cubicBezTo>
                  <a:cubicBezTo>
                    <a:pt x="1936" y="6"/>
                    <a:pt x="1936" y="6"/>
                    <a:pt x="1936" y="6"/>
                  </a:cubicBezTo>
                  <a:cubicBezTo>
                    <a:pt x="1925" y="6"/>
                    <a:pt x="1913" y="6"/>
                    <a:pt x="1901" y="7"/>
                  </a:cubicBezTo>
                  <a:cubicBezTo>
                    <a:pt x="1901" y="10"/>
                    <a:pt x="1901" y="10"/>
                    <a:pt x="1901" y="10"/>
                  </a:cubicBezTo>
                  <a:moveTo>
                    <a:pt x="1829" y="11"/>
                  </a:moveTo>
                  <a:cubicBezTo>
                    <a:pt x="1841" y="11"/>
                    <a:pt x="1853" y="11"/>
                    <a:pt x="1865" y="11"/>
                  </a:cubicBezTo>
                  <a:cubicBezTo>
                    <a:pt x="1865" y="7"/>
                    <a:pt x="1865" y="7"/>
                    <a:pt x="1865" y="7"/>
                  </a:cubicBezTo>
                  <a:cubicBezTo>
                    <a:pt x="1853" y="7"/>
                    <a:pt x="1841" y="8"/>
                    <a:pt x="1829" y="8"/>
                  </a:cubicBezTo>
                  <a:cubicBezTo>
                    <a:pt x="1829" y="11"/>
                    <a:pt x="1829" y="11"/>
                    <a:pt x="1829" y="11"/>
                  </a:cubicBezTo>
                  <a:moveTo>
                    <a:pt x="1757" y="12"/>
                  </a:moveTo>
                  <a:cubicBezTo>
                    <a:pt x="1769" y="12"/>
                    <a:pt x="1781" y="12"/>
                    <a:pt x="1793" y="12"/>
                  </a:cubicBezTo>
                  <a:cubicBezTo>
                    <a:pt x="1793" y="8"/>
                    <a:pt x="1793" y="8"/>
                    <a:pt x="1793" y="8"/>
                  </a:cubicBezTo>
                  <a:cubicBezTo>
                    <a:pt x="1781" y="8"/>
                    <a:pt x="1769" y="9"/>
                    <a:pt x="1757" y="9"/>
                  </a:cubicBezTo>
                  <a:cubicBezTo>
                    <a:pt x="1757" y="12"/>
                    <a:pt x="1757" y="12"/>
                    <a:pt x="1757" y="12"/>
                  </a:cubicBezTo>
                  <a:moveTo>
                    <a:pt x="1686" y="13"/>
                  </a:moveTo>
                  <a:cubicBezTo>
                    <a:pt x="1698" y="13"/>
                    <a:pt x="1710" y="13"/>
                    <a:pt x="1722" y="13"/>
                  </a:cubicBezTo>
                  <a:cubicBezTo>
                    <a:pt x="1722" y="9"/>
                    <a:pt x="1722" y="9"/>
                    <a:pt x="1722" y="9"/>
                  </a:cubicBezTo>
                  <a:cubicBezTo>
                    <a:pt x="1710" y="10"/>
                    <a:pt x="1698" y="10"/>
                    <a:pt x="1686" y="10"/>
                  </a:cubicBezTo>
                  <a:cubicBezTo>
                    <a:pt x="1686" y="13"/>
                    <a:pt x="1686" y="13"/>
                    <a:pt x="1686" y="13"/>
                  </a:cubicBezTo>
                  <a:moveTo>
                    <a:pt x="1614" y="14"/>
                  </a:moveTo>
                  <a:cubicBezTo>
                    <a:pt x="1625" y="14"/>
                    <a:pt x="1636" y="14"/>
                    <a:pt x="1647" y="14"/>
                  </a:cubicBezTo>
                  <a:cubicBezTo>
                    <a:pt x="1648" y="14"/>
                    <a:pt x="1649" y="14"/>
                    <a:pt x="1650" y="14"/>
                  </a:cubicBezTo>
                  <a:cubicBezTo>
                    <a:pt x="1650" y="10"/>
                    <a:pt x="1650" y="10"/>
                    <a:pt x="1650" y="10"/>
                  </a:cubicBezTo>
                  <a:cubicBezTo>
                    <a:pt x="1649" y="10"/>
                    <a:pt x="1648" y="10"/>
                    <a:pt x="1647" y="10"/>
                  </a:cubicBezTo>
                  <a:cubicBezTo>
                    <a:pt x="1636" y="11"/>
                    <a:pt x="1625" y="11"/>
                    <a:pt x="1614" y="11"/>
                  </a:cubicBezTo>
                  <a:cubicBezTo>
                    <a:pt x="1614" y="14"/>
                    <a:pt x="1614" y="14"/>
                    <a:pt x="1614" y="14"/>
                  </a:cubicBezTo>
                  <a:moveTo>
                    <a:pt x="1542" y="15"/>
                  </a:moveTo>
                  <a:cubicBezTo>
                    <a:pt x="1554" y="15"/>
                    <a:pt x="1566" y="15"/>
                    <a:pt x="1578" y="15"/>
                  </a:cubicBezTo>
                  <a:cubicBezTo>
                    <a:pt x="1578" y="11"/>
                    <a:pt x="1578" y="11"/>
                    <a:pt x="1578" y="11"/>
                  </a:cubicBezTo>
                  <a:cubicBezTo>
                    <a:pt x="1566" y="11"/>
                    <a:pt x="1554" y="11"/>
                    <a:pt x="1542" y="11"/>
                  </a:cubicBezTo>
                  <a:cubicBezTo>
                    <a:pt x="1542" y="15"/>
                    <a:pt x="1542" y="15"/>
                    <a:pt x="1542" y="15"/>
                  </a:cubicBezTo>
                  <a:cubicBezTo>
                    <a:pt x="1542" y="15"/>
                    <a:pt x="1542" y="15"/>
                    <a:pt x="1542" y="15"/>
                  </a:cubicBezTo>
                  <a:moveTo>
                    <a:pt x="1471" y="15"/>
                  </a:moveTo>
                  <a:cubicBezTo>
                    <a:pt x="1482" y="15"/>
                    <a:pt x="1494" y="15"/>
                    <a:pt x="1506" y="15"/>
                  </a:cubicBezTo>
                  <a:cubicBezTo>
                    <a:pt x="1507" y="15"/>
                    <a:pt x="1507" y="15"/>
                    <a:pt x="1507" y="15"/>
                  </a:cubicBezTo>
                  <a:cubicBezTo>
                    <a:pt x="1507" y="11"/>
                    <a:pt x="1507" y="11"/>
                    <a:pt x="1507" y="11"/>
                  </a:cubicBezTo>
                  <a:cubicBezTo>
                    <a:pt x="1506" y="11"/>
                    <a:pt x="1506" y="11"/>
                    <a:pt x="1506" y="11"/>
                  </a:cubicBezTo>
                  <a:cubicBezTo>
                    <a:pt x="1494" y="11"/>
                    <a:pt x="1482" y="11"/>
                    <a:pt x="1471" y="11"/>
                  </a:cubicBezTo>
                  <a:cubicBezTo>
                    <a:pt x="1471" y="15"/>
                    <a:pt x="1471" y="15"/>
                    <a:pt x="1471" y="15"/>
                  </a:cubicBezTo>
                  <a:moveTo>
                    <a:pt x="1399" y="14"/>
                  </a:moveTo>
                  <a:cubicBezTo>
                    <a:pt x="1411" y="15"/>
                    <a:pt x="1423" y="15"/>
                    <a:pt x="1435" y="15"/>
                  </a:cubicBezTo>
                  <a:cubicBezTo>
                    <a:pt x="1435" y="11"/>
                    <a:pt x="1435" y="11"/>
                    <a:pt x="1435" y="11"/>
                  </a:cubicBezTo>
                  <a:cubicBezTo>
                    <a:pt x="1423" y="11"/>
                    <a:pt x="1411" y="11"/>
                    <a:pt x="1399" y="11"/>
                  </a:cubicBezTo>
                  <a:cubicBezTo>
                    <a:pt x="1399" y="14"/>
                    <a:pt x="1399" y="14"/>
                    <a:pt x="1399" y="14"/>
                  </a:cubicBezTo>
                  <a:moveTo>
                    <a:pt x="1327" y="14"/>
                  </a:moveTo>
                  <a:cubicBezTo>
                    <a:pt x="1339" y="14"/>
                    <a:pt x="1351" y="14"/>
                    <a:pt x="1363" y="14"/>
                  </a:cubicBezTo>
                  <a:cubicBezTo>
                    <a:pt x="1363" y="10"/>
                    <a:pt x="1363" y="10"/>
                    <a:pt x="1363" y="10"/>
                  </a:cubicBezTo>
                  <a:cubicBezTo>
                    <a:pt x="1351" y="10"/>
                    <a:pt x="1339" y="10"/>
                    <a:pt x="1327" y="10"/>
                  </a:cubicBezTo>
                  <a:cubicBezTo>
                    <a:pt x="1327" y="14"/>
                    <a:pt x="1327" y="14"/>
                    <a:pt x="1327" y="14"/>
                  </a:cubicBezTo>
                  <a:moveTo>
                    <a:pt x="1256" y="13"/>
                  </a:moveTo>
                  <a:cubicBezTo>
                    <a:pt x="1268" y="13"/>
                    <a:pt x="1280" y="13"/>
                    <a:pt x="1292" y="13"/>
                  </a:cubicBezTo>
                  <a:cubicBezTo>
                    <a:pt x="1292" y="10"/>
                    <a:pt x="1292" y="10"/>
                    <a:pt x="1292" y="10"/>
                  </a:cubicBezTo>
                  <a:cubicBezTo>
                    <a:pt x="1280" y="9"/>
                    <a:pt x="1268" y="9"/>
                    <a:pt x="1256" y="9"/>
                  </a:cubicBezTo>
                  <a:cubicBezTo>
                    <a:pt x="1256" y="13"/>
                    <a:pt x="1256" y="13"/>
                    <a:pt x="1256" y="13"/>
                  </a:cubicBezTo>
                  <a:moveTo>
                    <a:pt x="1184" y="11"/>
                  </a:moveTo>
                  <a:cubicBezTo>
                    <a:pt x="1196" y="12"/>
                    <a:pt x="1208" y="12"/>
                    <a:pt x="1220" y="12"/>
                  </a:cubicBezTo>
                  <a:cubicBezTo>
                    <a:pt x="1220" y="8"/>
                    <a:pt x="1220" y="8"/>
                    <a:pt x="1220" y="8"/>
                  </a:cubicBezTo>
                  <a:cubicBezTo>
                    <a:pt x="1208" y="8"/>
                    <a:pt x="1196" y="8"/>
                    <a:pt x="1184" y="8"/>
                  </a:cubicBezTo>
                  <a:cubicBezTo>
                    <a:pt x="1184" y="11"/>
                    <a:pt x="1184" y="11"/>
                    <a:pt x="1184" y="11"/>
                  </a:cubicBezTo>
                  <a:cubicBezTo>
                    <a:pt x="1184" y="11"/>
                    <a:pt x="1184" y="11"/>
                    <a:pt x="1184" y="11"/>
                  </a:cubicBezTo>
                  <a:moveTo>
                    <a:pt x="1112" y="10"/>
                  </a:moveTo>
                  <a:cubicBezTo>
                    <a:pt x="1124" y="10"/>
                    <a:pt x="1136" y="11"/>
                    <a:pt x="1148" y="11"/>
                  </a:cubicBezTo>
                  <a:cubicBezTo>
                    <a:pt x="1148" y="7"/>
                    <a:pt x="1148" y="7"/>
                    <a:pt x="1148" y="7"/>
                  </a:cubicBezTo>
                  <a:cubicBezTo>
                    <a:pt x="1136" y="7"/>
                    <a:pt x="1124" y="7"/>
                    <a:pt x="1112" y="7"/>
                  </a:cubicBezTo>
                  <a:cubicBezTo>
                    <a:pt x="1112" y="10"/>
                    <a:pt x="1112" y="10"/>
                    <a:pt x="1112" y="10"/>
                  </a:cubicBezTo>
                  <a:moveTo>
                    <a:pt x="1041" y="10"/>
                  </a:moveTo>
                  <a:cubicBezTo>
                    <a:pt x="1053" y="10"/>
                    <a:pt x="1065" y="10"/>
                    <a:pt x="1077" y="10"/>
                  </a:cubicBezTo>
                  <a:cubicBezTo>
                    <a:pt x="1077" y="6"/>
                    <a:pt x="1077" y="6"/>
                    <a:pt x="1077" y="6"/>
                  </a:cubicBezTo>
                  <a:cubicBezTo>
                    <a:pt x="1065" y="6"/>
                    <a:pt x="1053" y="6"/>
                    <a:pt x="1041" y="6"/>
                  </a:cubicBezTo>
                  <a:cubicBezTo>
                    <a:pt x="1041" y="10"/>
                    <a:pt x="1041" y="10"/>
                    <a:pt x="1041" y="10"/>
                  </a:cubicBezTo>
                  <a:cubicBezTo>
                    <a:pt x="1041" y="10"/>
                    <a:pt x="1041" y="10"/>
                    <a:pt x="1041" y="10"/>
                  </a:cubicBezTo>
                  <a:moveTo>
                    <a:pt x="969" y="9"/>
                  </a:moveTo>
                  <a:cubicBezTo>
                    <a:pt x="976" y="9"/>
                    <a:pt x="983" y="9"/>
                    <a:pt x="990" y="9"/>
                  </a:cubicBezTo>
                  <a:cubicBezTo>
                    <a:pt x="995" y="9"/>
                    <a:pt x="1000" y="9"/>
                    <a:pt x="1005" y="9"/>
                  </a:cubicBezTo>
                  <a:cubicBezTo>
                    <a:pt x="1005" y="6"/>
                    <a:pt x="1005" y="6"/>
                    <a:pt x="1005" y="6"/>
                  </a:cubicBezTo>
                  <a:cubicBezTo>
                    <a:pt x="1000" y="6"/>
                    <a:pt x="995" y="6"/>
                    <a:pt x="990" y="6"/>
                  </a:cubicBezTo>
                  <a:cubicBezTo>
                    <a:pt x="983" y="6"/>
                    <a:pt x="976" y="6"/>
                    <a:pt x="969" y="6"/>
                  </a:cubicBezTo>
                  <a:cubicBezTo>
                    <a:pt x="969" y="9"/>
                    <a:pt x="969" y="9"/>
                    <a:pt x="969" y="9"/>
                  </a:cubicBezTo>
                  <a:moveTo>
                    <a:pt x="897" y="10"/>
                  </a:moveTo>
                  <a:cubicBezTo>
                    <a:pt x="909" y="10"/>
                    <a:pt x="921" y="10"/>
                    <a:pt x="933" y="10"/>
                  </a:cubicBezTo>
                  <a:cubicBezTo>
                    <a:pt x="933" y="6"/>
                    <a:pt x="933" y="6"/>
                    <a:pt x="933" y="6"/>
                  </a:cubicBezTo>
                  <a:cubicBezTo>
                    <a:pt x="921" y="6"/>
                    <a:pt x="909" y="6"/>
                    <a:pt x="897" y="7"/>
                  </a:cubicBezTo>
                  <a:cubicBezTo>
                    <a:pt x="897" y="10"/>
                    <a:pt x="897" y="10"/>
                    <a:pt x="897" y="10"/>
                  </a:cubicBezTo>
                  <a:cubicBezTo>
                    <a:pt x="897" y="10"/>
                    <a:pt x="897" y="10"/>
                    <a:pt x="897" y="10"/>
                  </a:cubicBezTo>
                  <a:moveTo>
                    <a:pt x="826" y="12"/>
                  </a:moveTo>
                  <a:cubicBezTo>
                    <a:pt x="838" y="12"/>
                    <a:pt x="850" y="11"/>
                    <a:pt x="862" y="11"/>
                  </a:cubicBezTo>
                  <a:cubicBezTo>
                    <a:pt x="862" y="7"/>
                    <a:pt x="862" y="7"/>
                    <a:pt x="862" y="7"/>
                  </a:cubicBezTo>
                  <a:cubicBezTo>
                    <a:pt x="850" y="8"/>
                    <a:pt x="838" y="8"/>
                    <a:pt x="826" y="9"/>
                  </a:cubicBezTo>
                  <a:cubicBezTo>
                    <a:pt x="826" y="12"/>
                    <a:pt x="826" y="12"/>
                    <a:pt x="826" y="12"/>
                  </a:cubicBezTo>
                  <a:cubicBezTo>
                    <a:pt x="826" y="12"/>
                    <a:pt x="826" y="12"/>
                    <a:pt x="826" y="12"/>
                  </a:cubicBezTo>
                  <a:moveTo>
                    <a:pt x="754" y="16"/>
                  </a:moveTo>
                  <a:cubicBezTo>
                    <a:pt x="766" y="15"/>
                    <a:pt x="778" y="14"/>
                    <a:pt x="790" y="14"/>
                  </a:cubicBezTo>
                  <a:cubicBezTo>
                    <a:pt x="790" y="10"/>
                    <a:pt x="790" y="10"/>
                    <a:pt x="790" y="10"/>
                  </a:cubicBezTo>
                  <a:cubicBezTo>
                    <a:pt x="778" y="11"/>
                    <a:pt x="766" y="12"/>
                    <a:pt x="754" y="12"/>
                  </a:cubicBezTo>
                  <a:cubicBezTo>
                    <a:pt x="754" y="16"/>
                    <a:pt x="754" y="16"/>
                    <a:pt x="754" y="16"/>
                  </a:cubicBezTo>
                  <a:moveTo>
                    <a:pt x="683" y="21"/>
                  </a:moveTo>
                  <a:cubicBezTo>
                    <a:pt x="689" y="21"/>
                    <a:pt x="695" y="20"/>
                    <a:pt x="702" y="20"/>
                  </a:cubicBezTo>
                  <a:cubicBezTo>
                    <a:pt x="707" y="19"/>
                    <a:pt x="713" y="19"/>
                    <a:pt x="719" y="18"/>
                  </a:cubicBezTo>
                  <a:cubicBezTo>
                    <a:pt x="718" y="15"/>
                    <a:pt x="718" y="15"/>
                    <a:pt x="718" y="15"/>
                  </a:cubicBezTo>
                  <a:cubicBezTo>
                    <a:pt x="713" y="15"/>
                    <a:pt x="707" y="16"/>
                    <a:pt x="701" y="16"/>
                  </a:cubicBezTo>
                  <a:cubicBezTo>
                    <a:pt x="695" y="17"/>
                    <a:pt x="689" y="17"/>
                    <a:pt x="683" y="17"/>
                  </a:cubicBezTo>
                  <a:cubicBezTo>
                    <a:pt x="683" y="21"/>
                    <a:pt x="683" y="21"/>
                    <a:pt x="683" y="21"/>
                  </a:cubicBezTo>
                  <a:moveTo>
                    <a:pt x="611" y="25"/>
                  </a:moveTo>
                  <a:cubicBezTo>
                    <a:pt x="623" y="25"/>
                    <a:pt x="635" y="24"/>
                    <a:pt x="647" y="23"/>
                  </a:cubicBezTo>
                  <a:cubicBezTo>
                    <a:pt x="647" y="20"/>
                    <a:pt x="647" y="20"/>
                    <a:pt x="647" y="20"/>
                  </a:cubicBezTo>
                  <a:cubicBezTo>
                    <a:pt x="635" y="20"/>
                    <a:pt x="623" y="21"/>
                    <a:pt x="611" y="22"/>
                  </a:cubicBezTo>
                  <a:cubicBezTo>
                    <a:pt x="611" y="25"/>
                    <a:pt x="611" y="25"/>
                    <a:pt x="611" y="25"/>
                  </a:cubicBezTo>
                  <a:moveTo>
                    <a:pt x="540" y="27"/>
                  </a:moveTo>
                  <a:cubicBezTo>
                    <a:pt x="551" y="27"/>
                    <a:pt x="563" y="27"/>
                    <a:pt x="575" y="26"/>
                  </a:cubicBezTo>
                  <a:cubicBezTo>
                    <a:pt x="575" y="23"/>
                    <a:pt x="575" y="23"/>
                    <a:pt x="575" y="23"/>
                  </a:cubicBezTo>
                  <a:cubicBezTo>
                    <a:pt x="563" y="23"/>
                    <a:pt x="551" y="24"/>
                    <a:pt x="539" y="24"/>
                  </a:cubicBezTo>
                  <a:cubicBezTo>
                    <a:pt x="540" y="27"/>
                    <a:pt x="540" y="27"/>
                    <a:pt x="540" y="27"/>
                  </a:cubicBezTo>
                  <a:moveTo>
                    <a:pt x="468" y="28"/>
                  </a:moveTo>
                  <a:cubicBezTo>
                    <a:pt x="480" y="28"/>
                    <a:pt x="492" y="28"/>
                    <a:pt x="504" y="28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492" y="25"/>
                    <a:pt x="480" y="25"/>
                    <a:pt x="468" y="25"/>
                  </a:cubicBezTo>
                  <a:cubicBezTo>
                    <a:pt x="468" y="28"/>
                    <a:pt x="468" y="28"/>
                    <a:pt x="468" y="28"/>
                  </a:cubicBezTo>
                  <a:moveTo>
                    <a:pt x="396" y="28"/>
                  </a:moveTo>
                  <a:cubicBezTo>
                    <a:pt x="408" y="28"/>
                    <a:pt x="420" y="28"/>
                    <a:pt x="432" y="28"/>
                  </a:cubicBezTo>
                  <a:cubicBezTo>
                    <a:pt x="432" y="25"/>
                    <a:pt x="432" y="25"/>
                    <a:pt x="432" y="25"/>
                  </a:cubicBezTo>
                  <a:cubicBezTo>
                    <a:pt x="420" y="25"/>
                    <a:pt x="408" y="25"/>
                    <a:pt x="396" y="24"/>
                  </a:cubicBezTo>
                  <a:cubicBezTo>
                    <a:pt x="396" y="28"/>
                    <a:pt x="396" y="28"/>
                    <a:pt x="396" y="28"/>
                  </a:cubicBezTo>
                  <a:moveTo>
                    <a:pt x="324" y="27"/>
                  </a:moveTo>
                  <a:cubicBezTo>
                    <a:pt x="336" y="27"/>
                    <a:pt x="348" y="27"/>
                    <a:pt x="360" y="28"/>
                  </a:cubicBezTo>
                  <a:cubicBezTo>
                    <a:pt x="360" y="24"/>
                    <a:pt x="360" y="24"/>
                    <a:pt x="360" y="24"/>
                  </a:cubicBezTo>
                  <a:cubicBezTo>
                    <a:pt x="348" y="24"/>
                    <a:pt x="336" y="24"/>
                    <a:pt x="324" y="23"/>
                  </a:cubicBezTo>
                  <a:cubicBezTo>
                    <a:pt x="324" y="27"/>
                    <a:pt x="324" y="27"/>
                    <a:pt x="324" y="27"/>
                  </a:cubicBezTo>
                  <a:moveTo>
                    <a:pt x="253" y="25"/>
                  </a:moveTo>
                  <a:cubicBezTo>
                    <a:pt x="264" y="25"/>
                    <a:pt x="276" y="26"/>
                    <a:pt x="288" y="26"/>
                  </a:cubicBezTo>
                  <a:cubicBezTo>
                    <a:pt x="289" y="22"/>
                    <a:pt x="289" y="22"/>
                    <a:pt x="289" y="22"/>
                  </a:cubicBezTo>
                  <a:cubicBezTo>
                    <a:pt x="276" y="22"/>
                    <a:pt x="264" y="22"/>
                    <a:pt x="253" y="21"/>
                  </a:cubicBezTo>
                  <a:cubicBezTo>
                    <a:pt x="253" y="25"/>
                    <a:pt x="253" y="25"/>
                    <a:pt x="253" y="25"/>
                  </a:cubicBezTo>
                  <a:moveTo>
                    <a:pt x="181" y="22"/>
                  </a:moveTo>
                  <a:cubicBezTo>
                    <a:pt x="192" y="22"/>
                    <a:pt x="204" y="23"/>
                    <a:pt x="217" y="23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04" y="19"/>
                    <a:pt x="193" y="19"/>
                    <a:pt x="181" y="18"/>
                  </a:cubicBezTo>
                  <a:cubicBezTo>
                    <a:pt x="181" y="22"/>
                    <a:pt x="181" y="22"/>
                    <a:pt x="181" y="22"/>
                  </a:cubicBezTo>
                  <a:moveTo>
                    <a:pt x="109" y="18"/>
                  </a:moveTo>
                  <a:cubicBezTo>
                    <a:pt x="120" y="19"/>
                    <a:pt x="132" y="20"/>
                    <a:pt x="145" y="20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32" y="16"/>
                    <a:pt x="120" y="15"/>
                    <a:pt x="109" y="15"/>
                  </a:cubicBezTo>
                  <a:cubicBezTo>
                    <a:pt x="109" y="18"/>
                    <a:pt x="109" y="18"/>
                    <a:pt x="109" y="18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6"/>
            <p:cNvSpPr>
              <a:spLocks noEditPoints="1"/>
            </p:cNvSpPr>
            <p:nvPr/>
          </p:nvSpPr>
          <p:spPr bwMode="auto">
            <a:xfrm>
              <a:off x="1453" y="-637"/>
              <a:ext cx="6073" cy="4112"/>
            </a:xfrm>
            <a:custGeom>
              <a:avLst/>
              <a:gdLst>
                <a:gd name="T0" fmla="*/ 6 w 4046"/>
                <a:gd name="T1" fmla="*/ 114 h 2392"/>
                <a:gd name="T2" fmla="*/ 46 w 4046"/>
                <a:gd name="T3" fmla="*/ 360 h 2392"/>
                <a:gd name="T4" fmla="*/ 87 w 4046"/>
                <a:gd name="T5" fmla="*/ 571 h 2392"/>
                <a:gd name="T6" fmla="*/ 71 w 4046"/>
                <a:gd name="T7" fmla="*/ 714 h 2392"/>
                <a:gd name="T8" fmla="*/ 49 w 4046"/>
                <a:gd name="T9" fmla="*/ 892 h 2392"/>
                <a:gd name="T10" fmla="*/ 19 w 4046"/>
                <a:gd name="T11" fmla="*/ 1105 h 2392"/>
                <a:gd name="T12" fmla="*/ 11 w 4046"/>
                <a:gd name="T13" fmla="*/ 1355 h 2392"/>
                <a:gd name="T14" fmla="*/ 20 w 4046"/>
                <a:gd name="T15" fmla="*/ 1570 h 2392"/>
                <a:gd name="T16" fmla="*/ 30 w 4046"/>
                <a:gd name="T17" fmla="*/ 1713 h 2392"/>
                <a:gd name="T18" fmla="*/ 49 w 4046"/>
                <a:gd name="T19" fmla="*/ 1928 h 2392"/>
                <a:gd name="T20" fmla="*/ 48 w 4046"/>
                <a:gd name="T21" fmla="*/ 2107 h 2392"/>
                <a:gd name="T22" fmla="*/ 43 w 4046"/>
                <a:gd name="T23" fmla="*/ 2344 h 2392"/>
                <a:gd name="T24" fmla="*/ 175 w 4046"/>
                <a:gd name="T25" fmla="*/ 2392 h 2392"/>
                <a:gd name="T26" fmla="*/ 358 w 4046"/>
                <a:gd name="T27" fmla="*/ 2381 h 2392"/>
                <a:gd name="T28" fmla="*/ 572 w 4046"/>
                <a:gd name="T29" fmla="*/ 2357 h 2392"/>
                <a:gd name="T30" fmla="*/ 786 w 4046"/>
                <a:gd name="T31" fmla="*/ 2335 h 2392"/>
                <a:gd name="T32" fmla="*/ 1000 w 4046"/>
                <a:gd name="T33" fmla="*/ 2327 h 2392"/>
                <a:gd name="T34" fmla="*/ 1215 w 4046"/>
                <a:gd name="T35" fmla="*/ 2335 h 2392"/>
                <a:gd name="T36" fmla="*/ 1430 w 4046"/>
                <a:gd name="T37" fmla="*/ 2349 h 2392"/>
                <a:gd name="T38" fmla="*/ 1644 w 4046"/>
                <a:gd name="T39" fmla="*/ 2370 h 2392"/>
                <a:gd name="T40" fmla="*/ 1822 w 4046"/>
                <a:gd name="T41" fmla="*/ 2383 h 2392"/>
                <a:gd name="T42" fmla="*/ 2002 w 4046"/>
                <a:gd name="T43" fmla="*/ 2378 h 2392"/>
                <a:gd name="T44" fmla="*/ 2217 w 4046"/>
                <a:gd name="T45" fmla="*/ 2373 h 2392"/>
                <a:gd name="T46" fmla="*/ 2468 w 4046"/>
                <a:gd name="T47" fmla="*/ 2362 h 2392"/>
                <a:gd name="T48" fmla="*/ 2611 w 4046"/>
                <a:gd name="T49" fmla="*/ 2353 h 2392"/>
                <a:gd name="T50" fmla="*/ 2825 w 4046"/>
                <a:gd name="T51" fmla="*/ 2331 h 2392"/>
                <a:gd name="T52" fmla="*/ 3036 w 4046"/>
                <a:gd name="T53" fmla="*/ 2289 h 2392"/>
                <a:gd name="T54" fmla="*/ 3179 w 4046"/>
                <a:gd name="T55" fmla="*/ 2296 h 2392"/>
                <a:gd name="T56" fmla="*/ 3358 w 4046"/>
                <a:gd name="T57" fmla="*/ 2310 h 2392"/>
                <a:gd name="T58" fmla="*/ 3572 w 4046"/>
                <a:gd name="T59" fmla="*/ 2327 h 2392"/>
                <a:gd name="T60" fmla="*/ 3788 w 4046"/>
                <a:gd name="T61" fmla="*/ 2328 h 2392"/>
                <a:gd name="T62" fmla="*/ 3986 w 4046"/>
                <a:gd name="T63" fmla="*/ 2203 h 2392"/>
                <a:gd name="T64" fmla="*/ 4021 w 4046"/>
                <a:gd name="T65" fmla="*/ 1994 h 2392"/>
                <a:gd name="T66" fmla="*/ 4025 w 4046"/>
                <a:gd name="T67" fmla="*/ 1887 h 2392"/>
                <a:gd name="T68" fmla="*/ 4023 w 4046"/>
                <a:gd name="T69" fmla="*/ 1636 h 2392"/>
                <a:gd name="T70" fmla="*/ 4016 w 4046"/>
                <a:gd name="T71" fmla="*/ 1421 h 2392"/>
                <a:gd name="T72" fmla="*/ 4003 w 4046"/>
                <a:gd name="T73" fmla="*/ 1206 h 2392"/>
                <a:gd name="T74" fmla="*/ 3978 w 4046"/>
                <a:gd name="T75" fmla="*/ 993 h 2392"/>
                <a:gd name="T76" fmla="*/ 3981 w 4046"/>
                <a:gd name="T77" fmla="*/ 850 h 2392"/>
                <a:gd name="T78" fmla="*/ 4010 w 4046"/>
                <a:gd name="T79" fmla="*/ 637 h 2392"/>
                <a:gd name="T80" fmla="*/ 4039 w 4046"/>
                <a:gd name="T81" fmla="*/ 423 h 2392"/>
                <a:gd name="T82" fmla="*/ 4038 w 4046"/>
                <a:gd name="T83" fmla="*/ 244 h 2392"/>
                <a:gd name="T84" fmla="*/ 3953 w 4046"/>
                <a:gd name="T85" fmla="*/ 96 h 2392"/>
                <a:gd name="T86" fmla="*/ 3780 w 4046"/>
                <a:gd name="T87" fmla="*/ 48 h 2392"/>
                <a:gd name="T88" fmla="*/ 3565 w 4046"/>
                <a:gd name="T89" fmla="*/ 31 h 2392"/>
                <a:gd name="T90" fmla="*/ 3317 w 4046"/>
                <a:gd name="T91" fmla="*/ 5 h 2392"/>
                <a:gd name="T92" fmla="*/ 3102 w 4046"/>
                <a:gd name="T93" fmla="*/ 8 h 2392"/>
                <a:gd name="T94" fmla="*/ 2959 w 4046"/>
                <a:gd name="T95" fmla="*/ 13 h 2392"/>
                <a:gd name="T96" fmla="*/ 2752 w 4046"/>
                <a:gd name="T97" fmla="*/ 10 h 2392"/>
                <a:gd name="T98" fmla="*/ 2564 w 4046"/>
                <a:gd name="T99" fmla="*/ 16 h 2392"/>
                <a:gd name="T100" fmla="*/ 2349 w 4046"/>
                <a:gd name="T101" fmla="*/ 34 h 2392"/>
                <a:gd name="T102" fmla="*/ 2135 w 4046"/>
                <a:gd name="T103" fmla="*/ 56 h 2392"/>
                <a:gd name="T104" fmla="*/ 1922 w 4046"/>
                <a:gd name="T105" fmla="*/ 89 h 2392"/>
                <a:gd name="T106" fmla="*/ 1743 w 4046"/>
                <a:gd name="T107" fmla="*/ 94 h 2392"/>
                <a:gd name="T108" fmla="*/ 1564 w 4046"/>
                <a:gd name="T109" fmla="*/ 91 h 2392"/>
                <a:gd name="T110" fmla="*/ 1349 w 4046"/>
                <a:gd name="T111" fmla="*/ 91 h 2392"/>
                <a:gd name="T112" fmla="*/ 1134 w 4046"/>
                <a:gd name="T113" fmla="*/ 87 h 2392"/>
                <a:gd name="T114" fmla="*/ 954 w 4046"/>
                <a:gd name="T115" fmla="*/ 85 h 2392"/>
                <a:gd name="T116" fmla="*/ 739 w 4046"/>
                <a:gd name="T117" fmla="*/ 82 h 2392"/>
                <a:gd name="T118" fmla="*/ 524 w 4046"/>
                <a:gd name="T119" fmla="*/ 73 h 2392"/>
                <a:gd name="T120" fmla="*/ 310 w 4046"/>
                <a:gd name="T121" fmla="*/ 54 h 2392"/>
                <a:gd name="T122" fmla="*/ 95 w 4046"/>
                <a:gd name="T123" fmla="*/ 36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46" h="2392">
                  <a:moveTo>
                    <a:pt x="23" y="35"/>
                  </a:moveTo>
                  <a:cubicBezTo>
                    <a:pt x="23" y="35"/>
                    <a:pt x="36" y="36"/>
                    <a:pt x="59" y="38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48" y="32"/>
                    <a:pt x="39" y="31"/>
                    <a:pt x="33" y="30"/>
                  </a:cubicBezTo>
                  <a:cubicBezTo>
                    <a:pt x="27" y="30"/>
                    <a:pt x="24" y="29"/>
                    <a:pt x="24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0" y="78"/>
                  </a:moveTo>
                  <a:cubicBezTo>
                    <a:pt x="12" y="66"/>
                    <a:pt x="15" y="55"/>
                    <a:pt x="20" y="4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0" y="53"/>
                    <a:pt x="7" y="65"/>
                    <a:pt x="4" y="77"/>
                  </a:cubicBezTo>
                  <a:cubicBezTo>
                    <a:pt x="10" y="78"/>
                    <a:pt x="10" y="78"/>
                    <a:pt x="10" y="78"/>
                  </a:cubicBezTo>
                  <a:moveTo>
                    <a:pt x="6" y="149"/>
                  </a:moveTo>
                  <a:cubicBezTo>
                    <a:pt x="6" y="142"/>
                    <a:pt x="6" y="134"/>
                    <a:pt x="6" y="127"/>
                  </a:cubicBezTo>
                  <a:cubicBezTo>
                    <a:pt x="6" y="122"/>
                    <a:pt x="6" y="118"/>
                    <a:pt x="6" y="114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8"/>
                    <a:pt x="0" y="122"/>
                    <a:pt x="0" y="127"/>
                  </a:cubicBezTo>
                  <a:cubicBezTo>
                    <a:pt x="0" y="134"/>
                    <a:pt x="1" y="142"/>
                    <a:pt x="1" y="150"/>
                  </a:cubicBezTo>
                  <a:cubicBezTo>
                    <a:pt x="6" y="149"/>
                    <a:pt x="6" y="149"/>
                    <a:pt x="6" y="149"/>
                  </a:cubicBezTo>
                  <a:moveTo>
                    <a:pt x="14" y="220"/>
                  </a:moveTo>
                  <a:cubicBezTo>
                    <a:pt x="13" y="208"/>
                    <a:pt x="11" y="196"/>
                    <a:pt x="9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5" y="197"/>
                    <a:pt x="7" y="209"/>
                    <a:pt x="9" y="221"/>
                  </a:cubicBezTo>
                  <a:cubicBezTo>
                    <a:pt x="14" y="220"/>
                    <a:pt x="14" y="220"/>
                    <a:pt x="14" y="220"/>
                  </a:cubicBezTo>
                  <a:moveTo>
                    <a:pt x="28" y="290"/>
                  </a:moveTo>
                  <a:cubicBezTo>
                    <a:pt x="26" y="279"/>
                    <a:pt x="23" y="267"/>
                    <a:pt x="21" y="255"/>
                  </a:cubicBezTo>
                  <a:cubicBezTo>
                    <a:pt x="16" y="256"/>
                    <a:pt x="16" y="256"/>
                    <a:pt x="16" y="256"/>
                  </a:cubicBezTo>
                  <a:cubicBezTo>
                    <a:pt x="18" y="268"/>
                    <a:pt x="21" y="280"/>
                    <a:pt x="23" y="292"/>
                  </a:cubicBezTo>
                  <a:cubicBezTo>
                    <a:pt x="28" y="290"/>
                    <a:pt x="28" y="290"/>
                    <a:pt x="28" y="290"/>
                  </a:cubicBezTo>
                  <a:moveTo>
                    <a:pt x="46" y="360"/>
                  </a:moveTo>
                  <a:cubicBezTo>
                    <a:pt x="43" y="348"/>
                    <a:pt x="40" y="337"/>
                    <a:pt x="37" y="325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4" y="338"/>
                    <a:pt x="37" y="350"/>
                    <a:pt x="40" y="361"/>
                  </a:cubicBezTo>
                  <a:cubicBezTo>
                    <a:pt x="46" y="360"/>
                    <a:pt x="46" y="360"/>
                    <a:pt x="46" y="360"/>
                  </a:cubicBezTo>
                  <a:moveTo>
                    <a:pt x="64" y="429"/>
                  </a:moveTo>
                  <a:cubicBezTo>
                    <a:pt x="61" y="418"/>
                    <a:pt x="58" y="406"/>
                    <a:pt x="55" y="395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53" y="408"/>
                    <a:pt x="56" y="419"/>
                    <a:pt x="59" y="431"/>
                  </a:cubicBezTo>
                  <a:cubicBezTo>
                    <a:pt x="64" y="429"/>
                    <a:pt x="64" y="429"/>
                    <a:pt x="64" y="429"/>
                  </a:cubicBezTo>
                  <a:moveTo>
                    <a:pt x="81" y="499"/>
                  </a:moveTo>
                  <a:cubicBezTo>
                    <a:pt x="79" y="488"/>
                    <a:pt x="76" y="477"/>
                    <a:pt x="73" y="464"/>
                  </a:cubicBezTo>
                  <a:cubicBezTo>
                    <a:pt x="68" y="465"/>
                    <a:pt x="68" y="465"/>
                    <a:pt x="68" y="465"/>
                  </a:cubicBezTo>
                  <a:cubicBezTo>
                    <a:pt x="71" y="478"/>
                    <a:pt x="74" y="490"/>
                    <a:pt x="76" y="500"/>
                  </a:cubicBezTo>
                  <a:cubicBezTo>
                    <a:pt x="81" y="499"/>
                    <a:pt x="81" y="499"/>
                    <a:pt x="81" y="499"/>
                  </a:cubicBezTo>
                  <a:moveTo>
                    <a:pt x="87" y="571"/>
                  </a:moveTo>
                  <a:cubicBezTo>
                    <a:pt x="87" y="568"/>
                    <a:pt x="87" y="565"/>
                    <a:pt x="87" y="563"/>
                  </a:cubicBezTo>
                  <a:cubicBezTo>
                    <a:pt x="87" y="553"/>
                    <a:pt x="87" y="543"/>
                    <a:pt x="86" y="535"/>
                  </a:cubicBezTo>
                  <a:cubicBezTo>
                    <a:pt x="81" y="535"/>
                    <a:pt x="81" y="535"/>
                    <a:pt x="81" y="535"/>
                  </a:cubicBezTo>
                  <a:cubicBezTo>
                    <a:pt x="81" y="544"/>
                    <a:pt x="81" y="553"/>
                    <a:pt x="81" y="563"/>
                  </a:cubicBezTo>
                  <a:cubicBezTo>
                    <a:pt x="81" y="565"/>
                    <a:pt x="81" y="568"/>
                    <a:pt x="81" y="571"/>
                  </a:cubicBezTo>
                  <a:cubicBezTo>
                    <a:pt x="87" y="571"/>
                    <a:pt x="87" y="571"/>
                    <a:pt x="87" y="571"/>
                  </a:cubicBezTo>
                  <a:moveTo>
                    <a:pt x="83" y="643"/>
                  </a:moveTo>
                  <a:cubicBezTo>
                    <a:pt x="84" y="630"/>
                    <a:pt x="85" y="618"/>
                    <a:pt x="86" y="607"/>
                  </a:cubicBezTo>
                  <a:cubicBezTo>
                    <a:pt x="80" y="607"/>
                    <a:pt x="80" y="607"/>
                    <a:pt x="80" y="607"/>
                  </a:cubicBezTo>
                  <a:cubicBezTo>
                    <a:pt x="80" y="618"/>
                    <a:pt x="79" y="630"/>
                    <a:pt x="78" y="642"/>
                  </a:cubicBezTo>
                  <a:cubicBezTo>
                    <a:pt x="83" y="643"/>
                    <a:pt x="83" y="643"/>
                    <a:pt x="83" y="643"/>
                  </a:cubicBezTo>
                  <a:moveTo>
                    <a:pt x="77" y="714"/>
                  </a:moveTo>
                  <a:cubicBezTo>
                    <a:pt x="78" y="702"/>
                    <a:pt x="79" y="690"/>
                    <a:pt x="80" y="679"/>
                  </a:cubicBezTo>
                  <a:cubicBezTo>
                    <a:pt x="75" y="678"/>
                    <a:pt x="75" y="678"/>
                    <a:pt x="75" y="678"/>
                  </a:cubicBezTo>
                  <a:cubicBezTo>
                    <a:pt x="74" y="690"/>
                    <a:pt x="73" y="702"/>
                    <a:pt x="71" y="714"/>
                  </a:cubicBezTo>
                  <a:cubicBezTo>
                    <a:pt x="77" y="714"/>
                    <a:pt x="77" y="714"/>
                    <a:pt x="77" y="714"/>
                  </a:cubicBezTo>
                  <a:moveTo>
                    <a:pt x="68" y="786"/>
                  </a:moveTo>
                  <a:cubicBezTo>
                    <a:pt x="70" y="774"/>
                    <a:pt x="71" y="762"/>
                    <a:pt x="73" y="750"/>
                  </a:cubicBezTo>
                  <a:cubicBezTo>
                    <a:pt x="67" y="749"/>
                    <a:pt x="67" y="749"/>
                    <a:pt x="67" y="749"/>
                  </a:cubicBezTo>
                  <a:cubicBezTo>
                    <a:pt x="66" y="761"/>
                    <a:pt x="65" y="773"/>
                    <a:pt x="63" y="785"/>
                  </a:cubicBezTo>
                  <a:cubicBezTo>
                    <a:pt x="68" y="786"/>
                    <a:pt x="68" y="786"/>
                    <a:pt x="68" y="786"/>
                  </a:cubicBezTo>
                  <a:moveTo>
                    <a:pt x="59" y="857"/>
                  </a:moveTo>
                  <a:cubicBezTo>
                    <a:pt x="61" y="845"/>
                    <a:pt x="62" y="833"/>
                    <a:pt x="64" y="821"/>
                  </a:cubicBezTo>
                  <a:cubicBezTo>
                    <a:pt x="59" y="821"/>
                    <a:pt x="59" y="821"/>
                    <a:pt x="59" y="821"/>
                  </a:cubicBezTo>
                  <a:cubicBezTo>
                    <a:pt x="57" y="832"/>
                    <a:pt x="55" y="844"/>
                    <a:pt x="54" y="856"/>
                  </a:cubicBezTo>
                  <a:cubicBezTo>
                    <a:pt x="59" y="857"/>
                    <a:pt x="59" y="857"/>
                    <a:pt x="59" y="857"/>
                  </a:cubicBezTo>
                  <a:cubicBezTo>
                    <a:pt x="59" y="857"/>
                    <a:pt x="59" y="857"/>
                    <a:pt x="59" y="857"/>
                  </a:cubicBezTo>
                  <a:moveTo>
                    <a:pt x="49" y="928"/>
                  </a:moveTo>
                  <a:cubicBezTo>
                    <a:pt x="51" y="916"/>
                    <a:pt x="53" y="904"/>
                    <a:pt x="54" y="892"/>
                  </a:cubicBezTo>
                  <a:cubicBezTo>
                    <a:pt x="49" y="892"/>
                    <a:pt x="49" y="892"/>
                    <a:pt x="49" y="892"/>
                  </a:cubicBezTo>
                  <a:cubicBezTo>
                    <a:pt x="47" y="904"/>
                    <a:pt x="46" y="915"/>
                    <a:pt x="44" y="927"/>
                  </a:cubicBezTo>
                  <a:cubicBezTo>
                    <a:pt x="49" y="928"/>
                    <a:pt x="49" y="928"/>
                    <a:pt x="49" y="928"/>
                  </a:cubicBezTo>
                  <a:moveTo>
                    <a:pt x="39" y="999"/>
                  </a:moveTo>
                  <a:cubicBezTo>
                    <a:pt x="41" y="987"/>
                    <a:pt x="43" y="975"/>
                    <a:pt x="44" y="963"/>
                  </a:cubicBezTo>
                  <a:cubicBezTo>
                    <a:pt x="39" y="963"/>
                    <a:pt x="39" y="963"/>
                    <a:pt x="39" y="963"/>
                  </a:cubicBezTo>
                  <a:cubicBezTo>
                    <a:pt x="37" y="975"/>
                    <a:pt x="36" y="987"/>
                    <a:pt x="34" y="998"/>
                  </a:cubicBezTo>
                  <a:cubicBezTo>
                    <a:pt x="39" y="999"/>
                    <a:pt x="39" y="999"/>
                    <a:pt x="39" y="999"/>
                  </a:cubicBezTo>
                  <a:moveTo>
                    <a:pt x="29" y="1070"/>
                  </a:moveTo>
                  <a:cubicBezTo>
                    <a:pt x="31" y="1058"/>
                    <a:pt x="33" y="1047"/>
                    <a:pt x="34" y="1034"/>
                  </a:cubicBezTo>
                  <a:cubicBezTo>
                    <a:pt x="29" y="1034"/>
                    <a:pt x="29" y="1034"/>
                    <a:pt x="29" y="1034"/>
                  </a:cubicBezTo>
                  <a:cubicBezTo>
                    <a:pt x="27" y="1046"/>
                    <a:pt x="26" y="1058"/>
                    <a:pt x="24" y="1069"/>
                  </a:cubicBezTo>
                  <a:cubicBezTo>
                    <a:pt x="29" y="1070"/>
                    <a:pt x="29" y="1070"/>
                    <a:pt x="29" y="1070"/>
                  </a:cubicBezTo>
                  <a:moveTo>
                    <a:pt x="20" y="1141"/>
                  </a:moveTo>
                  <a:cubicBezTo>
                    <a:pt x="21" y="1130"/>
                    <a:pt x="23" y="1118"/>
                    <a:pt x="25" y="1106"/>
                  </a:cubicBezTo>
                  <a:cubicBezTo>
                    <a:pt x="19" y="1105"/>
                    <a:pt x="19" y="1105"/>
                    <a:pt x="19" y="1105"/>
                  </a:cubicBezTo>
                  <a:cubicBezTo>
                    <a:pt x="18" y="1117"/>
                    <a:pt x="16" y="1129"/>
                    <a:pt x="15" y="1140"/>
                  </a:cubicBezTo>
                  <a:cubicBezTo>
                    <a:pt x="20" y="1141"/>
                    <a:pt x="20" y="1141"/>
                    <a:pt x="20" y="1141"/>
                  </a:cubicBezTo>
                  <a:moveTo>
                    <a:pt x="13" y="1212"/>
                  </a:moveTo>
                  <a:cubicBezTo>
                    <a:pt x="13" y="1203"/>
                    <a:pt x="14" y="1194"/>
                    <a:pt x="15" y="1186"/>
                  </a:cubicBezTo>
                  <a:cubicBezTo>
                    <a:pt x="15" y="1183"/>
                    <a:pt x="16" y="1180"/>
                    <a:pt x="16" y="1177"/>
                  </a:cubicBezTo>
                  <a:cubicBezTo>
                    <a:pt x="11" y="1176"/>
                    <a:pt x="11" y="1176"/>
                    <a:pt x="11" y="1176"/>
                  </a:cubicBezTo>
                  <a:cubicBezTo>
                    <a:pt x="10" y="1179"/>
                    <a:pt x="10" y="1182"/>
                    <a:pt x="10" y="1185"/>
                  </a:cubicBezTo>
                  <a:cubicBezTo>
                    <a:pt x="9" y="1194"/>
                    <a:pt x="8" y="1203"/>
                    <a:pt x="7" y="1212"/>
                  </a:cubicBezTo>
                  <a:cubicBezTo>
                    <a:pt x="13" y="1212"/>
                    <a:pt x="13" y="1212"/>
                    <a:pt x="13" y="1212"/>
                  </a:cubicBezTo>
                  <a:moveTo>
                    <a:pt x="10" y="1284"/>
                  </a:moveTo>
                  <a:cubicBezTo>
                    <a:pt x="11" y="1271"/>
                    <a:pt x="11" y="1259"/>
                    <a:pt x="11" y="1248"/>
                  </a:cubicBezTo>
                  <a:cubicBezTo>
                    <a:pt x="6" y="1248"/>
                    <a:pt x="6" y="1248"/>
                    <a:pt x="6" y="1248"/>
                  </a:cubicBezTo>
                  <a:cubicBezTo>
                    <a:pt x="5" y="1259"/>
                    <a:pt x="5" y="1271"/>
                    <a:pt x="5" y="1284"/>
                  </a:cubicBezTo>
                  <a:cubicBezTo>
                    <a:pt x="10" y="1284"/>
                    <a:pt x="10" y="1284"/>
                    <a:pt x="10" y="1284"/>
                  </a:cubicBezTo>
                  <a:moveTo>
                    <a:pt x="11" y="1355"/>
                  </a:moveTo>
                  <a:cubicBezTo>
                    <a:pt x="11" y="1343"/>
                    <a:pt x="10" y="1331"/>
                    <a:pt x="10" y="1320"/>
                  </a:cubicBezTo>
                  <a:cubicBezTo>
                    <a:pt x="5" y="1320"/>
                    <a:pt x="5" y="1320"/>
                    <a:pt x="5" y="1320"/>
                  </a:cubicBezTo>
                  <a:cubicBezTo>
                    <a:pt x="5" y="1331"/>
                    <a:pt x="5" y="1343"/>
                    <a:pt x="5" y="1356"/>
                  </a:cubicBezTo>
                  <a:cubicBezTo>
                    <a:pt x="11" y="1355"/>
                    <a:pt x="11" y="1355"/>
                    <a:pt x="11" y="1355"/>
                  </a:cubicBezTo>
                  <a:moveTo>
                    <a:pt x="13" y="1427"/>
                  </a:moveTo>
                  <a:cubicBezTo>
                    <a:pt x="12" y="1415"/>
                    <a:pt x="12" y="1403"/>
                    <a:pt x="12" y="1391"/>
                  </a:cubicBezTo>
                  <a:cubicBezTo>
                    <a:pt x="6" y="1391"/>
                    <a:pt x="6" y="1391"/>
                    <a:pt x="6" y="1391"/>
                  </a:cubicBezTo>
                  <a:cubicBezTo>
                    <a:pt x="7" y="1403"/>
                    <a:pt x="7" y="1415"/>
                    <a:pt x="7" y="1427"/>
                  </a:cubicBezTo>
                  <a:cubicBezTo>
                    <a:pt x="13" y="1427"/>
                    <a:pt x="13" y="1427"/>
                    <a:pt x="13" y="1427"/>
                  </a:cubicBezTo>
                  <a:moveTo>
                    <a:pt x="16" y="1499"/>
                  </a:moveTo>
                  <a:cubicBezTo>
                    <a:pt x="15" y="1487"/>
                    <a:pt x="15" y="1475"/>
                    <a:pt x="14" y="1463"/>
                  </a:cubicBezTo>
                  <a:cubicBezTo>
                    <a:pt x="9" y="1463"/>
                    <a:pt x="9" y="1463"/>
                    <a:pt x="9" y="1463"/>
                  </a:cubicBezTo>
                  <a:cubicBezTo>
                    <a:pt x="9" y="1475"/>
                    <a:pt x="10" y="1487"/>
                    <a:pt x="11" y="1499"/>
                  </a:cubicBezTo>
                  <a:cubicBezTo>
                    <a:pt x="16" y="1499"/>
                    <a:pt x="16" y="1499"/>
                    <a:pt x="16" y="1499"/>
                  </a:cubicBezTo>
                  <a:moveTo>
                    <a:pt x="20" y="1570"/>
                  </a:moveTo>
                  <a:cubicBezTo>
                    <a:pt x="19" y="1558"/>
                    <a:pt x="18" y="1547"/>
                    <a:pt x="18" y="1535"/>
                  </a:cubicBezTo>
                  <a:cubicBezTo>
                    <a:pt x="12" y="1535"/>
                    <a:pt x="12" y="1535"/>
                    <a:pt x="12" y="1535"/>
                  </a:cubicBezTo>
                  <a:cubicBezTo>
                    <a:pt x="13" y="1547"/>
                    <a:pt x="14" y="1559"/>
                    <a:pt x="15" y="1571"/>
                  </a:cubicBezTo>
                  <a:cubicBezTo>
                    <a:pt x="20" y="1570"/>
                    <a:pt x="20" y="1570"/>
                    <a:pt x="20" y="1570"/>
                  </a:cubicBezTo>
                  <a:moveTo>
                    <a:pt x="24" y="1642"/>
                  </a:moveTo>
                  <a:cubicBezTo>
                    <a:pt x="24" y="1630"/>
                    <a:pt x="23" y="1618"/>
                    <a:pt x="22" y="1606"/>
                  </a:cubicBezTo>
                  <a:cubicBezTo>
                    <a:pt x="17" y="1606"/>
                    <a:pt x="17" y="1606"/>
                    <a:pt x="17" y="1606"/>
                  </a:cubicBezTo>
                  <a:cubicBezTo>
                    <a:pt x="18" y="1618"/>
                    <a:pt x="18" y="1630"/>
                    <a:pt x="19" y="1642"/>
                  </a:cubicBezTo>
                  <a:cubicBezTo>
                    <a:pt x="24" y="1642"/>
                    <a:pt x="24" y="1642"/>
                    <a:pt x="24" y="1642"/>
                  </a:cubicBezTo>
                  <a:cubicBezTo>
                    <a:pt x="24" y="1642"/>
                    <a:pt x="24" y="1642"/>
                    <a:pt x="24" y="1642"/>
                  </a:cubicBezTo>
                  <a:moveTo>
                    <a:pt x="30" y="1713"/>
                  </a:moveTo>
                  <a:cubicBezTo>
                    <a:pt x="29" y="1702"/>
                    <a:pt x="28" y="1690"/>
                    <a:pt x="27" y="1678"/>
                  </a:cubicBezTo>
                  <a:cubicBezTo>
                    <a:pt x="22" y="1678"/>
                    <a:pt x="22" y="1678"/>
                    <a:pt x="22" y="1678"/>
                  </a:cubicBezTo>
                  <a:cubicBezTo>
                    <a:pt x="23" y="1690"/>
                    <a:pt x="23" y="1702"/>
                    <a:pt x="24" y="1714"/>
                  </a:cubicBezTo>
                  <a:cubicBezTo>
                    <a:pt x="30" y="1713"/>
                    <a:pt x="30" y="1713"/>
                    <a:pt x="30" y="1713"/>
                  </a:cubicBezTo>
                  <a:moveTo>
                    <a:pt x="35" y="1785"/>
                  </a:moveTo>
                  <a:cubicBezTo>
                    <a:pt x="34" y="1773"/>
                    <a:pt x="33" y="1761"/>
                    <a:pt x="33" y="1749"/>
                  </a:cubicBezTo>
                  <a:cubicBezTo>
                    <a:pt x="27" y="1750"/>
                    <a:pt x="27" y="1750"/>
                    <a:pt x="27" y="1750"/>
                  </a:cubicBezTo>
                  <a:cubicBezTo>
                    <a:pt x="28" y="1762"/>
                    <a:pt x="29" y="1774"/>
                    <a:pt x="30" y="1785"/>
                  </a:cubicBezTo>
                  <a:cubicBezTo>
                    <a:pt x="35" y="1785"/>
                    <a:pt x="35" y="1785"/>
                    <a:pt x="35" y="1785"/>
                  </a:cubicBezTo>
                  <a:moveTo>
                    <a:pt x="42" y="1856"/>
                  </a:moveTo>
                  <a:cubicBezTo>
                    <a:pt x="41" y="1845"/>
                    <a:pt x="40" y="1833"/>
                    <a:pt x="39" y="1821"/>
                  </a:cubicBezTo>
                  <a:cubicBezTo>
                    <a:pt x="33" y="1821"/>
                    <a:pt x="33" y="1821"/>
                    <a:pt x="33" y="1821"/>
                  </a:cubicBezTo>
                  <a:cubicBezTo>
                    <a:pt x="34" y="1834"/>
                    <a:pt x="35" y="1845"/>
                    <a:pt x="36" y="1857"/>
                  </a:cubicBezTo>
                  <a:cubicBezTo>
                    <a:pt x="42" y="1856"/>
                    <a:pt x="42" y="1856"/>
                    <a:pt x="42" y="1856"/>
                  </a:cubicBezTo>
                  <a:moveTo>
                    <a:pt x="49" y="1928"/>
                  </a:moveTo>
                  <a:cubicBezTo>
                    <a:pt x="48" y="1917"/>
                    <a:pt x="46" y="1905"/>
                    <a:pt x="45" y="1892"/>
                  </a:cubicBezTo>
                  <a:cubicBezTo>
                    <a:pt x="40" y="1893"/>
                    <a:pt x="40" y="1893"/>
                    <a:pt x="40" y="1893"/>
                  </a:cubicBezTo>
                  <a:cubicBezTo>
                    <a:pt x="41" y="1906"/>
                    <a:pt x="42" y="1917"/>
                    <a:pt x="43" y="1928"/>
                  </a:cubicBezTo>
                  <a:cubicBezTo>
                    <a:pt x="49" y="1928"/>
                    <a:pt x="49" y="1928"/>
                    <a:pt x="49" y="1928"/>
                  </a:cubicBezTo>
                  <a:moveTo>
                    <a:pt x="53" y="1999"/>
                  </a:moveTo>
                  <a:cubicBezTo>
                    <a:pt x="53" y="1988"/>
                    <a:pt x="53" y="1976"/>
                    <a:pt x="52" y="1964"/>
                  </a:cubicBezTo>
                  <a:cubicBezTo>
                    <a:pt x="46" y="1964"/>
                    <a:pt x="46" y="1964"/>
                    <a:pt x="46" y="1964"/>
                  </a:cubicBezTo>
                  <a:cubicBezTo>
                    <a:pt x="47" y="1976"/>
                    <a:pt x="48" y="1988"/>
                    <a:pt x="48" y="2000"/>
                  </a:cubicBezTo>
                  <a:cubicBezTo>
                    <a:pt x="53" y="1999"/>
                    <a:pt x="53" y="1999"/>
                    <a:pt x="53" y="1999"/>
                  </a:cubicBezTo>
                  <a:moveTo>
                    <a:pt x="54" y="2071"/>
                  </a:moveTo>
                  <a:cubicBezTo>
                    <a:pt x="54" y="2062"/>
                    <a:pt x="54" y="2052"/>
                    <a:pt x="54" y="2043"/>
                  </a:cubicBezTo>
                  <a:cubicBezTo>
                    <a:pt x="54" y="2040"/>
                    <a:pt x="54" y="2038"/>
                    <a:pt x="54" y="2035"/>
                  </a:cubicBezTo>
                  <a:cubicBezTo>
                    <a:pt x="49" y="2035"/>
                    <a:pt x="49" y="2035"/>
                    <a:pt x="49" y="2035"/>
                  </a:cubicBezTo>
                  <a:cubicBezTo>
                    <a:pt x="49" y="2038"/>
                    <a:pt x="49" y="2040"/>
                    <a:pt x="49" y="2043"/>
                  </a:cubicBezTo>
                  <a:cubicBezTo>
                    <a:pt x="49" y="2052"/>
                    <a:pt x="49" y="2062"/>
                    <a:pt x="49" y="2071"/>
                  </a:cubicBezTo>
                  <a:cubicBezTo>
                    <a:pt x="54" y="2071"/>
                    <a:pt x="54" y="2071"/>
                    <a:pt x="54" y="2071"/>
                  </a:cubicBezTo>
                  <a:moveTo>
                    <a:pt x="51" y="2143"/>
                  </a:moveTo>
                  <a:cubicBezTo>
                    <a:pt x="52" y="2131"/>
                    <a:pt x="52" y="2119"/>
                    <a:pt x="53" y="2107"/>
                  </a:cubicBezTo>
                  <a:cubicBezTo>
                    <a:pt x="48" y="2107"/>
                    <a:pt x="48" y="2107"/>
                    <a:pt x="48" y="2107"/>
                  </a:cubicBezTo>
                  <a:cubicBezTo>
                    <a:pt x="47" y="2119"/>
                    <a:pt x="47" y="2131"/>
                    <a:pt x="46" y="2143"/>
                  </a:cubicBezTo>
                  <a:cubicBezTo>
                    <a:pt x="51" y="2143"/>
                    <a:pt x="51" y="2143"/>
                    <a:pt x="51" y="2143"/>
                  </a:cubicBezTo>
                  <a:moveTo>
                    <a:pt x="47" y="2215"/>
                  </a:moveTo>
                  <a:cubicBezTo>
                    <a:pt x="48" y="2203"/>
                    <a:pt x="48" y="2191"/>
                    <a:pt x="49" y="2179"/>
                  </a:cubicBezTo>
                  <a:cubicBezTo>
                    <a:pt x="44" y="2179"/>
                    <a:pt x="44" y="2179"/>
                    <a:pt x="44" y="2179"/>
                  </a:cubicBezTo>
                  <a:cubicBezTo>
                    <a:pt x="43" y="2191"/>
                    <a:pt x="42" y="2203"/>
                    <a:pt x="42" y="2214"/>
                  </a:cubicBezTo>
                  <a:cubicBezTo>
                    <a:pt x="47" y="2215"/>
                    <a:pt x="47" y="2215"/>
                    <a:pt x="47" y="2215"/>
                  </a:cubicBezTo>
                  <a:moveTo>
                    <a:pt x="43" y="2286"/>
                  </a:moveTo>
                  <a:cubicBezTo>
                    <a:pt x="43" y="2275"/>
                    <a:pt x="44" y="2263"/>
                    <a:pt x="45" y="2250"/>
                  </a:cubicBezTo>
                  <a:cubicBezTo>
                    <a:pt x="39" y="2250"/>
                    <a:pt x="39" y="2250"/>
                    <a:pt x="39" y="2250"/>
                  </a:cubicBezTo>
                  <a:cubicBezTo>
                    <a:pt x="39" y="2263"/>
                    <a:pt x="38" y="2275"/>
                    <a:pt x="38" y="2286"/>
                  </a:cubicBezTo>
                  <a:cubicBezTo>
                    <a:pt x="43" y="2286"/>
                    <a:pt x="43" y="2286"/>
                    <a:pt x="43" y="2286"/>
                  </a:cubicBezTo>
                  <a:cubicBezTo>
                    <a:pt x="43" y="2286"/>
                    <a:pt x="43" y="2286"/>
                    <a:pt x="43" y="2286"/>
                  </a:cubicBezTo>
                  <a:moveTo>
                    <a:pt x="46" y="2356"/>
                  </a:moveTo>
                  <a:cubicBezTo>
                    <a:pt x="44" y="2352"/>
                    <a:pt x="43" y="2349"/>
                    <a:pt x="43" y="2344"/>
                  </a:cubicBezTo>
                  <a:cubicBezTo>
                    <a:pt x="43" y="2337"/>
                    <a:pt x="42" y="2330"/>
                    <a:pt x="42" y="2322"/>
                  </a:cubicBezTo>
                  <a:cubicBezTo>
                    <a:pt x="37" y="2322"/>
                    <a:pt x="37" y="2322"/>
                    <a:pt x="37" y="2322"/>
                  </a:cubicBezTo>
                  <a:cubicBezTo>
                    <a:pt x="37" y="2330"/>
                    <a:pt x="37" y="2337"/>
                    <a:pt x="38" y="2345"/>
                  </a:cubicBezTo>
                  <a:cubicBezTo>
                    <a:pt x="38" y="2350"/>
                    <a:pt x="39" y="2354"/>
                    <a:pt x="42" y="2358"/>
                  </a:cubicBezTo>
                  <a:cubicBezTo>
                    <a:pt x="46" y="2356"/>
                    <a:pt x="46" y="2356"/>
                    <a:pt x="46" y="2356"/>
                  </a:cubicBezTo>
                  <a:moveTo>
                    <a:pt x="108" y="2383"/>
                  </a:moveTo>
                  <a:cubicBezTo>
                    <a:pt x="94" y="2381"/>
                    <a:pt x="83" y="2378"/>
                    <a:pt x="73" y="2375"/>
                  </a:cubicBezTo>
                  <a:cubicBezTo>
                    <a:pt x="72" y="2380"/>
                    <a:pt x="72" y="2380"/>
                    <a:pt x="72" y="2380"/>
                  </a:cubicBezTo>
                  <a:cubicBezTo>
                    <a:pt x="81" y="2384"/>
                    <a:pt x="93" y="2386"/>
                    <a:pt x="107" y="2388"/>
                  </a:cubicBezTo>
                  <a:cubicBezTo>
                    <a:pt x="108" y="2383"/>
                    <a:pt x="108" y="2383"/>
                    <a:pt x="108" y="2383"/>
                  </a:cubicBezTo>
                  <a:moveTo>
                    <a:pt x="179" y="2387"/>
                  </a:moveTo>
                  <a:cubicBezTo>
                    <a:pt x="177" y="2387"/>
                    <a:pt x="176" y="2387"/>
                    <a:pt x="175" y="2387"/>
                  </a:cubicBezTo>
                  <a:cubicBezTo>
                    <a:pt x="164" y="2387"/>
                    <a:pt x="153" y="2386"/>
                    <a:pt x="143" y="2386"/>
                  </a:cubicBezTo>
                  <a:cubicBezTo>
                    <a:pt x="143" y="2391"/>
                    <a:pt x="143" y="2391"/>
                    <a:pt x="143" y="2391"/>
                  </a:cubicBezTo>
                  <a:cubicBezTo>
                    <a:pt x="153" y="2392"/>
                    <a:pt x="164" y="2392"/>
                    <a:pt x="175" y="2392"/>
                  </a:cubicBezTo>
                  <a:cubicBezTo>
                    <a:pt x="176" y="2392"/>
                    <a:pt x="178" y="2392"/>
                    <a:pt x="179" y="2392"/>
                  </a:cubicBezTo>
                  <a:cubicBezTo>
                    <a:pt x="179" y="2387"/>
                    <a:pt x="179" y="2387"/>
                    <a:pt x="179" y="2387"/>
                  </a:cubicBezTo>
                  <a:moveTo>
                    <a:pt x="250" y="2384"/>
                  </a:moveTo>
                  <a:cubicBezTo>
                    <a:pt x="238" y="2385"/>
                    <a:pt x="226" y="2385"/>
                    <a:pt x="215" y="2386"/>
                  </a:cubicBezTo>
                  <a:cubicBezTo>
                    <a:pt x="215" y="2391"/>
                    <a:pt x="215" y="2391"/>
                    <a:pt x="215" y="2391"/>
                  </a:cubicBezTo>
                  <a:cubicBezTo>
                    <a:pt x="226" y="2391"/>
                    <a:pt x="238" y="2390"/>
                    <a:pt x="251" y="2389"/>
                  </a:cubicBezTo>
                  <a:cubicBezTo>
                    <a:pt x="250" y="2384"/>
                    <a:pt x="250" y="2384"/>
                    <a:pt x="250" y="2384"/>
                  </a:cubicBezTo>
                  <a:moveTo>
                    <a:pt x="322" y="2379"/>
                  </a:moveTo>
                  <a:cubicBezTo>
                    <a:pt x="310" y="2380"/>
                    <a:pt x="298" y="2381"/>
                    <a:pt x="286" y="2382"/>
                  </a:cubicBezTo>
                  <a:cubicBezTo>
                    <a:pt x="286" y="2387"/>
                    <a:pt x="286" y="2387"/>
                    <a:pt x="286" y="2387"/>
                  </a:cubicBezTo>
                  <a:cubicBezTo>
                    <a:pt x="298" y="2386"/>
                    <a:pt x="310" y="2385"/>
                    <a:pt x="322" y="2384"/>
                  </a:cubicBezTo>
                  <a:cubicBezTo>
                    <a:pt x="322" y="2379"/>
                    <a:pt x="322" y="2379"/>
                    <a:pt x="322" y="2379"/>
                  </a:cubicBezTo>
                  <a:moveTo>
                    <a:pt x="393" y="2372"/>
                  </a:moveTo>
                  <a:cubicBezTo>
                    <a:pt x="381" y="2373"/>
                    <a:pt x="369" y="2374"/>
                    <a:pt x="357" y="2375"/>
                  </a:cubicBezTo>
                  <a:cubicBezTo>
                    <a:pt x="358" y="2381"/>
                    <a:pt x="358" y="2381"/>
                    <a:pt x="358" y="2381"/>
                  </a:cubicBezTo>
                  <a:cubicBezTo>
                    <a:pt x="370" y="2380"/>
                    <a:pt x="382" y="2378"/>
                    <a:pt x="394" y="2377"/>
                  </a:cubicBezTo>
                  <a:cubicBezTo>
                    <a:pt x="393" y="2372"/>
                    <a:pt x="393" y="2372"/>
                    <a:pt x="393" y="2372"/>
                  </a:cubicBezTo>
                  <a:moveTo>
                    <a:pt x="464" y="2364"/>
                  </a:moveTo>
                  <a:cubicBezTo>
                    <a:pt x="452" y="2365"/>
                    <a:pt x="440" y="2367"/>
                    <a:pt x="429" y="2368"/>
                  </a:cubicBezTo>
                  <a:cubicBezTo>
                    <a:pt x="429" y="2373"/>
                    <a:pt x="429" y="2373"/>
                    <a:pt x="429" y="2373"/>
                  </a:cubicBezTo>
                  <a:cubicBezTo>
                    <a:pt x="441" y="2372"/>
                    <a:pt x="453" y="2371"/>
                    <a:pt x="465" y="2369"/>
                  </a:cubicBezTo>
                  <a:cubicBezTo>
                    <a:pt x="464" y="2364"/>
                    <a:pt x="464" y="2364"/>
                    <a:pt x="464" y="2364"/>
                  </a:cubicBezTo>
                  <a:moveTo>
                    <a:pt x="536" y="2356"/>
                  </a:moveTo>
                  <a:cubicBezTo>
                    <a:pt x="524" y="2357"/>
                    <a:pt x="512" y="2359"/>
                    <a:pt x="500" y="2360"/>
                  </a:cubicBezTo>
                  <a:cubicBezTo>
                    <a:pt x="501" y="2366"/>
                    <a:pt x="501" y="2366"/>
                    <a:pt x="501" y="2366"/>
                  </a:cubicBezTo>
                  <a:cubicBezTo>
                    <a:pt x="512" y="2364"/>
                    <a:pt x="524" y="2363"/>
                    <a:pt x="536" y="2361"/>
                  </a:cubicBezTo>
                  <a:cubicBezTo>
                    <a:pt x="536" y="2356"/>
                    <a:pt x="536" y="2356"/>
                    <a:pt x="536" y="2356"/>
                  </a:cubicBezTo>
                  <a:moveTo>
                    <a:pt x="607" y="2348"/>
                  </a:moveTo>
                  <a:cubicBezTo>
                    <a:pt x="595" y="2349"/>
                    <a:pt x="583" y="2351"/>
                    <a:pt x="571" y="2352"/>
                  </a:cubicBezTo>
                  <a:cubicBezTo>
                    <a:pt x="572" y="2357"/>
                    <a:pt x="572" y="2357"/>
                    <a:pt x="572" y="2357"/>
                  </a:cubicBezTo>
                  <a:cubicBezTo>
                    <a:pt x="584" y="2356"/>
                    <a:pt x="595" y="2355"/>
                    <a:pt x="607" y="2353"/>
                  </a:cubicBezTo>
                  <a:cubicBezTo>
                    <a:pt x="607" y="2348"/>
                    <a:pt x="607" y="2348"/>
                    <a:pt x="607" y="2348"/>
                  </a:cubicBezTo>
                  <a:moveTo>
                    <a:pt x="678" y="2340"/>
                  </a:moveTo>
                  <a:cubicBezTo>
                    <a:pt x="666" y="2342"/>
                    <a:pt x="654" y="2343"/>
                    <a:pt x="642" y="2344"/>
                  </a:cubicBezTo>
                  <a:cubicBezTo>
                    <a:pt x="643" y="2350"/>
                    <a:pt x="643" y="2350"/>
                    <a:pt x="643" y="2350"/>
                  </a:cubicBezTo>
                  <a:cubicBezTo>
                    <a:pt x="655" y="2348"/>
                    <a:pt x="667" y="2347"/>
                    <a:pt x="679" y="2346"/>
                  </a:cubicBezTo>
                  <a:cubicBezTo>
                    <a:pt x="678" y="2340"/>
                    <a:pt x="678" y="2340"/>
                    <a:pt x="678" y="2340"/>
                  </a:cubicBezTo>
                  <a:moveTo>
                    <a:pt x="750" y="2333"/>
                  </a:moveTo>
                  <a:cubicBezTo>
                    <a:pt x="738" y="2334"/>
                    <a:pt x="726" y="2335"/>
                    <a:pt x="714" y="2337"/>
                  </a:cubicBezTo>
                  <a:cubicBezTo>
                    <a:pt x="714" y="2342"/>
                    <a:pt x="714" y="2342"/>
                    <a:pt x="714" y="2342"/>
                  </a:cubicBezTo>
                  <a:cubicBezTo>
                    <a:pt x="726" y="2341"/>
                    <a:pt x="738" y="2340"/>
                    <a:pt x="750" y="2339"/>
                  </a:cubicBezTo>
                  <a:cubicBezTo>
                    <a:pt x="750" y="2333"/>
                    <a:pt x="750" y="2333"/>
                    <a:pt x="750" y="2333"/>
                  </a:cubicBezTo>
                  <a:moveTo>
                    <a:pt x="821" y="2327"/>
                  </a:moveTo>
                  <a:cubicBezTo>
                    <a:pt x="809" y="2328"/>
                    <a:pt x="797" y="2329"/>
                    <a:pt x="785" y="2330"/>
                  </a:cubicBezTo>
                  <a:cubicBezTo>
                    <a:pt x="786" y="2335"/>
                    <a:pt x="786" y="2335"/>
                    <a:pt x="786" y="2335"/>
                  </a:cubicBezTo>
                  <a:cubicBezTo>
                    <a:pt x="798" y="2334"/>
                    <a:pt x="810" y="2333"/>
                    <a:pt x="821" y="2332"/>
                  </a:cubicBezTo>
                  <a:cubicBezTo>
                    <a:pt x="821" y="2327"/>
                    <a:pt x="821" y="2327"/>
                    <a:pt x="821" y="2327"/>
                  </a:cubicBezTo>
                  <a:moveTo>
                    <a:pt x="893" y="2323"/>
                  </a:moveTo>
                  <a:cubicBezTo>
                    <a:pt x="881" y="2323"/>
                    <a:pt x="869" y="2324"/>
                    <a:pt x="857" y="2325"/>
                  </a:cubicBezTo>
                  <a:cubicBezTo>
                    <a:pt x="857" y="2330"/>
                    <a:pt x="857" y="2330"/>
                    <a:pt x="857" y="2330"/>
                  </a:cubicBezTo>
                  <a:cubicBezTo>
                    <a:pt x="869" y="2329"/>
                    <a:pt x="881" y="2329"/>
                    <a:pt x="893" y="2328"/>
                  </a:cubicBezTo>
                  <a:cubicBezTo>
                    <a:pt x="893" y="2323"/>
                    <a:pt x="893" y="2323"/>
                    <a:pt x="893" y="2323"/>
                  </a:cubicBezTo>
                  <a:moveTo>
                    <a:pt x="964" y="2321"/>
                  </a:moveTo>
                  <a:cubicBezTo>
                    <a:pt x="953" y="2321"/>
                    <a:pt x="941" y="2322"/>
                    <a:pt x="929" y="2322"/>
                  </a:cubicBezTo>
                  <a:cubicBezTo>
                    <a:pt x="929" y="2327"/>
                    <a:pt x="929" y="2327"/>
                    <a:pt x="929" y="2327"/>
                  </a:cubicBezTo>
                  <a:cubicBezTo>
                    <a:pt x="941" y="2327"/>
                    <a:pt x="953" y="2327"/>
                    <a:pt x="964" y="2327"/>
                  </a:cubicBezTo>
                  <a:cubicBezTo>
                    <a:pt x="964" y="2321"/>
                    <a:pt x="964" y="2321"/>
                    <a:pt x="964" y="2321"/>
                  </a:cubicBezTo>
                  <a:moveTo>
                    <a:pt x="1036" y="2322"/>
                  </a:moveTo>
                  <a:cubicBezTo>
                    <a:pt x="1024" y="2321"/>
                    <a:pt x="1012" y="2321"/>
                    <a:pt x="1000" y="2321"/>
                  </a:cubicBezTo>
                  <a:cubicBezTo>
                    <a:pt x="1000" y="2327"/>
                    <a:pt x="1000" y="2327"/>
                    <a:pt x="1000" y="2327"/>
                  </a:cubicBezTo>
                  <a:cubicBezTo>
                    <a:pt x="1012" y="2327"/>
                    <a:pt x="1024" y="2327"/>
                    <a:pt x="1036" y="2327"/>
                  </a:cubicBezTo>
                  <a:cubicBezTo>
                    <a:pt x="1036" y="2322"/>
                    <a:pt x="1036" y="2322"/>
                    <a:pt x="1036" y="2322"/>
                  </a:cubicBezTo>
                  <a:moveTo>
                    <a:pt x="1108" y="2324"/>
                  </a:moveTo>
                  <a:cubicBezTo>
                    <a:pt x="1096" y="2323"/>
                    <a:pt x="1084" y="2323"/>
                    <a:pt x="1072" y="2322"/>
                  </a:cubicBezTo>
                  <a:cubicBezTo>
                    <a:pt x="1072" y="2328"/>
                    <a:pt x="1072" y="2328"/>
                    <a:pt x="1072" y="2328"/>
                  </a:cubicBezTo>
                  <a:cubicBezTo>
                    <a:pt x="1084" y="2328"/>
                    <a:pt x="1096" y="2329"/>
                    <a:pt x="1108" y="2329"/>
                  </a:cubicBezTo>
                  <a:cubicBezTo>
                    <a:pt x="1108" y="2324"/>
                    <a:pt x="1108" y="2324"/>
                    <a:pt x="1108" y="2324"/>
                  </a:cubicBezTo>
                  <a:moveTo>
                    <a:pt x="1180" y="2327"/>
                  </a:moveTo>
                  <a:cubicBezTo>
                    <a:pt x="1168" y="2327"/>
                    <a:pt x="1156" y="2326"/>
                    <a:pt x="1144" y="2325"/>
                  </a:cubicBezTo>
                  <a:cubicBezTo>
                    <a:pt x="1143" y="2331"/>
                    <a:pt x="1143" y="2331"/>
                    <a:pt x="1143" y="2331"/>
                  </a:cubicBezTo>
                  <a:cubicBezTo>
                    <a:pt x="1155" y="2331"/>
                    <a:pt x="1167" y="2332"/>
                    <a:pt x="1179" y="2333"/>
                  </a:cubicBezTo>
                  <a:cubicBezTo>
                    <a:pt x="1180" y="2327"/>
                    <a:pt x="1180" y="2327"/>
                    <a:pt x="1180" y="2327"/>
                  </a:cubicBezTo>
                  <a:moveTo>
                    <a:pt x="1251" y="2332"/>
                  </a:moveTo>
                  <a:cubicBezTo>
                    <a:pt x="1239" y="2331"/>
                    <a:pt x="1227" y="2331"/>
                    <a:pt x="1215" y="2330"/>
                  </a:cubicBezTo>
                  <a:cubicBezTo>
                    <a:pt x="1215" y="2335"/>
                    <a:pt x="1215" y="2335"/>
                    <a:pt x="1215" y="2335"/>
                  </a:cubicBezTo>
                  <a:cubicBezTo>
                    <a:pt x="1227" y="2336"/>
                    <a:pt x="1239" y="2337"/>
                    <a:pt x="1251" y="2338"/>
                  </a:cubicBezTo>
                  <a:cubicBezTo>
                    <a:pt x="1251" y="2332"/>
                    <a:pt x="1251" y="2332"/>
                    <a:pt x="1251" y="2332"/>
                  </a:cubicBezTo>
                  <a:cubicBezTo>
                    <a:pt x="1251" y="2332"/>
                    <a:pt x="1251" y="2332"/>
                    <a:pt x="1251" y="2332"/>
                  </a:cubicBezTo>
                  <a:moveTo>
                    <a:pt x="1323" y="2338"/>
                  </a:moveTo>
                  <a:cubicBezTo>
                    <a:pt x="1311" y="2337"/>
                    <a:pt x="1299" y="2336"/>
                    <a:pt x="1287" y="2335"/>
                  </a:cubicBezTo>
                  <a:cubicBezTo>
                    <a:pt x="1286" y="2341"/>
                    <a:pt x="1286" y="2341"/>
                    <a:pt x="1286" y="2341"/>
                  </a:cubicBezTo>
                  <a:cubicBezTo>
                    <a:pt x="1298" y="2342"/>
                    <a:pt x="1310" y="2343"/>
                    <a:pt x="1322" y="2344"/>
                  </a:cubicBezTo>
                  <a:cubicBezTo>
                    <a:pt x="1323" y="2338"/>
                    <a:pt x="1323" y="2338"/>
                    <a:pt x="1323" y="2338"/>
                  </a:cubicBezTo>
                  <a:moveTo>
                    <a:pt x="1394" y="2345"/>
                  </a:moveTo>
                  <a:cubicBezTo>
                    <a:pt x="1382" y="2344"/>
                    <a:pt x="1370" y="2343"/>
                    <a:pt x="1358" y="2342"/>
                  </a:cubicBezTo>
                  <a:cubicBezTo>
                    <a:pt x="1358" y="2347"/>
                    <a:pt x="1358" y="2347"/>
                    <a:pt x="1358" y="2347"/>
                  </a:cubicBezTo>
                  <a:cubicBezTo>
                    <a:pt x="1370" y="2348"/>
                    <a:pt x="1382" y="2349"/>
                    <a:pt x="1393" y="2351"/>
                  </a:cubicBezTo>
                  <a:cubicBezTo>
                    <a:pt x="1394" y="2345"/>
                    <a:pt x="1394" y="2345"/>
                    <a:pt x="1394" y="2345"/>
                  </a:cubicBezTo>
                  <a:moveTo>
                    <a:pt x="1465" y="2353"/>
                  </a:moveTo>
                  <a:cubicBezTo>
                    <a:pt x="1453" y="2351"/>
                    <a:pt x="1442" y="2350"/>
                    <a:pt x="1430" y="2349"/>
                  </a:cubicBezTo>
                  <a:cubicBezTo>
                    <a:pt x="1429" y="2354"/>
                    <a:pt x="1429" y="2354"/>
                    <a:pt x="1429" y="2354"/>
                  </a:cubicBezTo>
                  <a:cubicBezTo>
                    <a:pt x="1441" y="2356"/>
                    <a:pt x="1453" y="2357"/>
                    <a:pt x="1465" y="2358"/>
                  </a:cubicBezTo>
                  <a:cubicBezTo>
                    <a:pt x="1465" y="2353"/>
                    <a:pt x="1465" y="2353"/>
                    <a:pt x="1465" y="2353"/>
                  </a:cubicBezTo>
                  <a:moveTo>
                    <a:pt x="1537" y="2360"/>
                  </a:moveTo>
                  <a:cubicBezTo>
                    <a:pt x="1525" y="2359"/>
                    <a:pt x="1513" y="2358"/>
                    <a:pt x="1501" y="2356"/>
                  </a:cubicBezTo>
                  <a:cubicBezTo>
                    <a:pt x="1500" y="2362"/>
                    <a:pt x="1500" y="2362"/>
                    <a:pt x="1500" y="2362"/>
                  </a:cubicBezTo>
                  <a:cubicBezTo>
                    <a:pt x="1512" y="2363"/>
                    <a:pt x="1524" y="2364"/>
                    <a:pt x="1536" y="2365"/>
                  </a:cubicBezTo>
                  <a:cubicBezTo>
                    <a:pt x="1537" y="2360"/>
                    <a:pt x="1537" y="2360"/>
                    <a:pt x="1537" y="2360"/>
                  </a:cubicBezTo>
                  <a:moveTo>
                    <a:pt x="1608" y="2367"/>
                  </a:moveTo>
                  <a:cubicBezTo>
                    <a:pt x="1596" y="2366"/>
                    <a:pt x="1584" y="2365"/>
                    <a:pt x="1572" y="2364"/>
                  </a:cubicBezTo>
                  <a:cubicBezTo>
                    <a:pt x="1572" y="2369"/>
                    <a:pt x="1572" y="2369"/>
                    <a:pt x="1572" y="2369"/>
                  </a:cubicBezTo>
                  <a:cubicBezTo>
                    <a:pt x="1584" y="2370"/>
                    <a:pt x="1596" y="2371"/>
                    <a:pt x="1607" y="2372"/>
                  </a:cubicBezTo>
                  <a:cubicBezTo>
                    <a:pt x="1608" y="2367"/>
                    <a:pt x="1608" y="2367"/>
                    <a:pt x="1608" y="2367"/>
                  </a:cubicBezTo>
                  <a:moveTo>
                    <a:pt x="1679" y="2373"/>
                  </a:moveTo>
                  <a:cubicBezTo>
                    <a:pt x="1668" y="2372"/>
                    <a:pt x="1656" y="2371"/>
                    <a:pt x="1644" y="2370"/>
                  </a:cubicBezTo>
                  <a:cubicBezTo>
                    <a:pt x="1643" y="2375"/>
                    <a:pt x="1643" y="2375"/>
                    <a:pt x="1643" y="2375"/>
                  </a:cubicBezTo>
                  <a:cubicBezTo>
                    <a:pt x="1655" y="2376"/>
                    <a:pt x="1667" y="2377"/>
                    <a:pt x="1679" y="2378"/>
                  </a:cubicBezTo>
                  <a:cubicBezTo>
                    <a:pt x="1679" y="2373"/>
                    <a:pt x="1679" y="2373"/>
                    <a:pt x="1679" y="2373"/>
                  </a:cubicBezTo>
                  <a:moveTo>
                    <a:pt x="1751" y="2376"/>
                  </a:moveTo>
                  <a:cubicBezTo>
                    <a:pt x="1743" y="2376"/>
                    <a:pt x="1735" y="2376"/>
                    <a:pt x="1728" y="2376"/>
                  </a:cubicBezTo>
                  <a:cubicBezTo>
                    <a:pt x="1724" y="2375"/>
                    <a:pt x="1720" y="2375"/>
                    <a:pt x="1715" y="2375"/>
                  </a:cubicBezTo>
                  <a:cubicBezTo>
                    <a:pt x="1715" y="2380"/>
                    <a:pt x="1715" y="2380"/>
                    <a:pt x="1715" y="2380"/>
                  </a:cubicBezTo>
                  <a:cubicBezTo>
                    <a:pt x="1719" y="2380"/>
                    <a:pt x="1724" y="2381"/>
                    <a:pt x="1728" y="2381"/>
                  </a:cubicBezTo>
                  <a:cubicBezTo>
                    <a:pt x="1735" y="2381"/>
                    <a:pt x="1743" y="2382"/>
                    <a:pt x="1751" y="2382"/>
                  </a:cubicBezTo>
                  <a:cubicBezTo>
                    <a:pt x="1751" y="2376"/>
                    <a:pt x="1751" y="2376"/>
                    <a:pt x="1751" y="2376"/>
                  </a:cubicBezTo>
                  <a:cubicBezTo>
                    <a:pt x="1751" y="2376"/>
                    <a:pt x="1751" y="2376"/>
                    <a:pt x="1751" y="2376"/>
                  </a:cubicBezTo>
                  <a:moveTo>
                    <a:pt x="1822" y="2378"/>
                  </a:moveTo>
                  <a:cubicBezTo>
                    <a:pt x="1810" y="2378"/>
                    <a:pt x="1798" y="2378"/>
                    <a:pt x="1787" y="2377"/>
                  </a:cubicBezTo>
                  <a:cubicBezTo>
                    <a:pt x="1786" y="2383"/>
                    <a:pt x="1786" y="2383"/>
                    <a:pt x="1786" y="2383"/>
                  </a:cubicBezTo>
                  <a:cubicBezTo>
                    <a:pt x="1798" y="2383"/>
                    <a:pt x="1810" y="2383"/>
                    <a:pt x="1822" y="2383"/>
                  </a:cubicBezTo>
                  <a:cubicBezTo>
                    <a:pt x="1822" y="2378"/>
                    <a:pt x="1822" y="2378"/>
                    <a:pt x="1822" y="2378"/>
                  </a:cubicBezTo>
                  <a:moveTo>
                    <a:pt x="1894" y="2378"/>
                  </a:moveTo>
                  <a:cubicBezTo>
                    <a:pt x="1893" y="2378"/>
                    <a:pt x="1893" y="2378"/>
                    <a:pt x="1892" y="2378"/>
                  </a:cubicBezTo>
                  <a:cubicBezTo>
                    <a:pt x="1880" y="2378"/>
                    <a:pt x="1869" y="2378"/>
                    <a:pt x="1858" y="2378"/>
                  </a:cubicBezTo>
                  <a:cubicBezTo>
                    <a:pt x="1858" y="2384"/>
                    <a:pt x="1858" y="2384"/>
                    <a:pt x="1858" y="2384"/>
                  </a:cubicBezTo>
                  <a:cubicBezTo>
                    <a:pt x="1869" y="2384"/>
                    <a:pt x="1880" y="2384"/>
                    <a:pt x="1892" y="2384"/>
                  </a:cubicBezTo>
                  <a:cubicBezTo>
                    <a:pt x="1893" y="2384"/>
                    <a:pt x="1893" y="2384"/>
                    <a:pt x="1894" y="2384"/>
                  </a:cubicBezTo>
                  <a:cubicBezTo>
                    <a:pt x="1894" y="2378"/>
                    <a:pt x="1894" y="2378"/>
                    <a:pt x="1894" y="2378"/>
                  </a:cubicBezTo>
                  <a:moveTo>
                    <a:pt x="1966" y="2378"/>
                  </a:moveTo>
                  <a:cubicBezTo>
                    <a:pt x="1954" y="2378"/>
                    <a:pt x="1942" y="2378"/>
                    <a:pt x="1930" y="2378"/>
                  </a:cubicBezTo>
                  <a:cubicBezTo>
                    <a:pt x="1930" y="2384"/>
                    <a:pt x="1930" y="2384"/>
                    <a:pt x="1930" y="2384"/>
                  </a:cubicBezTo>
                  <a:cubicBezTo>
                    <a:pt x="1942" y="2384"/>
                    <a:pt x="1954" y="2383"/>
                    <a:pt x="1966" y="2383"/>
                  </a:cubicBezTo>
                  <a:cubicBezTo>
                    <a:pt x="1966" y="2378"/>
                    <a:pt x="1966" y="2378"/>
                    <a:pt x="1966" y="2378"/>
                  </a:cubicBezTo>
                  <a:moveTo>
                    <a:pt x="2037" y="2377"/>
                  </a:moveTo>
                  <a:cubicBezTo>
                    <a:pt x="2025" y="2377"/>
                    <a:pt x="2013" y="2377"/>
                    <a:pt x="2002" y="2378"/>
                  </a:cubicBezTo>
                  <a:cubicBezTo>
                    <a:pt x="2002" y="2383"/>
                    <a:pt x="2002" y="2383"/>
                    <a:pt x="2002" y="2383"/>
                  </a:cubicBezTo>
                  <a:cubicBezTo>
                    <a:pt x="2013" y="2383"/>
                    <a:pt x="2025" y="2383"/>
                    <a:pt x="2038" y="2382"/>
                  </a:cubicBezTo>
                  <a:cubicBezTo>
                    <a:pt x="2037" y="2377"/>
                    <a:pt x="2037" y="2377"/>
                    <a:pt x="2037" y="2377"/>
                  </a:cubicBezTo>
                  <a:moveTo>
                    <a:pt x="2109" y="2376"/>
                  </a:moveTo>
                  <a:cubicBezTo>
                    <a:pt x="2097" y="2376"/>
                    <a:pt x="2085" y="2376"/>
                    <a:pt x="2073" y="2376"/>
                  </a:cubicBezTo>
                  <a:cubicBezTo>
                    <a:pt x="2073" y="2382"/>
                    <a:pt x="2073" y="2382"/>
                    <a:pt x="2073" y="2382"/>
                  </a:cubicBezTo>
                  <a:cubicBezTo>
                    <a:pt x="2085" y="2382"/>
                    <a:pt x="2097" y="2381"/>
                    <a:pt x="2109" y="2381"/>
                  </a:cubicBezTo>
                  <a:cubicBezTo>
                    <a:pt x="2109" y="2376"/>
                    <a:pt x="2109" y="2376"/>
                    <a:pt x="2109" y="2376"/>
                  </a:cubicBezTo>
                  <a:moveTo>
                    <a:pt x="2181" y="2374"/>
                  </a:moveTo>
                  <a:cubicBezTo>
                    <a:pt x="2169" y="2374"/>
                    <a:pt x="2157" y="2374"/>
                    <a:pt x="2145" y="2375"/>
                  </a:cubicBezTo>
                  <a:cubicBezTo>
                    <a:pt x="2145" y="2380"/>
                    <a:pt x="2145" y="2380"/>
                    <a:pt x="2145" y="2380"/>
                  </a:cubicBezTo>
                  <a:cubicBezTo>
                    <a:pt x="2157" y="2380"/>
                    <a:pt x="2169" y="2379"/>
                    <a:pt x="2181" y="2379"/>
                  </a:cubicBezTo>
                  <a:cubicBezTo>
                    <a:pt x="2181" y="2374"/>
                    <a:pt x="2181" y="2374"/>
                    <a:pt x="2181" y="2374"/>
                  </a:cubicBezTo>
                  <a:moveTo>
                    <a:pt x="2253" y="2371"/>
                  </a:moveTo>
                  <a:cubicBezTo>
                    <a:pt x="2241" y="2372"/>
                    <a:pt x="2229" y="2372"/>
                    <a:pt x="2217" y="2373"/>
                  </a:cubicBezTo>
                  <a:cubicBezTo>
                    <a:pt x="2217" y="2378"/>
                    <a:pt x="2217" y="2378"/>
                    <a:pt x="2217" y="2378"/>
                  </a:cubicBezTo>
                  <a:cubicBezTo>
                    <a:pt x="2229" y="2378"/>
                    <a:pt x="2241" y="2377"/>
                    <a:pt x="2253" y="2377"/>
                  </a:cubicBezTo>
                  <a:cubicBezTo>
                    <a:pt x="2253" y="2371"/>
                    <a:pt x="2253" y="2371"/>
                    <a:pt x="2253" y="2371"/>
                  </a:cubicBezTo>
                  <a:moveTo>
                    <a:pt x="2324" y="2369"/>
                  </a:moveTo>
                  <a:cubicBezTo>
                    <a:pt x="2312" y="2369"/>
                    <a:pt x="2300" y="2370"/>
                    <a:pt x="2288" y="2370"/>
                  </a:cubicBezTo>
                  <a:cubicBezTo>
                    <a:pt x="2289" y="2376"/>
                    <a:pt x="2289" y="2376"/>
                    <a:pt x="2289" y="2376"/>
                  </a:cubicBezTo>
                  <a:cubicBezTo>
                    <a:pt x="2301" y="2375"/>
                    <a:pt x="2313" y="2375"/>
                    <a:pt x="2325" y="2374"/>
                  </a:cubicBezTo>
                  <a:cubicBezTo>
                    <a:pt x="2324" y="2369"/>
                    <a:pt x="2324" y="2369"/>
                    <a:pt x="2324" y="2369"/>
                  </a:cubicBezTo>
                  <a:moveTo>
                    <a:pt x="2396" y="2366"/>
                  </a:moveTo>
                  <a:cubicBezTo>
                    <a:pt x="2384" y="2366"/>
                    <a:pt x="2372" y="2367"/>
                    <a:pt x="2360" y="2367"/>
                  </a:cubicBezTo>
                  <a:cubicBezTo>
                    <a:pt x="2360" y="2373"/>
                    <a:pt x="2360" y="2373"/>
                    <a:pt x="2360" y="2373"/>
                  </a:cubicBezTo>
                  <a:cubicBezTo>
                    <a:pt x="2372" y="2372"/>
                    <a:pt x="2384" y="2371"/>
                    <a:pt x="2396" y="2371"/>
                  </a:cubicBezTo>
                  <a:cubicBezTo>
                    <a:pt x="2396" y="2366"/>
                    <a:pt x="2396" y="2366"/>
                    <a:pt x="2396" y="2366"/>
                  </a:cubicBezTo>
                  <a:cubicBezTo>
                    <a:pt x="2396" y="2366"/>
                    <a:pt x="2396" y="2366"/>
                    <a:pt x="2396" y="2366"/>
                  </a:cubicBezTo>
                  <a:moveTo>
                    <a:pt x="2468" y="2362"/>
                  </a:moveTo>
                  <a:cubicBezTo>
                    <a:pt x="2456" y="2362"/>
                    <a:pt x="2444" y="2363"/>
                    <a:pt x="2432" y="2364"/>
                  </a:cubicBezTo>
                  <a:cubicBezTo>
                    <a:pt x="2432" y="2369"/>
                    <a:pt x="2432" y="2369"/>
                    <a:pt x="2432" y="2369"/>
                  </a:cubicBezTo>
                  <a:cubicBezTo>
                    <a:pt x="2444" y="2368"/>
                    <a:pt x="2456" y="2368"/>
                    <a:pt x="2468" y="2367"/>
                  </a:cubicBezTo>
                  <a:cubicBezTo>
                    <a:pt x="2468" y="2362"/>
                    <a:pt x="2468" y="2362"/>
                    <a:pt x="2468" y="2362"/>
                  </a:cubicBezTo>
                  <a:cubicBezTo>
                    <a:pt x="2468" y="2362"/>
                    <a:pt x="2468" y="2362"/>
                    <a:pt x="2468" y="2362"/>
                  </a:cubicBezTo>
                  <a:moveTo>
                    <a:pt x="2539" y="2358"/>
                  </a:moveTo>
                  <a:cubicBezTo>
                    <a:pt x="2527" y="2358"/>
                    <a:pt x="2515" y="2359"/>
                    <a:pt x="2503" y="2360"/>
                  </a:cubicBezTo>
                  <a:cubicBezTo>
                    <a:pt x="2504" y="2365"/>
                    <a:pt x="2504" y="2365"/>
                    <a:pt x="2504" y="2365"/>
                  </a:cubicBezTo>
                  <a:cubicBezTo>
                    <a:pt x="2516" y="2364"/>
                    <a:pt x="2528" y="2364"/>
                    <a:pt x="2540" y="2363"/>
                  </a:cubicBezTo>
                  <a:cubicBezTo>
                    <a:pt x="2539" y="2358"/>
                    <a:pt x="2539" y="2358"/>
                    <a:pt x="2539" y="2358"/>
                  </a:cubicBezTo>
                  <a:moveTo>
                    <a:pt x="2611" y="2353"/>
                  </a:moveTo>
                  <a:cubicBezTo>
                    <a:pt x="2599" y="2353"/>
                    <a:pt x="2587" y="2354"/>
                    <a:pt x="2575" y="2355"/>
                  </a:cubicBezTo>
                  <a:cubicBezTo>
                    <a:pt x="2575" y="2360"/>
                    <a:pt x="2575" y="2360"/>
                    <a:pt x="2575" y="2360"/>
                  </a:cubicBezTo>
                  <a:cubicBezTo>
                    <a:pt x="2587" y="2360"/>
                    <a:pt x="2599" y="2359"/>
                    <a:pt x="2611" y="2358"/>
                  </a:cubicBezTo>
                  <a:cubicBezTo>
                    <a:pt x="2611" y="2353"/>
                    <a:pt x="2611" y="2353"/>
                    <a:pt x="2611" y="2353"/>
                  </a:cubicBezTo>
                  <a:moveTo>
                    <a:pt x="2682" y="2347"/>
                  </a:moveTo>
                  <a:cubicBezTo>
                    <a:pt x="2671" y="2348"/>
                    <a:pt x="2659" y="2349"/>
                    <a:pt x="2647" y="2350"/>
                  </a:cubicBezTo>
                  <a:cubicBezTo>
                    <a:pt x="2647" y="2355"/>
                    <a:pt x="2647" y="2355"/>
                    <a:pt x="2647" y="2355"/>
                  </a:cubicBezTo>
                  <a:cubicBezTo>
                    <a:pt x="2659" y="2354"/>
                    <a:pt x="2671" y="2353"/>
                    <a:pt x="2683" y="2352"/>
                  </a:cubicBezTo>
                  <a:cubicBezTo>
                    <a:pt x="2682" y="2347"/>
                    <a:pt x="2682" y="2347"/>
                    <a:pt x="2682" y="2347"/>
                  </a:cubicBezTo>
                  <a:moveTo>
                    <a:pt x="2754" y="2340"/>
                  </a:moveTo>
                  <a:cubicBezTo>
                    <a:pt x="2742" y="2341"/>
                    <a:pt x="2730" y="2342"/>
                    <a:pt x="2718" y="2343"/>
                  </a:cubicBezTo>
                  <a:cubicBezTo>
                    <a:pt x="2719" y="2349"/>
                    <a:pt x="2719" y="2349"/>
                    <a:pt x="2719" y="2349"/>
                  </a:cubicBezTo>
                  <a:cubicBezTo>
                    <a:pt x="2731" y="2347"/>
                    <a:pt x="2743" y="2346"/>
                    <a:pt x="2754" y="2345"/>
                  </a:cubicBezTo>
                  <a:cubicBezTo>
                    <a:pt x="2754" y="2340"/>
                    <a:pt x="2754" y="2340"/>
                    <a:pt x="2754" y="2340"/>
                  </a:cubicBezTo>
                  <a:moveTo>
                    <a:pt x="2825" y="2331"/>
                  </a:moveTo>
                  <a:cubicBezTo>
                    <a:pt x="2813" y="2333"/>
                    <a:pt x="2802" y="2334"/>
                    <a:pt x="2789" y="2336"/>
                  </a:cubicBezTo>
                  <a:cubicBezTo>
                    <a:pt x="2790" y="2341"/>
                    <a:pt x="2790" y="2341"/>
                    <a:pt x="2790" y="2341"/>
                  </a:cubicBezTo>
                  <a:cubicBezTo>
                    <a:pt x="2802" y="2339"/>
                    <a:pt x="2814" y="2338"/>
                    <a:pt x="2826" y="2336"/>
                  </a:cubicBezTo>
                  <a:cubicBezTo>
                    <a:pt x="2825" y="2331"/>
                    <a:pt x="2825" y="2331"/>
                    <a:pt x="2825" y="2331"/>
                  </a:cubicBezTo>
                  <a:moveTo>
                    <a:pt x="2896" y="2319"/>
                  </a:moveTo>
                  <a:cubicBezTo>
                    <a:pt x="2885" y="2322"/>
                    <a:pt x="2873" y="2324"/>
                    <a:pt x="2860" y="2326"/>
                  </a:cubicBezTo>
                  <a:cubicBezTo>
                    <a:pt x="2861" y="2331"/>
                    <a:pt x="2861" y="2331"/>
                    <a:pt x="2861" y="2331"/>
                  </a:cubicBezTo>
                  <a:cubicBezTo>
                    <a:pt x="2874" y="2329"/>
                    <a:pt x="2886" y="2327"/>
                    <a:pt x="2897" y="2325"/>
                  </a:cubicBezTo>
                  <a:cubicBezTo>
                    <a:pt x="2896" y="2319"/>
                    <a:pt x="2896" y="2319"/>
                    <a:pt x="2896" y="2319"/>
                  </a:cubicBezTo>
                  <a:cubicBezTo>
                    <a:pt x="2896" y="2319"/>
                    <a:pt x="2896" y="2319"/>
                    <a:pt x="2896" y="2319"/>
                  </a:cubicBezTo>
                  <a:moveTo>
                    <a:pt x="2964" y="2301"/>
                  </a:moveTo>
                  <a:cubicBezTo>
                    <a:pt x="2963" y="2301"/>
                    <a:pt x="2961" y="2302"/>
                    <a:pt x="2959" y="2303"/>
                  </a:cubicBezTo>
                  <a:cubicBezTo>
                    <a:pt x="2952" y="2306"/>
                    <a:pt x="2942" y="2309"/>
                    <a:pt x="2930" y="2312"/>
                  </a:cubicBezTo>
                  <a:cubicBezTo>
                    <a:pt x="2932" y="2317"/>
                    <a:pt x="2932" y="2317"/>
                    <a:pt x="2932" y="2317"/>
                  </a:cubicBezTo>
                  <a:cubicBezTo>
                    <a:pt x="2943" y="2314"/>
                    <a:pt x="2953" y="2311"/>
                    <a:pt x="2961" y="2308"/>
                  </a:cubicBezTo>
                  <a:cubicBezTo>
                    <a:pt x="2963" y="2307"/>
                    <a:pt x="2965" y="2306"/>
                    <a:pt x="2966" y="2306"/>
                  </a:cubicBezTo>
                  <a:cubicBezTo>
                    <a:pt x="2964" y="2301"/>
                    <a:pt x="2964" y="2301"/>
                    <a:pt x="2964" y="2301"/>
                  </a:cubicBezTo>
                  <a:cubicBezTo>
                    <a:pt x="2964" y="2301"/>
                    <a:pt x="2964" y="2301"/>
                    <a:pt x="2964" y="2301"/>
                  </a:cubicBezTo>
                  <a:moveTo>
                    <a:pt x="3036" y="2289"/>
                  </a:moveTo>
                  <a:cubicBezTo>
                    <a:pt x="3023" y="2290"/>
                    <a:pt x="3011" y="2291"/>
                    <a:pt x="3000" y="2293"/>
                  </a:cubicBezTo>
                  <a:cubicBezTo>
                    <a:pt x="3001" y="2298"/>
                    <a:pt x="3001" y="2298"/>
                    <a:pt x="3001" y="2298"/>
                  </a:cubicBezTo>
                  <a:cubicBezTo>
                    <a:pt x="3011" y="2296"/>
                    <a:pt x="3023" y="2295"/>
                    <a:pt x="3036" y="2294"/>
                  </a:cubicBezTo>
                  <a:cubicBezTo>
                    <a:pt x="3036" y="2289"/>
                    <a:pt x="3036" y="2289"/>
                    <a:pt x="3036" y="2289"/>
                  </a:cubicBezTo>
                  <a:moveTo>
                    <a:pt x="3108" y="2288"/>
                  </a:moveTo>
                  <a:cubicBezTo>
                    <a:pt x="3099" y="2288"/>
                    <a:pt x="3091" y="2288"/>
                    <a:pt x="3084" y="2288"/>
                  </a:cubicBezTo>
                  <a:cubicBezTo>
                    <a:pt x="3080" y="2288"/>
                    <a:pt x="3076" y="2288"/>
                    <a:pt x="3072" y="2288"/>
                  </a:cubicBezTo>
                  <a:cubicBezTo>
                    <a:pt x="3072" y="2293"/>
                    <a:pt x="3072" y="2293"/>
                    <a:pt x="3072" y="2293"/>
                  </a:cubicBezTo>
                  <a:cubicBezTo>
                    <a:pt x="3076" y="2293"/>
                    <a:pt x="3080" y="2293"/>
                    <a:pt x="3084" y="2293"/>
                  </a:cubicBezTo>
                  <a:cubicBezTo>
                    <a:pt x="3091" y="2293"/>
                    <a:pt x="3099" y="2293"/>
                    <a:pt x="3107" y="2293"/>
                  </a:cubicBezTo>
                  <a:cubicBezTo>
                    <a:pt x="3108" y="2288"/>
                    <a:pt x="3108" y="2288"/>
                    <a:pt x="3108" y="2288"/>
                  </a:cubicBezTo>
                  <a:moveTo>
                    <a:pt x="3179" y="2291"/>
                  </a:moveTo>
                  <a:cubicBezTo>
                    <a:pt x="3167" y="2290"/>
                    <a:pt x="3155" y="2290"/>
                    <a:pt x="3143" y="2289"/>
                  </a:cubicBezTo>
                  <a:cubicBezTo>
                    <a:pt x="3143" y="2295"/>
                    <a:pt x="3143" y="2295"/>
                    <a:pt x="3143" y="2295"/>
                  </a:cubicBezTo>
                  <a:cubicBezTo>
                    <a:pt x="3155" y="2295"/>
                    <a:pt x="3167" y="2296"/>
                    <a:pt x="3179" y="2296"/>
                  </a:cubicBezTo>
                  <a:cubicBezTo>
                    <a:pt x="3179" y="2291"/>
                    <a:pt x="3179" y="2291"/>
                    <a:pt x="3179" y="2291"/>
                  </a:cubicBezTo>
                  <a:moveTo>
                    <a:pt x="3251" y="2296"/>
                  </a:moveTo>
                  <a:cubicBezTo>
                    <a:pt x="3239" y="2295"/>
                    <a:pt x="3227" y="2294"/>
                    <a:pt x="3215" y="2293"/>
                  </a:cubicBezTo>
                  <a:cubicBezTo>
                    <a:pt x="3215" y="2299"/>
                    <a:pt x="3215" y="2299"/>
                    <a:pt x="3215" y="2299"/>
                  </a:cubicBezTo>
                  <a:cubicBezTo>
                    <a:pt x="3227" y="2299"/>
                    <a:pt x="3238" y="2300"/>
                    <a:pt x="3251" y="2301"/>
                  </a:cubicBezTo>
                  <a:cubicBezTo>
                    <a:pt x="3251" y="2296"/>
                    <a:pt x="3251" y="2296"/>
                    <a:pt x="3251" y="2296"/>
                  </a:cubicBezTo>
                  <a:moveTo>
                    <a:pt x="3322" y="2302"/>
                  </a:moveTo>
                  <a:cubicBezTo>
                    <a:pt x="3310" y="2301"/>
                    <a:pt x="3298" y="2300"/>
                    <a:pt x="3287" y="2299"/>
                  </a:cubicBezTo>
                  <a:cubicBezTo>
                    <a:pt x="3286" y="2304"/>
                    <a:pt x="3286" y="2304"/>
                    <a:pt x="3286" y="2304"/>
                  </a:cubicBezTo>
                  <a:cubicBezTo>
                    <a:pt x="3298" y="2305"/>
                    <a:pt x="3310" y="2306"/>
                    <a:pt x="3322" y="2307"/>
                  </a:cubicBezTo>
                  <a:cubicBezTo>
                    <a:pt x="3322" y="2302"/>
                    <a:pt x="3322" y="2302"/>
                    <a:pt x="3322" y="2302"/>
                  </a:cubicBezTo>
                  <a:cubicBezTo>
                    <a:pt x="3322" y="2302"/>
                    <a:pt x="3322" y="2302"/>
                    <a:pt x="3322" y="2302"/>
                  </a:cubicBezTo>
                  <a:moveTo>
                    <a:pt x="3394" y="2308"/>
                  </a:moveTo>
                  <a:cubicBezTo>
                    <a:pt x="3382" y="2307"/>
                    <a:pt x="3370" y="2306"/>
                    <a:pt x="3358" y="2305"/>
                  </a:cubicBezTo>
                  <a:cubicBezTo>
                    <a:pt x="3358" y="2310"/>
                    <a:pt x="3358" y="2310"/>
                    <a:pt x="3358" y="2310"/>
                  </a:cubicBezTo>
                  <a:cubicBezTo>
                    <a:pt x="3370" y="2311"/>
                    <a:pt x="3382" y="2312"/>
                    <a:pt x="3393" y="2313"/>
                  </a:cubicBezTo>
                  <a:cubicBezTo>
                    <a:pt x="3394" y="2308"/>
                    <a:pt x="3394" y="2308"/>
                    <a:pt x="3394" y="2308"/>
                  </a:cubicBezTo>
                  <a:moveTo>
                    <a:pt x="3465" y="2314"/>
                  </a:moveTo>
                  <a:cubicBezTo>
                    <a:pt x="3453" y="2313"/>
                    <a:pt x="3442" y="2312"/>
                    <a:pt x="3430" y="2311"/>
                  </a:cubicBezTo>
                  <a:cubicBezTo>
                    <a:pt x="3429" y="2316"/>
                    <a:pt x="3429" y="2316"/>
                    <a:pt x="3429" y="2316"/>
                  </a:cubicBezTo>
                  <a:cubicBezTo>
                    <a:pt x="3441" y="2317"/>
                    <a:pt x="3453" y="2318"/>
                    <a:pt x="3465" y="2319"/>
                  </a:cubicBezTo>
                  <a:cubicBezTo>
                    <a:pt x="3465" y="2314"/>
                    <a:pt x="3465" y="2314"/>
                    <a:pt x="3465" y="2314"/>
                  </a:cubicBezTo>
                  <a:moveTo>
                    <a:pt x="3537" y="2319"/>
                  </a:moveTo>
                  <a:cubicBezTo>
                    <a:pt x="3525" y="2318"/>
                    <a:pt x="3513" y="2317"/>
                    <a:pt x="3501" y="2316"/>
                  </a:cubicBezTo>
                  <a:cubicBezTo>
                    <a:pt x="3501" y="2322"/>
                    <a:pt x="3501" y="2322"/>
                    <a:pt x="3501" y="2322"/>
                  </a:cubicBezTo>
                  <a:cubicBezTo>
                    <a:pt x="3513" y="2323"/>
                    <a:pt x="3525" y="2324"/>
                    <a:pt x="3536" y="2324"/>
                  </a:cubicBezTo>
                  <a:cubicBezTo>
                    <a:pt x="3537" y="2319"/>
                    <a:pt x="3537" y="2319"/>
                    <a:pt x="3537" y="2319"/>
                  </a:cubicBezTo>
                  <a:moveTo>
                    <a:pt x="3608" y="2323"/>
                  </a:moveTo>
                  <a:cubicBezTo>
                    <a:pt x="3597" y="2323"/>
                    <a:pt x="3585" y="2322"/>
                    <a:pt x="3573" y="2321"/>
                  </a:cubicBezTo>
                  <a:cubicBezTo>
                    <a:pt x="3572" y="2327"/>
                    <a:pt x="3572" y="2327"/>
                    <a:pt x="3572" y="2327"/>
                  </a:cubicBezTo>
                  <a:cubicBezTo>
                    <a:pt x="3584" y="2327"/>
                    <a:pt x="3596" y="2328"/>
                    <a:pt x="3608" y="2329"/>
                  </a:cubicBezTo>
                  <a:cubicBezTo>
                    <a:pt x="3608" y="2323"/>
                    <a:pt x="3608" y="2323"/>
                    <a:pt x="3608" y="2323"/>
                  </a:cubicBezTo>
                  <a:moveTo>
                    <a:pt x="3680" y="2326"/>
                  </a:moveTo>
                  <a:cubicBezTo>
                    <a:pt x="3668" y="2325"/>
                    <a:pt x="3656" y="2325"/>
                    <a:pt x="3644" y="2325"/>
                  </a:cubicBezTo>
                  <a:cubicBezTo>
                    <a:pt x="3644" y="2330"/>
                    <a:pt x="3644" y="2330"/>
                    <a:pt x="3644" y="2330"/>
                  </a:cubicBezTo>
                  <a:cubicBezTo>
                    <a:pt x="3656" y="2330"/>
                    <a:pt x="3668" y="2331"/>
                    <a:pt x="3680" y="2331"/>
                  </a:cubicBezTo>
                  <a:cubicBezTo>
                    <a:pt x="3680" y="2326"/>
                    <a:pt x="3680" y="2326"/>
                    <a:pt x="3680" y="2326"/>
                  </a:cubicBezTo>
                  <a:moveTo>
                    <a:pt x="3752" y="2325"/>
                  </a:moveTo>
                  <a:cubicBezTo>
                    <a:pt x="3740" y="2325"/>
                    <a:pt x="3728" y="2326"/>
                    <a:pt x="3716" y="2326"/>
                  </a:cubicBezTo>
                  <a:cubicBezTo>
                    <a:pt x="3716" y="2331"/>
                    <a:pt x="3716" y="2331"/>
                    <a:pt x="3716" y="2331"/>
                  </a:cubicBezTo>
                  <a:cubicBezTo>
                    <a:pt x="3728" y="2331"/>
                    <a:pt x="3740" y="2331"/>
                    <a:pt x="3752" y="2330"/>
                  </a:cubicBezTo>
                  <a:cubicBezTo>
                    <a:pt x="3752" y="2325"/>
                    <a:pt x="3752" y="2325"/>
                    <a:pt x="3752" y="2325"/>
                  </a:cubicBezTo>
                  <a:moveTo>
                    <a:pt x="3823" y="2319"/>
                  </a:moveTo>
                  <a:cubicBezTo>
                    <a:pt x="3811" y="2321"/>
                    <a:pt x="3800" y="2322"/>
                    <a:pt x="3787" y="2323"/>
                  </a:cubicBezTo>
                  <a:cubicBezTo>
                    <a:pt x="3788" y="2328"/>
                    <a:pt x="3788" y="2328"/>
                    <a:pt x="3788" y="2328"/>
                  </a:cubicBezTo>
                  <a:cubicBezTo>
                    <a:pt x="3800" y="2327"/>
                    <a:pt x="3812" y="2326"/>
                    <a:pt x="3823" y="2324"/>
                  </a:cubicBezTo>
                  <a:cubicBezTo>
                    <a:pt x="3823" y="2319"/>
                    <a:pt x="3823" y="2319"/>
                    <a:pt x="3823" y="2319"/>
                  </a:cubicBezTo>
                  <a:moveTo>
                    <a:pt x="3892" y="2303"/>
                  </a:moveTo>
                  <a:cubicBezTo>
                    <a:pt x="3882" y="2307"/>
                    <a:pt x="3870" y="2310"/>
                    <a:pt x="3858" y="2313"/>
                  </a:cubicBezTo>
                  <a:cubicBezTo>
                    <a:pt x="3859" y="2318"/>
                    <a:pt x="3859" y="2318"/>
                    <a:pt x="3859" y="2318"/>
                  </a:cubicBezTo>
                  <a:cubicBezTo>
                    <a:pt x="3872" y="2315"/>
                    <a:pt x="3883" y="2312"/>
                    <a:pt x="3894" y="2308"/>
                  </a:cubicBezTo>
                  <a:cubicBezTo>
                    <a:pt x="3892" y="2303"/>
                    <a:pt x="3892" y="2303"/>
                    <a:pt x="3892" y="2303"/>
                  </a:cubicBezTo>
                  <a:moveTo>
                    <a:pt x="3948" y="2263"/>
                  </a:moveTo>
                  <a:cubicBezTo>
                    <a:pt x="3945" y="2267"/>
                    <a:pt x="3941" y="2271"/>
                    <a:pt x="3937" y="2275"/>
                  </a:cubicBezTo>
                  <a:cubicBezTo>
                    <a:pt x="3933" y="2280"/>
                    <a:pt x="3929" y="2284"/>
                    <a:pt x="3923" y="2287"/>
                  </a:cubicBezTo>
                  <a:cubicBezTo>
                    <a:pt x="3926" y="2292"/>
                    <a:pt x="3926" y="2292"/>
                    <a:pt x="3926" y="2292"/>
                  </a:cubicBezTo>
                  <a:cubicBezTo>
                    <a:pt x="3932" y="2288"/>
                    <a:pt x="3937" y="2284"/>
                    <a:pt x="3941" y="2279"/>
                  </a:cubicBezTo>
                  <a:cubicBezTo>
                    <a:pt x="3945" y="2275"/>
                    <a:pt x="3949" y="2270"/>
                    <a:pt x="3952" y="2266"/>
                  </a:cubicBezTo>
                  <a:cubicBezTo>
                    <a:pt x="3948" y="2263"/>
                    <a:pt x="3948" y="2263"/>
                    <a:pt x="3948" y="2263"/>
                  </a:cubicBezTo>
                  <a:moveTo>
                    <a:pt x="3986" y="2203"/>
                  </a:moveTo>
                  <a:cubicBezTo>
                    <a:pt x="3981" y="2214"/>
                    <a:pt x="3976" y="2224"/>
                    <a:pt x="3969" y="2234"/>
                  </a:cubicBezTo>
                  <a:cubicBezTo>
                    <a:pt x="3974" y="2237"/>
                    <a:pt x="3974" y="2237"/>
                    <a:pt x="3974" y="2237"/>
                  </a:cubicBezTo>
                  <a:cubicBezTo>
                    <a:pt x="3980" y="2227"/>
                    <a:pt x="3986" y="2216"/>
                    <a:pt x="3991" y="2206"/>
                  </a:cubicBezTo>
                  <a:cubicBezTo>
                    <a:pt x="3986" y="2203"/>
                    <a:pt x="3986" y="2203"/>
                    <a:pt x="3986" y="2203"/>
                  </a:cubicBezTo>
                  <a:moveTo>
                    <a:pt x="4010" y="2136"/>
                  </a:moveTo>
                  <a:cubicBezTo>
                    <a:pt x="4007" y="2148"/>
                    <a:pt x="4004" y="2159"/>
                    <a:pt x="4000" y="2171"/>
                  </a:cubicBezTo>
                  <a:cubicBezTo>
                    <a:pt x="4005" y="2172"/>
                    <a:pt x="4005" y="2172"/>
                    <a:pt x="4005" y="2172"/>
                  </a:cubicBezTo>
                  <a:cubicBezTo>
                    <a:pt x="4009" y="2161"/>
                    <a:pt x="4012" y="2149"/>
                    <a:pt x="4015" y="2138"/>
                  </a:cubicBezTo>
                  <a:cubicBezTo>
                    <a:pt x="4010" y="2136"/>
                    <a:pt x="4010" y="2136"/>
                    <a:pt x="4010" y="2136"/>
                  </a:cubicBezTo>
                  <a:moveTo>
                    <a:pt x="4019" y="2066"/>
                  </a:moveTo>
                  <a:cubicBezTo>
                    <a:pt x="4018" y="2078"/>
                    <a:pt x="4017" y="2090"/>
                    <a:pt x="4016" y="2101"/>
                  </a:cubicBezTo>
                  <a:cubicBezTo>
                    <a:pt x="4021" y="2102"/>
                    <a:pt x="4021" y="2102"/>
                    <a:pt x="4021" y="2102"/>
                  </a:cubicBezTo>
                  <a:cubicBezTo>
                    <a:pt x="4023" y="2090"/>
                    <a:pt x="4024" y="2078"/>
                    <a:pt x="4025" y="2066"/>
                  </a:cubicBezTo>
                  <a:cubicBezTo>
                    <a:pt x="4019" y="2066"/>
                    <a:pt x="4019" y="2066"/>
                    <a:pt x="4019" y="2066"/>
                  </a:cubicBezTo>
                  <a:moveTo>
                    <a:pt x="4021" y="1994"/>
                  </a:moveTo>
                  <a:cubicBezTo>
                    <a:pt x="4021" y="2001"/>
                    <a:pt x="4021" y="2008"/>
                    <a:pt x="4021" y="2014"/>
                  </a:cubicBezTo>
                  <a:cubicBezTo>
                    <a:pt x="4021" y="2020"/>
                    <a:pt x="4021" y="2025"/>
                    <a:pt x="4021" y="2030"/>
                  </a:cubicBezTo>
                  <a:cubicBezTo>
                    <a:pt x="4026" y="2030"/>
                    <a:pt x="4026" y="2030"/>
                    <a:pt x="4026" y="2030"/>
                  </a:cubicBezTo>
                  <a:cubicBezTo>
                    <a:pt x="4026" y="2025"/>
                    <a:pt x="4026" y="2020"/>
                    <a:pt x="4026" y="2014"/>
                  </a:cubicBezTo>
                  <a:cubicBezTo>
                    <a:pt x="4026" y="2008"/>
                    <a:pt x="4026" y="2001"/>
                    <a:pt x="4026" y="1994"/>
                  </a:cubicBezTo>
                  <a:cubicBezTo>
                    <a:pt x="4021" y="1994"/>
                    <a:pt x="4021" y="1994"/>
                    <a:pt x="4021" y="1994"/>
                  </a:cubicBezTo>
                  <a:cubicBezTo>
                    <a:pt x="4021" y="1994"/>
                    <a:pt x="4021" y="1994"/>
                    <a:pt x="4021" y="1994"/>
                  </a:cubicBezTo>
                  <a:moveTo>
                    <a:pt x="4019" y="1923"/>
                  </a:moveTo>
                  <a:cubicBezTo>
                    <a:pt x="4019" y="1935"/>
                    <a:pt x="4020" y="1947"/>
                    <a:pt x="4020" y="1959"/>
                  </a:cubicBezTo>
                  <a:cubicBezTo>
                    <a:pt x="4025" y="1958"/>
                    <a:pt x="4025" y="1958"/>
                    <a:pt x="4025" y="1958"/>
                  </a:cubicBezTo>
                  <a:cubicBezTo>
                    <a:pt x="4025" y="1947"/>
                    <a:pt x="4025" y="1935"/>
                    <a:pt x="4025" y="1923"/>
                  </a:cubicBezTo>
                  <a:cubicBezTo>
                    <a:pt x="4019" y="1923"/>
                    <a:pt x="4019" y="1923"/>
                    <a:pt x="4019" y="1923"/>
                  </a:cubicBezTo>
                  <a:moveTo>
                    <a:pt x="4021" y="1851"/>
                  </a:moveTo>
                  <a:cubicBezTo>
                    <a:pt x="4020" y="1863"/>
                    <a:pt x="4019" y="1875"/>
                    <a:pt x="4019" y="1887"/>
                  </a:cubicBezTo>
                  <a:cubicBezTo>
                    <a:pt x="4025" y="1887"/>
                    <a:pt x="4025" y="1887"/>
                    <a:pt x="4025" y="1887"/>
                  </a:cubicBezTo>
                  <a:cubicBezTo>
                    <a:pt x="4025" y="1875"/>
                    <a:pt x="4025" y="1863"/>
                    <a:pt x="4026" y="1851"/>
                  </a:cubicBezTo>
                  <a:cubicBezTo>
                    <a:pt x="4021" y="1851"/>
                    <a:pt x="4021" y="1851"/>
                    <a:pt x="4021" y="1851"/>
                  </a:cubicBezTo>
                  <a:moveTo>
                    <a:pt x="4024" y="1779"/>
                  </a:moveTo>
                  <a:cubicBezTo>
                    <a:pt x="4023" y="1792"/>
                    <a:pt x="4023" y="1804"/>
                    <a:pt x="4023" y="1815"/>
                  </a:cubicBezTo>
                  <a:cubicBezTo>
                    <a:pt x="4028" y="1815"/>
                    <a:pt x="4028" y="1815"/>
                    <a:pt x="4028" y="1815"/>
                  </a:cubicBezTo>
                  <a:cubicBezTo>
                    <a:pt x="4028" y="1804"/>
                    <a:pt x="4029" y="1792"/>
                    <a:pt x="4029" y="1779"/>
                  </a:cubicBezTo>
                  <a:cubicBezTo>
                    <a:pt x="4024" y="1779"/>
                    <a:pt x="4024" y="1779"/>
                    <a:pt x="4024" y="1779"/>
                  </a:cubicBezTo>
                  <a:moveTo>
                    <a:pt x="4024" y="1708"/>
                  </a:moveTo>
                  <a:cubicBezTo>
                    <a:pt x="4024" y="1715"/>
                    <a:pt x="4024" y="1722"/>
                    <a:pt x="4024" y="1729"/>
                  </a:cubicBezTo>
                  <a:cubicBezTo>
                    <a:pt x="4024" y="1734"/>
                    <a:pt x="4024" y="1739"/>
                    <a:pt x="4024" y="1744"/>
                  </a:cubicBezTo>
                  <a:cubicBezTo>
                    <a:pt x="4029" y="1744"/>
                    <a:pt x="4029" y="1744"/>
                    <a:pt x="4029" y="1744"/>
                  </a:cubicBezTo>
                  <a:cubicBezTo>
                    <a:pt x="4029" y="1739"/>
                    <a:pt x="4029" y="1734"/>
                    <a:pt x="4029" y="1729"/>
                  </a:cubicBezTo>
                  <a:cubicBezTo>
                    <a:pt x="4029" y="1722"/>
                    <a:pt x="4029" y="1715"/>
                    <a:pt x="4029" y="1708"/>
                  </a:cubicBezTo>
                  <a:cubicBezTo>
                    <a:pt x="4024" y="1708"/>
                    <a:pt x="4024" y="1708"/>
                    <a:pt x="4024" y="1708"/>
                  </a:cubicBezTo>
                  <a:moveTo>
                    <a:pt x="4023" y="1636"/>
                  </a:moveTo>
                  <a:cubicBezTo>
                    <a:pt x="4023" y="1648"/>
                    <a:pt x="4024" y="1660"/>
                    <a:pt x="4024" y="1672"/>
                  </a:cubicBezTo>
                  <a:cubicBezTo>
                    <a:pt x="4029" y="1672"/>
                    <a:pt x="4029" y="1672"/>
                    <a:pt x="4029" y="1672"/>
                  </a:cubicBezTo>
                  <a:cubicBezTo>
                    <a:pt x="4029" y="1660"/>
                    <a:pt x="4029" y="1648"/>
                    <a:pt x="4028" y="1636"/>
                  </a:cubicBezTo>
                  <a:cubicBezTo>
                    <a:pt x="4023" y="1636"/>
                    <a:pt x="4023" y="1636"/>
                    <a:pt x="4023" y="1636"/>
                  </a:cubicBezTo>
                  <a:moveTo>
                    <a:pt x="4021" y="1564"/>
                  </a:moveTo>
                  <a:cubicBezTo>
                    <a:pt x="4022" y="1576"/>
                    <a:pt x="4022" y="1588"/>
                    <a:pt x="4022" y="1600"/>
                  </a:cubicBezTo>
                  <a:cubicBezTo>
                    <a:pt x="4028" y="1600"/>
                    <a:pt x="4028" y="1600"/>
                    <a:pt x="4028" y="1600"/>
                  </a:cubicBezTo>
                  <a:cubicBezTo>
                    <a:pt x="4027" y="1588"/>
                    <a:pt x="4027" y="1576"/>
                    <a:pt x="4027" y="1564"/>
                  </a:cubicBezTo>
                  <a:cubicBezTo>
                    <a:pt x="4021" y="1564"/>
                    <a:pt x="4021" y="1564"/>
                    <a:pt x="4021" y="1564"/>
                  </a:cubicBezTo>
                  <a:moveTo>
                    <a:pt x="4019" y="1493"/>
                  </a:moveTo>
                  <a:cubicBezTo>
                    <a:pt x="4019" y="1505"/>
                    <a:pt x="4020" y="1517"/>
                    <a:pt x="4020" y="1528"/>
                  </a:cubicBezTo>
                  <a:cubicBezTo>
                    <a:pt x="4026" y="1528"/>
                    <a:pt x="4026" y="1528"/>
                    <a:pt x="4026" y="1528"/>
                  </a:cubicBezTo>
                  <a:cubicBezTo>
                    <a:pt x="4025" y="1516"/>
                    <a:pt x="4025" y="1504"/>
                    <a:pt x="4024" y="1492"/>
                  </a:cubicBezTo>
                  <a:cubicBezTo>
                    <a:pt x="4019" y="1493"/>
                    <a:pt x="4019" y="1493"/>
                    <a:pt x="4019" y="1493"/>
                  </a:cubicBezTo>
                  <a:moveTo>
                    <a:pt x="4016" y="1421"/>
                  </a:moveTo>
                  <a:cubicBezTo>
                    <a:pt x="4017" y="1433"/>
                    <a:pt x="4017" y="1445"/>
                    <a:pt x="4018" y="1457"/>
                  </a:cubicBezTo>
                  <a:cubicBezTo>
                    <a:pt x="4023" y="1457"/>
                    <a:pt x="4023" y="1457"/>
                    <a:pt x="4023" y="1457"/>
                  </a:cubicBezTo>
                  <a:cubicBezTo>
                    <a:pt x="4022" y="1445"/>
                    <a:pt x="4022" y="1433"/>
                    <a:pt x="4021" y="1421"/>
                  </a:cubicBezTo>
                  <a:cubicBezTo>
                    <a:pt x="4016" y="1421"/>
                    <a:pt x="4016" y="1421"/>
                    <a:pt x="4016" y="1421"/>
                  </a:cubicBezTo>
                  <a:moveTo>
                    <a:pt x="4012" y="1349"/>
                  </a:moveTo>
                  <a:cubicBezTo>
                    <a:pt x="4013" y="1361"/>
                    <a:pt x="4014" y="1373"/>
                    <a:pt x="4014" y="1385"/>
                  </a:cubicBezTo>
                  <a:cubicBezTo>
                    <a:pt x="4020" y="1385"/>
                    <a:pt x="4020" y="1385"/>
                    <a:pt x="4020" y="1385"/>
                  </a:cubicBezTo>
                  <a:cubicBezTo>
                    <a:pt x="4019" y="1373"/>
                    <a:pt x="4018" y="1361"/>
                    <a:pt x="4018" y="1349"/>
                  </a:cubicBezTo>
                  <a:cubicBezTo>
                    <a:pt x="4012" y="1349"/>
                    <a:pt x="4012" y="1349"/>
                    <a:pt x="4012" y="1349"/>
                  </a:cubicBezTo>
                  <a:moveTo>
                    <a:pt x="4008" y="1278"/>
                  </a:moveTo>
                  <a:cubicBezTo>
                    <a:pt x="4009" y="1289"/>
                    <a:pt x="4010" y="1301"/>
                    <a:pt x="4010" y="1313"/>
                  </a:cubicBezTo>
                  <a:cubicBezTo>
                    <a:pt x="4016" y="1313"/>
                    <a:pt x="4016" y="1313"/>
                    <a:pt x="4016" y="1313"/>
                  </a:cubicBezTo>
                  <a:cubicBezTo>
                    <a:pt x="4015" y="1301"/>
                    <a:pt x="4014" y="1289"/>
                    <a:pt x="4013" y="1277"/>
                  </a:cubicBezTo>
                  <a:cubicBezTo>
                    <a:pt x="4008" y="1278"/>
                    <a:pt x="4008" y="1278"/>
                    <a:pt x="4008" y="1278"/>
                  </a:cubicBezTo>
                  <a:moveTo>
                    <a:pt x="4003" y="1206"/>
                  </a:moveTo>
                  <a:cubicBezTo>
                    <a:pt x="4004" y="1218"/>
                    <a:pt x="4005" y="1230"/>
                    <a:pt x="4006" y="1242"/>
                  </a:cubicBezTo>
                  <a:cubicBezTo>
                    <a:pt x="4011" y="1241"/>
                    <a:pt x="4011" y="1241"/>
                    <a:pt x="4011" y="1241"/>
                  </a:cubicBezTo>
                  <a:cubicBezTo>
                    <a:pt x="4010" y="1229"/>
                    <a:pt x="4009" y="1217"/>
                    <a:pt x="4008" y="1206"/>
                  </a:cubicBezTo>
                  <a:cubicBezTo>
                    <a:pt x="4003" y="1206"/>
                    <a:pt x="4003" y="1206"/>
                    <a:pt x="4003" y="1206"/>
                  </a:cubicBezTo>
                  <a:moveTo>
                    <a:pt x="3997" y="1135"/>
                  </a:moveTo>
                  <a:cubicBezTo>
                    <a:pt x="3998" y="1146"/>
                    <a:pt x="3999" y="1158"/>
                    <a:pt x="4000" y="1170"/>
                  </a:cubicBezTo>
                  <a:cubicBezTo>
                    <a:pt x="4005" y="1170"/>
                    <a:pt x="4005" y="1170"/>
                    <a:pt x="4005" y="1170"/>
                  </a:cubicBezTo>
                  <a:cubicBezTo>
                    <a:pt x="4004" y="1158"/>
                    <a:pt x="4003" y="1146"/>
                    <a:pt x="4002" y="1134"/>
                  </a:cubicBezTo>
                  <a:cubicBezTo>
                    <a:pt x="3997" y="1135"/>
                    <a:pt x="3997" y="1135"/>
                    <a:pt x="3997" y="1135"/>
                  </a:cubicBezTo>
                  <a:moveTo>
                    <a:pt x="3989" y="1063"/>
                  </a:moveTo>
                  <a:cubicBezTo>
                    <a:pt x="3991" y="1075"/>
                    <a:pt x="3992" y="1086"/>
                    <a:pt x="3993" y="1099"/>
                  </a:cubicBezTo>
                  <a:cubicBezTo>
                    <a:pt x="3999" y="1098"/>
                    <a:pt x="3999" y="1098"/>
                    <a:pt x="3999" y="1098"/>
                  </a:cubicBezTo>
                  <a:cubicBezTo>
                    <a:pt x="3997" y="1086"/>
                    <a:pt x="3996" y="1074"/>
                    <a:pt x="3994" y="1063"/>
                  </a:cubicBezTo>
                  <a:cubicBezTo>
                    <a:pt x="3989" y="1063"/>
                    <a:pt x="3989" y="1063"/>
                    <a:pt x="3989" y="1063"/>
                  </a:cubicBezTo>
                  <a:moveTo>
                    <a:pt x="3978" y="993"/>
                  </a:moveTo>
                  <a:cubicBezTo>
                    <a:pt x="3980" y="1003"/>
                    <a:pt x="3982" y="1015"/>
                    <a:pt x="3984" y="1028"/>
                  </a:cubicBezTo>
                  <a:cubicBezTo>
                    <a:pt x="3990" y="1027"/>
                    <a:pt x="3990" y="1027"/>
                    <a:pt x="3990" y="1027"/>
                  </a:cubicBezTo>
                  <a:cubicBezTo>
                    <a:pt x="3988" y="1014"/>
                    <a:pt x="3986" y="1002"/>
                    <a:pt x="3983" y="992"/>
                  </a:cubicBezTo>
                  <a:cubicBezTo>
                    <a:pt x="3978" y="993"/>
                    <a:pt x="3978" y="993"/>
                    <a:pt x="3978" y="993"/>
                  </a:cubicBezTo>
                  <a:moveTo>
                    <a:pt x="3971" y="921"/>
                  </a:moveTo>
                  <a:cubicBezTo>
                    <a:pt x="3971" y="923"/>
                    <a:pt x="3971" y="926"/>
                    <a:pt x="3971" y="929"/>
                  </a:cubicBezTo>
                  <a:cubicBezTo>
                    <a:pt x="3971" y="939"/>
                    <a:pt x="3972" y="948"/>
                    <a:pt x="3972" y="957"/>
                  </a:cubicBezTo>
                  <a:cubicBezTo>
                    <a:pt x="3978" y="957"/>
                    <a:pt x="3978" y="957"/>
                    <a:pt x="3978" y="957"/>
                  </a:cubicBezTo>
                  <a:cubicBezTo>
                    <a:pt x="3977" y="948"/>
                    <a:pt x="3977" y="939"/>
                    <a:pt x="3977" y="929"/>
                  </a:cubicBezTo>
                  <a:cubicBezTo>
                    <a:pt x="3977" y="926"/>
                    <a:pt x="3977" y="924"/>
                    <a:pt x="3977" y="921"/>
                  </a:cubicBezTo>
                  <a:cubicBezTo>
                    <a:pt x="3971" y="921"/>
                    <a:pt x="3971" y="921"/>
                    <a:pt x="3971" y="921"/>
                  </a:cubicBezTo>
                  <a:moveTo>
                    <a:pt x="3976" y="849"/>
                  </a:moveTo>
                  <a:cubicBezTo>
                    <a:pt x="3975" y="862"/>
                    <a:pt x="3974" y="873"/>
                    <a:pt x="3973" y="885"/>
                  </a:cubicBezTo>
                  <a:cubicBezTo>
                    <a:pt x="3978" y="885"/>
                    <a:pt x="3978" y="885"/>
                    <a:pt x="3978" y="885"/>
                  </a:cubicBezTo>
                  <a:cubicBezTo>
                    <a:pt x="3979" y="874"/>
                    <a:pt x="3980" y="862"/>
                    <a:pt x="3981" y="850"/>
                  </a:cubicBezTo>
                  <a:cubicBezTo>
                    <a:pt x="3976" y="849"/>
                    <a:pt x="3976" y="849"/>
                    <a:pt x="3976" y="849"/>
                  </a:cubicBezTo>
                  <a:moveTo>
                    <a:pt x="3984" y="778"/>
                  </a:moveTo>
                  <a:cubicBezTo>
                    <a:pt x="3983" y="790"/>
                    <a:pt x="3981" y="802"/>
                    <a:pt x="3980" y="813"/>
                  </a:cubicBezTo>
                  <a:cubicBezTo>
                    <a:pt x="3985" y="814"/>
                    <a:pt x="3985" y="814"/>
                    <a:pt x="3985" y="814"/>
                  </a:cubicBezTo>
                  <a:cubicBezTo>
                    <a:pt x="3987" y="802"/>
                    <a:pt x="3988" y="791"/>
                    <a:pt x="3990" y="778"/>
                  </a:cubicBezTo>
                  <a:cubicBezTo>
                    <a:pt x="3984" y="778"/>
                    <a:pt x="3984" y="778"/>
                    <a:pt x="3984" y="778"/>
                  </a:cubicBezTo>
                  <a:moveTo>
                    <a:pt x="3994" y="707"/>
                  </a:moveTo>
                  <a:cubicBezTo>
                    <a:pt x="3993" y="719"/>
                    <a:pt x="3991" y="731"/>
                    <a:pt x="3989" y="742"/>
                  </a:cubicBezTo>
                  <a:cubicBezTo>
                    <a:pt x="3995" y="743"/>
                    <a:pt x="3995" y="743"/>
                    <a:pt x="3995" y="743"/>
                  </a:cubicBezTo>
                  <a:cubicBezTo>
                    <a:pt x="3996" y="731"/>
                    <a:pt x="3998" y="719"/>
                    <a:pt x="4000" y="707"/>
                  </a:cubicBezTo>
                  <a:cubicBezTo>
                    <a:pt x="3994" y="707"/>
                    <a:pt x="3994" y="707"/>
                    <a:pt x="3994" y="707"/>
                  </a:cubicBezTo>
                  <a:moveTo>
                    <a:pt x="4005" y="636"/>
                  </a:moveTo>
                  <a:cubicBezTo>
                    <a:pt x="4003" y="648"/>
                    <a:pt x="4001" y="659"/>
                    <a:pt x="4000" y="671"/>
                  </a:cubicBezTo>
                  <a:cubicBezTo>
                    <a:pt x="4005" y="672"/>
                    <a:pt x="4005" y="672"/>
                    <a:pt x="4005" y="672"/>
                  </a:cubicBezTo>
                  <a:cubicBezTo>
                    <a:pt x="4007" y="660"/>
                    <a:pt x="4009" y="648"/>
                    <a:pt x="4010" y="637"/>
                  </a:cubicBezTo>
                  <a:cubicBezTo>
                    <a:pt x="4005" y="636"/>
                    <a:pt x="4005" y="636"/>
                    <a:pt x="4005" y="636"/>
                  </a:cubicBezTo>
                  <a:moveTo>
                    <a:pt x="4016" y="565"/>
                  </a:moveTo>
                  <a:cubicBezTo>
                    <a:pt x="4014" y="577"/>
                    <a:pt x="4012" y="588"/>
                    <a:pt x="4010" y="600"/>
                  </a:cubicBezTo>
                  <a:cubicBezTo>
                    <a:pt x="4016" y="601"/>
                    <a:pt x="4016" y="601"/>
                    <a:pt x="4016" y="601"/>
                  </a:cubicBezTo>
                  <a:cubicBezTo>
                    <a:pt x="4017" y="589"/>
                    <a:pt x="4019" y="577"/>
                    <a:pt x="4021" y="566"/>
                  </a:cubicBezTo>
                  <a:cubicBezTo>
                    <a:pt x="4016" y="565"/>
                    <a:pt x="4016" y="565"/>
                    <a:pt x="4016" y="565"/>
                  </a:cubicBezTo>
                  <a:moveTo>
                    <a:pt x="4025" y="494"/>
                  </a:moveTo>
                  <a:cubicBezTo>
                    <a:pt x="4024" y="506"/>
                    <a:pt x="4022" y="517"/>
                    <a:pt x="4021" y="529"/>
                  </a:cubicBezTo>
                  <a:cubicBezTo>
                    <a:pt x="4026" y="530"/>
                    <a:pt x="4026" y="530"/>
                    <a:pt x="4026" y="530"/>
                  </a:cubicBezTo>
                  <a:cubicBezTo>
                    <a:pt x="4028" y="518"/>
                    <a:pt x="4029" y="506"/>
                    <a:pt x="4031" y="494"/>
                  </a:cubicBezTo>
                  <a:cubicBezTo>
                    <a:pt x="4025" y="494"/>
                    <a:pt x="4025" y="494"/>
                    <a:pt x="4025" y="494"/>
                  </a:cubicBezTo>
                  <a:moveTo>
                    <a:pt x="4034" y="423"/>
                  </a:moveTo>
                  <a:cubicBezTo>
                    <a:pt x="4032" y="434"/>
                    <a:pt x="4031" y="446"/>
                    <a:pt x="4030" y="458"/>
                  </a:cubicBezTo>
                  <a:cubicBezTo>
                    <a:pt x="4035" y="459"/>
                    <a:pt x="4035" y="459"/>
                    <a:pt x="4035" y="459"/>
                  </a:cubicBezTo>
                  <a:cubicBezTo>
                    <a:pt x="4036" y="447"/>
                    <a:pt x="4038" y="435"/>
                    <a:pt x="4039" y="423"/>
                  </a:cubicBezTo>
                  <a:cubicBezTo>
                    <a:pt x="4034" y="423"/>
                    <a:pt x="4034" y="423"/>
                    <a:pt x="4034" y="423"/>
                  </a:cubicBezTo>
                  <a:moveTo>
                    <a:pt x="4039" y="351"/>
                  </a:moveTo>
                  <a:cubicBezTo>
                    <a:pt x="4039" y="363"/>
                    <a:pt x="4038" y="375"/>
                    <a:pt x="4037" y="387"/>
                  </a:cubicBezTo>
                  <a:cubicBezTo>
                    <a:pt x="4042" y="387"/>
                    <a:pt x="4042" y="387"/>
                    <a:pt x="4042" y="387"/>
                  </a:cubicBezTo>
                  <a:cubicBezTo>
                    <a:pt x="4043" y="375"/>
                    <a:pt x="4044" y="363"/>
                    <a:pt x="4045" y="351"/>
                  </a:cubicBezTo>
                  <a:cubicBezTo>
                    <a:pt x="4039" y="351"/>
                    <a:pt x="4039" y="351"/>
                    <a:pt x="4039" y="351"/>
                  </a:cubicBezTo>
                  <a:moveTo>
                    <a:pt x="4040" y="280"/>
                  </a:moveTo>
                  <a:cubicBezTo>
                    <a:pt x="4041" y="286"/>
                    <a:pt x="4041" y="293"/>
                    <a:pt x="4041" y="300"/>
                  </a:cubicBezTo>
                  <a:cubicBezTo>
                    <a:pt x="4041" y="305"/>
                    <a:pt x="4041" y="310"/>
                    <a:pt x="4041" y="315"/>
                  </a:cubicBezTo>
                  <a:cubicBezTo>
                    <a:pt x="4046" y="316"/>
                    <a:pt x="4046" y="316"/>
                    <a:pt x="4046" y="316"/>
                  </a:cubicBezTo>
                  <a:cubicBezTo>
                    <a:pt x="4046" y="310"/>
                    <a:pt x="4046" y="305"/>
                    <a:pt x="4046" y="300"/>
                  </a:cubicBezTo>
                  <a:cubicBezTo>
                    <a:pt x="4046" y="293"/>
                    <a:pt x="4046" y="286"/>
                    <a:pt x="4046" y="280"/>
                  </a:cubicBezTo>
                  <a:cubicBezTo>
                    <a:pt x="4040" y="280"/>
                    <a:pt x="4040" y="280"/>
                    <a:pt x="4040" y="280"/>
                  </a:cubicBezTo>
                  <a:moveTo>
                    <a:pt x="4033" y="209"/>
                  </a:moveTo>
                  <a:cubicBezTo>
                    <a:pt x="4035" y="220"/>
                    <a:pt x="4037" y="232"/>
                    <a:pt x="4038" y="244"/>
                  </a:cubicBezTo>
                  <a:cubicBezTo>
                    <a:pt x="4044" y="244"/>
                    <a:pt x="4044" y="244"/>
                    <a:pt x="4044" y="244"/>
                  </a:cubicBezTo>
                  <a:cubicBezTo>
                    <a:pt x="4042" y="231"/>
                    <a:pt x="4040" y="219"/>
                    <a:pt x="4038" y="208"/>
                  </a:cubicBezTo>
                  <a:cubicBezTo>
                    <a:pt x="4033" y="209"/>
                    <a:pt x="4033" y="209"/>
                    <a:pt x="4033" y="209"/>
                  </a:cubicBezTo>
                  <a:moveTo>
                    <a:pt x="4004" y="146"/>
                  </a:moveTo>
                  <a:cubicBezTo>
                    <a:pt x="4008" y="151"/>
                    <a:pt x="4012" y="157"/>
                    <a:pt x="4016" y="163"/>
                  </a:cubicBezTo>
                  <a:cubicBezTo>
                    <a:pt x="4018" y="167"/>
                    <a:pt x="4020" y="171"/>
                    <a:pt x="4022" y="175"/>
                  </a:cubicBezTo>
                  <a:cubicBezTo>
                    <a:pt x="4027" y="173"/>
                    <a:pt x="4027" y="173"/>
                    <a:pt x="4027" y="173"/>
                  </a:cubicBezTo>
                  <a:cubicBezTo>
                    <a:pt x="4025" y="169"/>
                    <a:pt x="4023" y="164"/>
                    <a:pt x="4020" y="160"/>
                  </a:cubicBezTo>
                  <a:cubicBezTo>
                    <a:pt x="4017" y="154"/>
                    <a:pt x="4013" y="148"/>
                    <a:pt x="4008" y="142"/>
                  </a:cubicBezTo>
                  <a:cubicBezTo>
                    <a:pt x="4004" y="146"/>
                    <a:pt x="4004" y="146"/>
                    <a:pt x="4004" y="146"/>
                  </a:cubicBezTo>
                  <a:cubicBezTo>
                    <a:pt x="4004" y="146"/>
                    <a:pt x="4004" y="146"/>
                    <a:pt x="4004" y="146"/>
                  </a:cubicBezTo>
                  <a:moveTo>
                    <a:pt x="3950" y="101"/>
                  </a:moveTo>
                  <a:cubicBezTo>
                    <a:pt x="3961" y="107"/>
                    <a:pt x="3970" y="113"/>
                    <a:pt x="3979" y="121"/>
                  </a:cubicBezTo>
                  <a:cubicBezTo>
                    <a:pt x="3983" y="116"/>
                    <a:pt x="3983" y="116"/>
                    <a:pt x="3983" y="116"/>
                  </a:cubicBezTo>
                  <a:cubicBezTo>
                    <a:pt x="3973" y="109"/>
                    <a:pt x="3963" y="102"/>
                    <a:pt x="3953" y="96"/>
                  </a:cubicBezTo>
                  <a:cubicBezTo>
                    <a:pt x="3950" y="101"/>
                    <a:pt x="3950" y="101"/>
                    <a:pt x="3950" y="101"/>
                  </a:cubicBezTo>
                  <a:moveTo>
                    <a:pt x="3885" y="74"/>
                  </a:moveTo>
                  <a:cubicBezTo>
                    <a:pt x="3896" y="77"/>
                    <a:pt x="3907" y="81"/>
                    <a:pt x="3918" y="85"/>
                  </a:cubicBezTo>
                  <a:cubicBezTo>
                    <a:pt x="3920" y="80"/>
                    <a:pt x="3920" y="80"/>
                    <a:pt x="3920" y="80"/>
                  </a:cubicBezTo>
                  <a:cubicBezTo>
                    <a:pt x="3909" y="76"/>
                    <a:pt x="3898" y="72"/>
                    <a:pt x="3886" y="69"/>
                  </a:cubicBezTo>
                  <a:cubicBezTo>
                    <a:pt x="3885" y="74"/>
                    <a:pt x="3885" y="74"/>
                    <a:pt x="3885" y="74"/>
                  </a:cubicBezTo>
                  <a:cubicBezTo>
                    <a:pt x="3885" y="74"/>
                    <a:pt x="3885" y="74"/>
                    <a:pt x="3885" y="74"/>
                  </a:cubicBezTo>
                  <a:moveTo>
                    <a:pt x="3815" y="59"/>
                  </a:moveTo>
                  <a:cubicBezTo>
                    <a:pt x="3827" y="61"/>
                    <a:pt x="3838" y="63"/>
                    <a:pt x="3850" y="65"/>
                  </a:cubicBezTo>
                  <a:cubicBezTo>
                    <a:pt x="3851" y="60"/>
                    <a:pt x="3851" y="60"/>
                    <a:pt x="3851" y="60"/>
                  </a:cubicBezTo>
                  <a:cubicBezTo>
                    <a:pt x="3839" y="57"/>
                    <a:pt x="3828" y="55"/>
                    <a:pt x="3816" y="53"/>
                  </a:cubicBezTo>
                  <a:cubicBezTo>
                    <a:pt x="3815" y="59"/>
                    <a:pt x="3815" y="59"/>
                    <a:pt x="3815" y="59"/>
                  </a:cubicBezTo>
                  <a:moveTo>
                    <a:pt x="3744" y="50"/>
                  </a:moveTo>
                  <a:cubicBezTo>
                    <a:pt x="3756" y="51"/>
                    <a:pt x="3768" y="52"/>
                    <a:pt x="3779" y="54"/>
                  </a:cubicBezTo>
                  <a:cubicBezTo>
                    <a:pt x="3780" y="48"/>
                    <a:pt x="3780" y="48"/>
                    <a:pt x="3780" y="48"/>
                  </a:cubicBezTo>
                  <a:cubicBezTo>
                    <a:pt x="3768" y="47"/>
                    <a:pt x="3756" y="46"/>
                    <a:pt x="3744" y="45"/>
                  </a:cubicBezTo>
                  <a:cubicBezTo>
                    <a:pt x="3744" y="50"/>
                    <a:pt x="3744" y="50"/>
                    <a:pt x="3744" y="50"/>
                  </a:cubicBezTo>
                  <a:moveTo>
                    <a:pt x="3672" y="44"/>
                  </a:moveTo>
                  <a:cubicBezTo>
                    <a:pt x="3684" y="45"/>
                    <a:pt x="3696" y="46"/>
                    <a:pt x="3708" y="47"/>
                  </a:cubicBezTo>
                  <a:cubicBezTo>
                    <a:pt x="3708" y="41"/>
                    <a:pt x="3708" y="41"/>
                    <a:pt x="3708" y="41"/>
                  </a:cubicBezTo>
                  <a:cubicBezTo>
                    <a:pt x="3696" y="40"/>
                    <a:pt x="3685" y="39"/>
                    <a:pt x="3673" y="38"/>
                  </a:cubicBezTo>
                  <a:cubicBezTo>
                    <a:pt x="3672" y="44"/>
                    <a:pt x="3672" y="44"/>
                    <a:pt x="3672" y="44"/>
                  </a:cubicBezTo>
                  <a:moveTo>
                    <a:pt x="3601" y="37"/>
                  </a:moveTo>
                  <a:cubicBezTo>
                    <a:pt x="3612" y="38"/>
                    <a:pt x="3624" y="39"/>
                    <a:pt x="3637" y="41"/>
                  </a:cubicBezTo>
                  <a:cubicBezTo>
                    <a:pt x="3637" y="35"/>
                    <a:pt x="3637" y="35"/>
                    <a:pt x="3637" y="35"/>
                  </a:cubicBezTo>
                  <a:cubicBezTo>
                    <a:pt x="3625" y="34"/>
                    <a:pt x="3613" y="33"/>
                    <a:pt x="3601" y="31"/>
                  </a:cubicBezTo>
                  <a:cubicBezTo>
                    <a:pt x="3601" y="37"/>
                    <a:pt x="3601" y="37"/>
                    <a:pt x="3601" y="37"/>
                  </a:cubicBezTo>
                  <a:moveTo>
                    <a:pt x="3530" y="22"/>
                  </a:moveTo>
                  <a:cubicBezTo>
                    <a:pt x="3531" y="23"/>
                    <a:pt x="3532" y="23"/>
                    <a:pt x="3534" y="23"/>
                  </a:cubicBezTo>
                  <a:cubicBezTo>
                    <a:pt x="3544" y="26"/>
                    <a:pt x="3554" y="29"/>
                    <a:pt x="3565" y="31"/>
                  </a:cubicBezTo>
                  <a:cubicBezTo>
                    <a:pt x="3566" y="26"/>
                    <a:pt x="3566" y="26"/>
                    <a:pt x="3566" y="26"/>
                  </a:cubicBezTo>
                  <a:cubicBezTo>
                    <a:pt x="3555" y="23"/>
                    <a:pt x="3545" y="21"/>
                    <a:pt x="3535" y="18"/>
                  </a:cubicBezTo>
                  <a:cubicBezTo>
                    <a:pt x="3534" y="18"/>
                    <a:pt x="3533" y="18"/>
                    <a:pt x="3532" y="17"/>
                  </a:cubicBezTo>
                  <a:cubicBezTo>
                    <a:pt x="3530" y="22"/>
                    <a:pt x="3530" y="22"/>
                    <a:pt x="3530" y="22"/>
                  </a:cubicBezTo>
                  <a:moveTo>
                    <a:pt x="3460" y="11"/>
                  </a:moveTo>
                  <a:cubicBezTo>
                    <a:pt x="3473" y="12"/>
                    <a:pt x="3485" y="14"/>
                    <a:pt x="3495" y="15"/>
                  </a:cubicBezTo>
                  <a:cubicBezTo>
                    <a:pt x="3496" y="10"/>
                    <a:pt x="3496" y="10"/>
                    <a:pt x="3496" y="10"/>
                  </a:cubicBezTo>
                  <a:cubicBezTo>
                    <a:pt x="3485" y="8"/>
                    <a:pt x="3473" y="7"/>
                    <a:pt x="3460" y="6"/>
                  </a:cubicBezTo>
                  <a:cubicBezTo>
                    <a:pt x="3460" y="11"/>
                    <a:pt x="3460" y="11"/>
                    <a:pt x="3460" y="11"/>
                  </a:cubicBezTo>
                  <a:moveTo>
                    <a:pt x="3389" y="7"/>
                  </a:moveTo>
                  <a:cubicBezTo>
                    <a:pt x="3401" y="7"/>
                    <a:pt x="3413" y="8"/>
                    <a:pt x="3424" y="8"/>
                  </a:cubicBezTo>
                  <a:cubicBezTo>
                    <a:pt x="3425" y="3"/>
                    <a:pt x="3425" y="3"/>
                    <a:pt x="3425" y="3"/>
                  </a:cubicBezTo>
                  <a:cubicBezTo>
                    <a:pt x="3413" y="2"/>
                    <a:pt x="3401" y="2"/>
                    <a:pt x="3389" y="1"/>
                  </a:cubicBezTo>
                  <a:cubicBezTo>
                    <a:pt x="3389" y="7"/>
                    <a:pt x="3389" y="7"/>
                    <a:pt x="3389" y="7"/>
                  </a:cubicBezTo>
                  <a:moveTo>
                    <a:pt x="3317" y="5"/>
                  </a:moveTo>
                  <a:cubicBezTo>
                    <a:pt x="3329" y="5"/>
                    <a:pt x="3341" y="5"/>
                    <a:pt x="3353" y="6"/>
                  </a:cubicBezTo>
                  <a:cubicBezTo>
                    <a:pt x="3353" y="0"/>
                    <a:pt x="3353" y="0"/>
                    <a:pt x="3353" y="0"/>
                  </a:cubicBezTo>
                  <a:cubicBezTo>
                    <a:pt x="3341" y="0"/>
                    <a:pt x="3329" y="0"/>
                    <a:pt x="3317" y="0"/>
                  </a:cubicBezTo>
                  <a:cubicBezTo>
                    <a:pt x="3317" y="5"/>
                    <a:pt x="3317" y="5"/>
                    <a:pt x="3317" y="5"/>
                  </a:cubicBezTo>
                  <a:moveTo>
                    <a:pt x="3245" y="5"/>
                  </a:moveTo>
                  <a:cubicBezTo>
                    <a:pt x="3257" y="5"/>
                    <a:pt x="3269" y="5"/>
                    <a:pt x="3281" y="5"/>
                  </a:cubicBezTo>
                  <a:cubicBezTo>
                    <a:pt x="3281" y="0"/>
                    <a:pt x="3281" y="0"/>
                    <a:pt x="3281" y="0"/>
                  </a:cubicBezTo>
                  <a:cubicBezTo>
                    <a:pt x="3269" y="0"/>
                    <a:pt x="3257" y="0"/>
                    <a:pt x="3245" y="0"/>
                  </a:cubicBezTo>
                  <a:cubicBezTo>
                    <a:pt x="3245" y="5"/>
                    <a:pt x="3245" y="5"/>
                    <a:pt x="3245" y="5"/>
                  </a:cubicBezTo>
                  <a:moveTo>
                    <a:pt x="3174" y="6"/>
                  </a:moveTo>
                  <a:cubicBezTo>
                    <a:pt x="3186" y="6"/>
                    <a:pt x="3198" y="6"/>
                    <a:pt x="3209" y="6"/>
                  </a:cubicBezTo>
                  <a:cubicBezTo>
                    <a:pt x="3209" y="0"/>
                    <a:pt x="3209" y="0"/>
                    <a:pt x="3209" y="0"/>
                  </a:cubicBezTo>
                  <a:cubicBezTo>
                    <a:pt x="3197" y="1"/>
                    <a:pt x="3185" y="1"/>
                    <a:pt x="3173" y="1"/>
                  </a:cubicBezTo>
                  <a:cubicBezTo>
                    <a:pt x="3174" y="6"/>
                    <a:pt x="3174" y="6"/>
                    <a:pt x="3174" y="6"/>
                  </a:cubicBezTo>
                  <a:moveTo>
                    <a:pt x="3102" y="8"/>
                  </a:moveTo>
                  <a:cubicBezTo>
                    <a:pt x="3114" y="8"/>
                    <a:pt x="3126" y="8"/>
                    <a:pt x="3138" y="7"/>
                  </a:cubicBezTo>
                  <a:cubicBezTo>
                    <a:pt x="3138" y="2"/>
                    <a:pt x="3138" y="2"/>
                    <a:pt x="3138" y="2"/>
                  </a:cubicBezTo>
                  <a:cubicBezTo>
                    <a:pt x="3126" y="2"/>
                    <a:pt x="3114" y="3"/>
                    <a:pt x="3102" y="3"/>
                  </a:cubicBezTo>
                  <a:cubicBezTo>
                    <a:pt x="3102" y="8"/>
                    <a:pt x="3102" y="8"/>
                    <a:pt x="3102" y="8"/>
                  </a:cubicBezTo>
                  <a:moveTo>
                    <a:pt x="3030" y="10"/>
                  </a:moveTo>
                  <a:cubicBezTo>
                    <a:pt x="3042" y="10"/>
                    <a:pt x="3054" y="10"/>
                    <a:pt x="3066" y="9"/>
                  </a:cubicBezTo>
                  <a:cubicBezTo>
                    <a:pt x="3066" y="4"/>
                    <a:pt x="3066" y="4"/>
                    <a:pt x="3066" y="4"/>
                  </a:cubicBezTo>
                  <a:cubicBezTo>
                    <a:pt x="3054" y="4"/>
                    <a:pt x="3042" y="5"/>
                    <a:pt x="3030" y="5"/>
                  </a:cubicBezTo>
                  <a:cubicBezTo>
                    <a:pt x="3030" y="10"/>
                    <a:pt x="3030" y="10"/>
                    <a:pt x="3030" y="10"/>
                  </a:cubicBezTo>
                  <a:moveTo>
                    <a:pt x="2959" y="13"/>
                  </a:moveTo>
                  <a:cubicBezTo>
                    <a:pt x="2970" y="12"/>
                    <a:pt x="2982" y="12"/>
                    <a:pt x="2994" y="11"/>
                  </a:cubicBezTo>
                  <a:cubicBezTo>
                    <a:pt x="2994" y="6"/>
                    <a:pt x="2994" y="6"/>
                    <a:pt x="2994" y="6"/>
                  </a:cubicBezTo>
                  <a:cubicBezTo>
                    <a:pt x="2982" y="6"/>
                    <a:pt x="2970" y="7"/>
                    <a:pt x="2958" y="7"/>
                  </a:cubicBezTo>
                  <a:cubicBezTo>
                    <a:pt x="2959" y="13"/>
                    <a:pt x="2959" y="13"/>
                    <a:pt x="2959" y="13"/>
                  </a:cubicBezTo>
                  <a:cubicBezTo>
                    <a:pt x="2959" y="13"/>
                    <a:pt x="2959" y="13"/>
                    <a:pt x="2959" y="13"/>
                  </a:cubicBezTo>
                  <a:moveTo>
                    <a:pt x="2887" y="15"/>
                  </a:moveTo>
                  <a:cubicBezTo>
                    <a:pt x="2899" y="14"/>
                    <a:pt x="2911" y="14"/>
                    <a:pt x="2923" y="14"/>
                  </a:cubicBezTo>
                  <a:cubicBezTo>
                    <a:pt x="2923" y="8"/>
                    <a:pt x="2923" y="8"/>
                    <a:pt x="2923" y="8"/>
                  </a:cubicBezTo>
                  <a:cubicBezTo>
                    <a:pt x="2910" y="9"/>
                    <a:pt x="2898" y="9"/>
                    <a:pt x="2887" y="9"/>
                  </a:cubicBezTo>
                  <a:cubicBezTo>
                    <a:pt x="2887" y="15"/>
                    <a:pt x="2887" y="15"/>
                    <a:pt x="2887" y="15"/>
                  </a:cubicBezTo>
                  <a:moveTo>
                    <a:pt x="2815" y="16"/>
                  </a:moveTo>
                  <a:cubicBezTo>
                    <a:pt x="2827" y="16"/>
                    <a:pt x="2839" y="16"/>
                    <a:pt x="2851" y="15"/>
                  </a:cubicBezTo>
                  <a:cubicBezTo>
                    <a:pt x="2851" y="10"/>
                    <a:pt x="2851" y="10"/>
                    <a:pt x="2851" y="10"/>
                  </a:cubicBezTo>
                  <a:cubicBezTo>
                    <a:pt x="2838" y="10"/>
                    <a:pt x="2826" y="10"/>
                    <a:pt x="2815" y="11"/>
                  </a:cubicBezTo>
                  <a:cubicBezTo>
                    <a:pt x="2815" y="16"/>
                    <a:pt x="2815" y="16"/>
                    <a:pt x="2815" y="16"/>
                  </a:cubicBezTo>
                  <a:moveTo>
                    <a:pt x="2743" y="15"/>
                  </a:moveTo>
                  <a:cubicBezTo>
                    <a:pt x="2746" y="15"/>
                    <a:pt x="2749" y="15"/>
                    <a:pt x="2752" y="15"/>
                  </a:cubicBezTo>
                  <a:cubicBezTo>
                    <a:pt x="2760" y="16"/>
                    <a:pt x="2769" y="16"/>
                    <a:pt x="2779" y="16"/>
                  </a:cubicBezTo>
                  <a:cubicBezTo>
                    <a:pt x="2779" y="11"/>
                    <a:pt x="2779" y="11"/>
                    <a:pt x="2779" y="11"/>
                  </a:cubicBezTo>
                  <a:cubicBezTo>
                    <a:pt x="2770" y="10"/>
                    <a:pt x="2760" y="10"/>
                    <a:pt x="2752" y="10"/>
                  </a:cubicBezTo>
                  <a:cubicBezTo>
                    <a:pt x="2749" y="10"/>
                    <a:pt x="2746" y="10"/>
                    <a:pt x="2743" y="10"/>
                  </a:cubicBezTo>
                  <a:cubicBezTo>
                    <a:pt x="2743" y="15"/>
                    <a:pt x="2743" y="15"/>
                    <a:pt x="2743" y="15"/>
                  </a:cubicBezTo>
                  <a:moveTo>
                    <a:pt x="2672" y="16"/>
                  </a:moveTo>
                  <a:cubicBezTo>
                    <a:pt x="2684" y="16"/>
                    <a:pt x="2696" y="15"/>
                    <a:pt x="2708" y="15"/>
                  </a:cubicBezTo>
                  <a:cubicBezTo>
                    <a:pt x="2708" y="10"/>
                    <a:pt x="2708" y="10"/>
                    <a:pt x="2708" y="10"/>
                  </a:cubicBezTo>
                  <a:cubicBezTo>
                    <a:pt x="2696" y="10"/>
                    <a:pt x="2684" y="10"/>
                    <a:pt x="2672" y="11"/>
                  </a:cubicBezTo>
                  <a:cubicBezTo>
                    <a:pt x="2672" y="16"/>
                    <a:pt x="2672" y="16"/>
                    <a:pt x="2672" y="16"/>
                  </a:cubicBezTo>
                  <a:moveTo>
                    <a:pt x="2600" y="19"/>
                  </a:moveTo>
                  <a:cubicBezTo>
                    <a:pt x="2612" y="19"/>
                    <a:pt x="2624" y="18"/>
                    <a:pt x="2636" y="18"/>
                  </a:cubicBezTo>
                  <a:cubicBezTo>
                    <a:pt x="2636" y="12"/>
                    <a:pt x="2636" y="12"/>
                    <a:pt x="2636" y="12"/>
                  </a:cubicBezTo>
                  <a:cubicBezTo>
                    <a:pt x="2624" y="13"/>
                    <a:pt x="2612" y="13"/>
                    <a:pt x="2600" y="14"/>
                  </a:cubicBezTo>
                  <a:cubicBezTo>
                    <a:pt x="2600" y="19"/>
                    <a:pt x="2600" y="19"/>
                    <a:pt x="2600" y="19"/>
                  </a:cubicBezTo>
                  <a:moveTo>
                    <a:pt x="2528" y="24"/>
                  </a:moveTo>
                  <a:cubicBezTo>
                    <a:pt x="2541" y="23"/>
                    <a:pt x="2553" y="22"/>
                    <a:pt x="2564" y="22"/>
                  </a:cubicBezTo>
                  <a:cubicBezTo>
                    <a:pt x="2564" y="16"/>
                    <a:pt x="2564" y="16"/>
                    <a:pt x="2564" y="16"/>
                  </a:cubicBezTo>
                  <a:cubicBezTo>
                    <a:pt x="2552" y="17"/>
                    <a:pt x="2540" y="18"/>
                    <a:pt x="2528" y="19"/>
                  </a:cubicBezTo>
                  <a:cubicBezTo>
                    <a:pt x="2528" y="24"/>
                    <a:pt x="2528" y="24"/>
                    <a:pt x="2528" y="24"/>
                  </a:cubicBezTo>
                  <a:moveTo>
                    <a:pt x="2457" y="30"/>
                  </a:moveTo>
                  <a:cubicBezTo>
                    <a:pt x="2469" y="29"/>
                    <a:pt x="2481" y="28"/>
                    <a:pt x="2493" y="27"/>
                  </a:cubicBezTo>
                  <a:cubicBezTo>
                    <a:pt x="2492" y="21"/>
                    <a:pt x="2492" y="21"/>
                    <a:pt x="2492" y="21"/>
                  </a:cubicBezTo>
                  <a:cubicBezTo>
                    <a:pt x="2480" y="22"/>
                    <a:pt x="2469" y="23"/>
                    <a:pt x="2457" y="24"/>
                  </a:cubicBezTo>
                  <a:cubicBezTo>
                    <a:pt x="2457" y="30"/>
                    <a:pt x="2457" y="30"/>
                    <a:pt x="2457" y="30"/>
                  </a:cubicBezTo>
                  <a:moveTo>
                    <a:pt x="2385" y="36"/>
                  </a:moveTo>
                  <a:cubicBezTo>
                    <a:pt x="2397" y="35"/>
                    <a:pt x="2409" y="34"/>
                    <a:pt x="2421" y="33"/>
                  </a:cubicBezTo>
                  <a:cubicBezTo>
                    <a:pt x="2421" y="27"/>
                    <a:pt x="2421" y="27"/>
                    <a:pt x="2421" y="27"/>
                  </a:cubicBezTo>
                  <a:cubicBezTo>
                    <a:pt x="2409" y="28"/>
                    <a:pt x="2397" y="29"/>
                    <a:pt x="2385" y="30"/>
                  </a:cubicBezTo>
                  <a:cubicBezTo>
                    <a:pt x="2385" y="36"/>
                    <a:pt x="2385" y="36"/>
                    <a:pt x="2385" y="36"/>
                  </a:cubicBezTo>
                  <a:moveTo>
                    <a:pt x="2314" y="42"/>
                  </a:moveTo>
                  <a:cubicBezTo>
                    <a:pt x="2326" y="41"/>
                    <a:pt x="2338" y="40"/>
                    <a:pt x="2350" y="39"/>
                  </a:cubicBezTo>
                  <a:cubicBezTo>
                    <a:pt x="2349" y="34"/>
                    <a:pt x="2349" y="34"/>
                    <a:pt x="2349" y="34"/>
                  </a:cubicBezTo>
                  <a:cubicBezTo>
                    <a:pt x="2337" y="35"/>
                    <a:pt x="2325" y="36"/>
                    <a:pt x="2313" y="37"/>
                  </a:cubicBezTo>
                  <a:cubicBezTo>
                    <a:pt x="2314" y="42"/>
                    <a:pt x="2314" y="42"/>
                    <a:pt x="2314" y="42"/>
                  </a:cubicBezTo>
                  <a:moveTo>
                    <a:pt x="2243" y="50"/>
                  </a:moveTo>
                  <a:cubicBezTo>
                    <a:pt x="2254" y="48"/>
                    <a:pt x="2266" y="47"/>
                    <a:pt x="2278" y="46"/>
                  </a:cubicBezTo>
                  <a:cubicBezTo>
                    <a:pt x="2278" y="41"/>
                    <a:pt x="2278" y="41"/>
                    <a:pt x="2278" y="41"/>
                  </a:cubicBezTo>
                  <a:cubicBezTo>
                    <a:pt x="2266" y="42"/>
                    <a:pt x="2254" y="43"/>
                    <a:pt x="2242" y="44"/>
                  </a:cubicBezTo>
                  <a:cubicBezTo>
                    <a:pt x="2243" y="50"/>
                    <a:pt x="2243" y="50"/>
                    <a:pt x="2243" y="50"/>
                  </a:cubicBezTo>
                  <a:moveTo>
                    <a:pt x="2171" y="57"/>
                  </a:moveTo>
                  <a:cubicBezTo>
                    <a:pt x="2183" y="56"/>
                    <a:pt x="2195" y="55"/>
                    <a:pt x="2207" y="53"/>
                  </a:cubicBezTo>
                  <a:cubicBezTo>
                    <a:pt x="2206" y="48"/>
                    <a:pt x="2206" y="48"/>
                    <a:pt x="2206" y="48"/>
                  </a:cubicBezTo>
                  <a:cubicBezTo>
                    <a:pt x="2194" y="49"/>
                    <a:pt x="2182" y="51"/>
                    <a:pt x="2171" y="52"/>
                  </a:cubicBezTo>
                  <a:cubicBezTo>
                    <a:pt x="2171" y="57"/>
                    <a:pt x="2171" y="57"/>
                    <a:pt x="2171" y="57"/>
                  </a:cubicBezTo>
                  <a:moveTo>
                    <a:pt x="2100" y="65"/>
                  </a:moveTo>
                  <a:cubicBezTo>
                    <a:pt x="2111" y="64"/>
                    <a:pt x="2123" y="63"/>
                    <a:pt x="2136" y="61"/>
                  </a:cubicBezTo>
                  <a:cubicBezTo>
                    <a:pt x="2135" y="56"/>
                    <a:pt x="2135" y="56"/>
                    <a:pt x="2135" y="56"/>
                  </a:cubicBezTo>
                  <a:cubicBezTo>
                    <a:pt x="2123" y="57"/>
                    <a:pt x="2111" y="59"/>
                    <a:pt x="2099" y="60"/>
                  </a:cubicBezTo>
                  <a:cubicBezTo>
                    <a:pt x="2100" y="65"/>
                    <a:pt x="2100" y="65"/>
                    <a:pt x="2100" y="65"/>
                  </a:cubicBezTo>
                  <a:moveTo>
                    <a:pt x="2029" y="74"/>
                  </a:moveTo>
                  <a:cubicBezTo>
                    <a:pt x="2040" y="72"/>
                    <a:pt x="2052" y="71"/>
                    <a:pt x="2064" y="69"/>
                  </a:cubicBezTo>
                  <a:cubicBezTo>
                    <a:pt x="2064" y="64"/>
                    <a:pt x="2064" y="64"/>
                    <a:pt x="2064" y="64"/>
                  </a:cubicBezTo>
                  <a:cubicBezTo>
                    <a:pt x="2051" y="66"/>
                    <a:pt x="2039" y="67"/>
                    <a:pt x="2028" y="69"/>
                  </a:cubicBezTo>
                  <a:cubicBezTo>
                    <a:pt x="2029" y="74"/>
                    <a:pt x="2029" y="74"/>
                    <a:pt x="2029" y="74"/>
                  </a:cubicBezTo>
                  <a:moveTo>
                    <a:pt x="1957" y="83"/>
                  </a:moveTo>
                  <a:cubicBezTo>
                    <a:pt x="1968" y="82"/>
                    <a:pt x="1980" y="80"/>
                    <a:pt x="1993" y="78"/>
                  </a:cubicBezTo>
                  <a:cubicBezTo>
                    <a:pt x="1992" y="73"/>
                    <a:pt x="1992" y="73"/>
                    <a:pt x="1992" y="73"/>
                  </a:cubicBezTo>
                  <a:cubicBezTo>
                    <a:pt x="1980" y="75"/>
                    <a:pt x="1968" y="76"/>
                    <a:pt x="1957" y="78"/>
                  </a:cubicBezTo>
                  <a:cubicBezTo>
                    <a:pt x="1957" y="83"/>
                    <a:pt x="1957" y="83"/>
                    <a:pt x="1957" y="83"/>
                  </a:cubicBezTo>
                  <a:moveTo>
                    <a:pt x="1886" y="94"/>
                  </a:moveTo>
                  <a:cubicBezTo>
                    <a:pt x="1896" y="93"/>
                    <a:pt x="1904" y="92"/>
                    <a:pt x="1912" y="90"/>
                  </a:cubicBezTo>
                  <a:cubicBezTo>
                    <a:pt x="1915" y="90"/>
                    <a:pt x="1919" y="89"/>
                    <a:pt x="1922" y="89"/>
                  </a:cubicBezTo>
                  <a:cubicBezTo>
                    <a:pt x="1921" y="83"/>
                    <a:pt x="1921" y="83"/>
                    <a:pt x="1921" y="83"/>
                  </a:cubicBezTo>
                  <a:cubicBezTo>
                    <a:pt x="1918" y="84"/>
                    <a:pt x="1914" y="85"/>
                    <a:pt x="1911" y="85"/>
                  </a:cubicBezTo>
                  <a:cubicBezTo>
                    <a:pt x="1904" y="86"/>
                    <a:pt x="1895" y="88"/>
                    <a:pt x="1886" y="89"/>
                  </a:cubicBezTo>
                  <a:cubicBezTo>
                    <a:pt x="1886" y="94"/>
                    <a:pt x="1886" y="94"/>
                    <a:pt x="1886" y="94"/>
                  </a:cubicBezTo>
                  <a:moveTo>
                    <a:pt x="1815" y="98"/>
                  </a:moveTo>
                  <a:cubicBezTo>
                    <a:pt x="1827" y="98"/>
                    <a:pt x="1839" y="97"/>
                    <a:pt x="1850" y="97"/>
                  </a:cubicBezTo>
                  <a:cubicBezTo>
                    <a:pt x="1850" y="91"/>
                    <a:pt x="1850" y="91"/>
                    <a:pt x="1850" y="91"/>
                  </a:cubicBezTo>
                  <a:cubicBezTo>
                    <a:pt x="1839" y="92"/>
                    <a:pt x="1827" y="93"/>
                    <a:pt x="1814" y="93"/>
                  </a:cubicBezTo>
                  <a:cubicBezTo>
                    <a:pt x="1815" y="98"/>
                    <a:pt x="1815" y="98"/>
                    <a:pt x="1815" y="98"/>
                  </a:cubicBezTo>
                  <a:moveTo>
                    <a:pt x="1743" y="99"/>
                  </a:moveTo>
                  <a:cubicBezTo>
                    <a:pt x="1743" y="99"/>
                    <a:pt x="1744" y="99"/>
                    <a:pt x="1744" y="99"/>
                  </a:cubicBezTo>
                  <a:cubicBezTo>
                    <a:pt x="1756" y="99"/>
                    <a:pt x="1768" y="99"/>
                    <a:pt x="1779" y="99"/>
                  </a:cubicBezTo>
                  <a:cubicBezTo>
                    <a:pt x="1779" y="94"/>
                    <a:pt x="1779" y="94"/>
                    <a:pt x="1779" y="94"/>
                  </a:cubicBezTo>
                  <a:cubicBezTo>
                    <a:pt x="1768" y="94"/>
                    <a:pt x="1756" y="94"/>
                    <a:pt x="1744" y="94"/>
                  </a:cubicBezTo>
                  <a:cubicBezTo>
                    <a:pt x="1744" y="94"/>
                    <a:pt x="1743" y="94"/>
                    <a:pt x="1743" y="94"/>
                  </a:cubicBezTo>
                  <a:cubicBezTo>
                    <a:pt x="1743" y="99"/>
                    <a:pt x="1743" y="99"/>
                    <a:pt x="1743" y="99"/>
                  </a:cubicBezTo>
                  <a:cubicBezTo>
                    <a:pt x="1743" y="99"/>
                    <a:pt x="1743" y="99"/>
                    <a:pt x="1743" y="99"/>
                  </a:cubicBezTo>
                  <a:moveTo>
                    <a:pt x="1671" y="99"/>
                  </a:moveTo>
                  <a:cubicBezTo>
                    <a:pt x="1683" y="99"/>
                    <a:pt x="1695" y="99"/>
                    <a:pt x="1707" y="99"/>
                  </a:cubicBezTo>
                  <a:cubicBezTo>
                    <a:pt x="1707" y="94"/>
                    <a:pt x="1707" y="94"/>
                    <a:pt x="1707" y="94"/>
                  </a:cubicBezTo>
                  <a:cubicBezTo>
                    <a:pt x="1695" y="94"/>
                    <a:pt x="1683" y="93"/>
                    <a:pt x="1671" y="93"/>
                  </a:cubicBezTo>
                  <a:cubicBezTo>
                    <a:pt x="1671" y="99"/>
                    <a:pt x="1671" y="99"/>
                    <a:pt x="1671" y="99"/>
                  </a:cubicBezTo>
                  <a:moveTo>
                    <a:pt x="1599" y="97"/>
                  </a:moveTo>
                  <a:cubicBezTo>
                    <a:pt x="1612" y="98"/>
                    <a:pt x="1624" y="98"/>
                    <a:pt x="1635" y="98"/>
                  </a:cubicBezTo>
                  <a:cubicBezTo>
                    <a:pt x="1635" y="93"/>
                    <a:pt x="1635" y="93"/>
                    <a:pt x="1635" y="93"/>
                  </a:cubicBezTo>
                  <a:cubicBezTo>
                    <a:pt x="1624" y="92"/>
                    <a:pt x="1612" y="92"/>
                    <a:pt x="1600" y="92"/>
                  </a:cubicBezTo>
                  <a:cubicBezTo>
                    <a:pt x="1599" y="97"/>
                    <a:pt x="1599" y="97"/>
                    <a:pt x="1599" y="97"/>
                  </a:cubicBezTo>
                  <a:moveTo>
                    <a:pt x="1528" y="95"/>
                  </a:moveTo>
                  <a:cubicBezTo>
                    <a:pt x="1540" y="96"/>
                    <a:pt x="1552" y="96"/>
                    <a:pt x="1564" y="96"/>
                  </a:cubicBezTo>
                  <a:cubicBezTo>
                    <a:pt x="1564" y="91"/>
                    <a:pt x="1564" y="91"/>
                    <a:pt x="1564" y="91"/>
                  </a:cubicBezTo>
                  <a:cubicBezTo>
                    <a:pt x="1552" y="91"/>
                    <a:pt x="1540" y="90"/>
                    <a:pt x="1528" y="90"/>
                  </a:cubicBezTo>
                  <a:cubicBezTo>
                    <a:pt x="1528" y="95"/>
                    <a:pt x="1528" y="95"/>
                    <a:pt x="1528" y="95"/>
                  </a:cubicBezTo>
                  <a:moveTo>
                    <a:pt x="1456" y="94"/>
                  </a:moveTo>
                  <a:cubicBezTo>
                    <a:pt x="1468" y="94"/>
                    <a:pt x="1480" y="94"/>
                    <a:pt x="1492" y="95"/>
                  </a:cubicBezTo>
                  <a:cubicBezTo>
                    <a:pt x="1492" y="89"/>
                    <a:pt x="1492" y="89"/>
                    <a:pt x="1492" y="89"/>
                  </a:cubicBezTo>
                  <a:cubicBezTo>
                    <a:pt x="1480" y="89"/>
                    <a:pt x="1468" y="89"/>
                    <a:pt x="1456" y="88"/>
                  </a:cubicBezTo>
                  <a:cubicBezTo>
                    <a:pt x="1456" y="94"/>
                    <a:pt x="1456" y="94"/>
                    <a:pt x="1456" y="94"/>
                  </a:cubicBezTo>
                  <a:moveTo>
                    <a:pt x="1384" y="92"/>
                  </a:moveTo>
                  <a:cubicBezTo>
                    <a:pt x="1397" y="92"/>
                    <a:pt x="1408" y="92"/>
                    <a:pt x="1420" y="93"/>
                  </a:cubicBezTo>
                  <a:cubicBezTo>
                    <a:pt x="1420" y="87"/>
                    <a:pt x="1420" y="87"/>
                    <a:pt x="1420" y="87"/>
                  </a:cubicBezTo>
                  <a:cubicBezTo>
                    <a:pt x="1409" y="87"/>
                    <a:pt x="1397" y="87"/>
                    <a:pt x="1385" y="86"/>
                  </a:cubicBezTo>
                  <a:cubicBezTo>
                    <a:pt x="1384" y="92"/>
                    <a:pt x="1384" y="92"/>
                    <a:pt x="1384" y="92"/>
                  </a:cubicBezTo>
                  <a:cubicBezTo>
                    <a:pt x="1384" y="92"/>
                    <a:pt x="1384" y="92"/>
                    <a:pt x="1384" y="92"/>
                  </a:cubicBezTo>
                  <a:moveTo>
                    <a:pt x="1313" y="90"/>
                  </a:moveTo>
                  <a:cubicBezTo>
                    <a:pt x="1325" y="90"/>
                    <a:pt x="1337" y="90"/>
                    <a:pt x="1349" y="91"/>
                  </a:cubicBezTo>
                  <a:cubicBezTo>
                    <a:pt x="1349" y="85"/>
                    <a:pt x="1349" y="85"/>
                    <a:pt x="1349" y="85"/>
                  </a:cubicBezTo>
                  <a:cubicBezTo>
                    <a:pt x="1337" y="85"/>
                    <a:pt x="1325" y="85"/>
                    <a:pt x="1313" y="85"/>
                  </a:cubicBezTo>
                  <a:cubicBezTo>
                    <a:pt x="1313" y="90"/>
                    <a:pt x="1313" y="90"/>
                    <a:pt x="1313" y="90"/>
                  </a:cubicBezTo>
                  <a:moveTo>
                    <a:pt x="1241" y="88"/>
                  </a:moveTo>
                  <a:cubicBezTo>
                    <a:pt x="1253" y="89"/>
                    <a:pt x="1265" y="89"/>
                    <a:pt x="1277" y="89"/>
                  </a:cubicBezTo>
                  <a:cubicBezTo>
                    <a:pt x="1277" y="84"/>
                    <a:pt x="1277" y="84"/>
                    <a:pt x="1277" y="84"/>
                  </a:cubicBezTo>
                  <a:cubicBezTo>
                    <a:pt x="1265" y="83"/>
                    <a:pt x="1253" y="83"/>
                    <a:pt x="1241" y="83"/>
                  </a:cubicBezTo>
                  <a:cubicBezTo>
                    <a:pt x="1241" y="88"/>
                    <a:pt x="1241" y="88"/>
                    <a:pt x="1241" y="88"/>
                  </a:cubicBezTo>
                  <a:moveTo>
                    <a:pt x="1169" y="87"/>
                  </a:moveTo>
                  <a:cubicBezTo>
                    <a:pt x="1181" y="87"/>
                    <a:pt x="1193" y="87"/>
                    <a:pt x="1205" y="88"/>
                  </a:cubicBezTo>
                  <a:cubicBezTo>
                    <a:pt x="1205" y="82"/>
                    <a:pt x="1205" y="82"/>
                    <a:pt x="1205" y="82"/>
                  </a:cubicBezTo>
                  <a:cubicBezTo>
                    <a:pt x="1194" y="82"/>
                    <a:pt x="1182" y="82"/>
                    <a:pt x="1170" y="82"/>
                  </a:cubicBezTo>
                  <a:cubicBezTo>
                    <a:pt x="1169" y="87"/>
                    <a:pt x="1169" y="87"/>
                    <a:pt x="1169" y="87"/>
                  </a:cubicBezTo>
                  <a:moveTo>
                    <a:pt x="1098" y="86"/>
                  </a:moveTo>
                  <a:cubicBezTo>
                    <a:pt x="1110" y="86"/>
                    <a:pt x="1122" y="86"/>
                    <a:pt x="1134" y="87"/>
                  </a:cubicBezTo>
                  <a:cubicBezTo>
                    <a:pt x="1134" y="81"/>
                    <a:pt x="1134" y="81"/>
                    <a:pt x="1134" y="81"/>
                  </a:cubicBezTo>
                  <a:cubicBezTo>
                    <a:pt x="1122" y="81"/>
                    <a:pt x="1110" y="81"/>
                    <a:pt x="1098" y="81"/>
                  </a:cubicBezTo>
                  <a:cubicBezTo>
                    <a:pt x="1098" y="86"/>
                    <a:pt x="1098" y="86"/>
                    <a:pt x="1098" y="86"/>
                  </a:cubicBezTo>
                  <a:moveTo>
                    <a:pt x="1026" y="86"/>
                  </a:moveTo>
                  <a:cubicBezTo>
                    <a:pt x="1038" y="86"/>
                    <a:pt x="1050" y="86"/>
                    <a:pt x="1062" y="86"/>
                  </a:cubicBezTo>
                  <a:cubicBezTo>
                    <a:pt x="1062" y="80"/>
                    <a:pt x="1062" y="80"/>
                    <a:pt x="1062" y="80"/>
                  </a:cubicBezTo>
                  <a:cubicBezTo>
                    <a:pt x="1050" y="80"/>
                    <a:pt x="1038" y="80"/>
                    <a:pt x="1026" y="80"/>
                  </a:cubicBezTo>
                  <a:cubicBezTo>
                    <a:pt x="1026" y="86"/>
                    <a:pt x="1026" y="86"/>
                    <a:pt x="1026" y="86"/>
                  </a:cubicBezTo>
                  <a:moveTo>
                    <a:pt x="954" y="85"/>
                  </a:moveTo>
                  <a:cubicBezTo>
                    <a:pt x="957" y="85"/>
                    <a:pt x="960" y="85"/>
                    <a:pt x="963" y="85"/>
                  </a:cubicBezTo>
                  <a:cubicBezTo>
                    <a:pt x="972" y="85"/>
                    <a:pt x="981" y="85"/>
                    <a:pt x="990" y="85"/>
                  </a:cubicBezTo>
                  <a:cubicBezTo>
                    <a:pt x="990" y="80"/>
                    <a:pt x="990" y="80"/>
                    <a:pt x="990" y="80"/>
                  </a:cubicBezTo>
                  <a:cubicBezTo>
                    <a:pt x="981" y="80"/>
                    <a:pt x="972" y="80"/>
                    <a:pt x="963" y="80"/>
                  </a:cubicBezTo>
                  <a:cubicBezTo>
                    <a:pt x="960" y="80"/>
                    <a:pt x="957" y="80"/>
                    <a:pt x="954" y="80"/>
                  </a:cubicBezTo>
                  <a:cubicBezTo>
                    <a:pt x="954" y="85"/>
                    <a:pt x="954" y="85"/>
                    <a:pt x="954" y="85"/>
                  </a:cubicBezTo>
                  <a:moveTo>
                    <a:pt x="883" y="85"/>
                  </a:moveTo>
                  <a:cubicBezTo>
                    <a:pt x="895" y="85"/>
                    <a:pt x="907" y="85"/>
                    <a:pt x="919" y="85"/>
                  </a:cubicBezTo>
                  <a:cubicBezTo>
                    <a:pt x="919" y="80"/>
                    <a:pt x="919" y="80"/>
                    <a:pt x="919" y="80"/>
                  </a:cubicBezTo>
                  <a:cubicBezTo>
                    <a:pt x="907" y="80"/>
                    <a:pt x="895" y="80"/>
                    <a:pt x="883" y="80"/>
                  </a:cubicBezTo>
                  <a:cubicBezTo>
                    <a:pt x="883" y="85"/>
                    <a:pt x="883" y="85"/>
                    <a:pt x="883" y="85"/>
                  </a:cubicBezTo>
                  <a:moveTo>
                    <a:pt x="811" y="84"/>
                  </a:moveTo>
                  <a:cubicBezTo>
                    <a:pt x="823" y="84"/>
                    <a:pt x="835" y="84"/>
                    <a:pt x="847" y="84"/>
                  </a:cubicBezTo>
                  <a:cubicBezTo>
                    <a:pt x="847" y="79"/>
                    <a:pt x="847" y="79"/>
                    <a:pt x="847" y="79"/>
                  </a:cubicBezTo>
                  <a:cubicBezTo>
                    <a:pt x="835" y="79"/>
                    <a:pt x="823" y="79"/>
                    <a:pt x="811" y="78"/>
                  </a:cubicBezTo>
                  <a:cubicBezTo>
                    <a:pt x="811" y="84"/>
                    <a:pt x="811" y="84"/>
                    <a:pt x="811" y="84"/>
                  </a:cubicBezTo>
                  <a:moveTo>
                    <a:pt x="739" y="82"/>
                  </a:moveTo>
                  <a:cubicBezTo>
                    <a:pt x="751" y="82"/>
                    <a:pt x="763" y="83"/>
                    <a:pt x="775" y="83"/>
                  </a:cubicBezTo>
                  <a:cubicBezTo>
                    <a:pt x="775" y="77"/>
                    <a:pt x="775" y="77"/>
                    <a:pt x="775" y="77"/>
                  </a:cubicBezTo>
                  <a:cubicBezTo>
                    <a:pt x="763" y="77"/>
                    <a:pt x="751" y="77"/>
                    <a:pt x="740" y="76"/>
                  </a:cubicBezTo>
                  <a:cubicBezTo>
                    <a:pt x="739" y="82"/>
                    <a:pt x="739" y="82"/>
                    <a:pt x="739" y="82"/>
                  </a:cubicBezTo>
                  <a:moveTo>
                    <a:pt x="668" y="79"/>
                  </a:moveTo>
                  <a:cubicBezTo>
                    <a:pt x="680" y="80"/>
                    <a:pt x="692" y="80"/>
                    <a:pt x="704" y="81"/>
                  </a:cubicBezTo>
                  <a:cubicBezTo>
                    <a:pt x="704" y="75"/>
                    <a:pt x="704" y="75"/>
                    <a:pt x="704" y="75"/>
                  </a:cubicBezTo>
                  <a:cubicBezTo>
                    <a:pt x="692" y="75"/>
                    <a:pt x="680" y="74"/>
                    <a:pt x="668" y="74"/>
                  </a:cubicBezTo>
                  <a:cubicBezTo>
                    <a:pt x="668" y="79"/>
                    <a:pt x="668" y="79"/>
                    <a:pt x="668" y="79"/>
                  </a:cubicBezTo>
                  <a:moveTo>
                    <a:pt x="596" y="76"/>
                  </a:moveTo>
                  <a:cubicBezTo>
                    <a:pt x="608" y="77"/>
                    <a:pt x="620" y="77"/>
                    <a:pt x="632" y="78"/>
                  </a:cubicBezTo>
                  <a:cubicBezTo>
                    <a:pt x="632" y="73"/>
                    <a:pt x="632" y="73"/>
                    <a:pt x="632" y="73"/>
                  </a:cubicBezTo>
                  <a:cubicBezTo>
                    <a:pt x="620" y="72"/>
                    <a:pt x="608" y="72"/>
                    <a:pt x="596" y="71"/>
                  </a:cubicBezTo>
                  <a:cubicBezTo>
                    <a:pt x="596" y="76"/>
                    <a:pt x="596" y="76"/>
                    <a:pt x="596" y="76"/>
                  </a:cubicBezTo>
                  <a:moveTo>
                    <a:pt x="524" y="73"/>
                  </a:moveTo>
                  <a:cubicBezTo>
                    <a:pt x="536" y="73"/>
                    <a:pt x="548" y="74"/>
                    <a:pt x="560" y="75"/>
                  </a:cubicBezTo>
                  <a:cubicBezTo>
                    <a:pt x="560" y="69"/>
                    <a:pt x="560" y="69"/>
                    <a:pt x="560" y="69"/>
                  </a:cubicBezTo>
                  <a:cubicBezTo>
                    <a:pt x="548" y="69"/>
                    <a:pt x="536" y="68"/>
                    <a:pt x="525" y="67"/>
                  </a:cubicBezTo>
                  <a:cubicBezTo>
                    <a:pt x="524" y="73"/>
                    <a:pt x="524" y="73"/>
                    <a:pt x="524" y="73"/>
                  </a:cubicBezTo>
                  <a:moveTo>
                    <a:pt x="453" y="69"/>
                  </a:moveTo>
                  <a:cubicBezTo>
                    <a:pt x="464" y="69"/>
                    <a:pt x="476" y="70"/>
                    <a:pt x="489" y="71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77" y="65"/>
                    <a:pt x="465" y="64"/>
                    <a:pt x="453" y="63"/>
                  </a:cubicBezTo>
                  <a:cubicBezTo>
                    <a:pt x="453" y="69"/>
                    <a:pt x="453" y="69"/>
                    <a:pt x="453" y="69"/>
                  </a:cubicBezTo>
                  <a:moveTo>
                    <a:pt x="381" y="64"/>
                  </a:moveTo>
                  <a:cubicBezTo>
                    <a:pt x="393" y="65"/>
                    <a:pt x="405" y="66"/>
                    <a:pt x="417" y="67"/>
                  </a:cubicBezTo>
                  <a:cubicBezTo>
                    <a:pt x="417" y="61"/>
                    <a:pt x="417" y="61"/>
                    <a:pt x="417" y="61"/>
                  </a:cubicBezTo>
                  <a:cubicBezTo>
                    <a:pt x="405" y="60"/>
                    <a:pt x="393" y="60"/>
                    <a:pt x="381" y="59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4"/>
                    <a:pt x="381" y="64"/>
                    <a:pt x="381" y="64"/>
                  </a:cubicBezTo>
                  <a:moveTo>
                    <a:pt x="309" y="59"/>
                  </a:moveTo>
                  <a:cubicBezTo>
                    <a:pt x="321" y="60"/>
                    <a:pt x="333" y="61"/>
                    <a:pt x="345" y="62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33" y="56"/>
                    <a:pt x="322" y="55"/>
                    <a:pt x="310" y="54"/>
                  </a:cubicBezTo>
                  <a:cubicBezTo>
                    <a:pt x="309" y="59"/>
                    <a:pt x="309" y="59"/>
                    <a:pt x="309" y="59"/>
                  </a:cubicBezTo>
                  <a:moveTo>
                    <a:pt x="238" y="54"/>
                  </a:moveTo>
                  <a:cubicBezTo>
                    <a:pt x="249" y="55"/>
                    <a:pt x="261" y="56"/>
                    <a:pt x="274" y="57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62" y="50"/>
                    <a:pt x="250" y="49"/>
                    <a:pt x="238" y="49"/>
                  </a:cubicBezTo>
                  <a:cubicBezTo>
                    <a:pt x="238" y="54"/>
                    <a:pt x="238" y="54"/>
                    <a:pt x="238" y="54"/>
                  </a:cubicBezTo>
                  <a:moveTo>
                    <a:pt x="166" y="48"/>
                  </a:moveTo>
                  <a:cubicBezTo>
                    <a:pt x="178" y="49"/>
                    <a:pt x="190" y="50"/>
                    <a:pt x="202" y="51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90" y="45"/>
                    <a:pt x="178" y="44"/>
                    <a:pt x="167" y="43"/>
                  </a:cubicBezTo>
                  <a:cubicBezTo>
                    <a:pt x="166" y="48"/>
                    <a:pt x="166" y="48"/>
                    <a:pt x="166" y="48"/>
                  </a:cubicBezTo>
                  <a:moveTo>
                    <a:pt x="95" y="42"/>
                  </a:moveTo>
                  <a:cubicBezTo>
                    <a:pt x="106" y="43"/>
                    <a:pt x="118" y="44"/>
                    <a:pt x="131" y="45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18" y="38"/>
                    <a:pt x="106" y="37"/>
                    <a:pt x="95" y="36"/>
                  </a:cubicBezTo>
                  <a:cubicBezTo>
                    <a:pt x="95" y="42"/>
                    <a:pt x="95" y="42"/>
                    <a:pt x="95" y="42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Oval 7"/>
            <p:cNvSpPr>
              <a:spLocks noChangeArrowheads="1"/>
            </p:cNvSpPr>
            <p:nvPr/>
          </p:nvSpPr>
          <p:spPr bwMode="auto">
            <a:xfrm>
              <a:off x="1459" y="-30"/>
              <a:ext cx="144" cy="165"/>
            </a:xfrm>
            <a:prstGeom prst="ellipse">
              <a:avLst/>
            </a:pr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Oval 8"/>
            <p:cNvSpPr>
              <a:spLocks noChangeArrowheads="1"/>
            </p:cNvSpPr>
            <p:nvPr/>
          </p:nvSpPr>
          <p:spPr bwMode="auto">
            <a:xfrm>
              <a:off x="2062" y="3387"/>
              <a:ext cx="113" cy="129"/>
            </a:xfrm>
            <a:prstGeom prst="ellipse">
              <a:avLst/>
            </a:pr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Oval 9"/>
            <p:cNvSpPr>
              <a:spLocks noChangeArrowheads="1"/>
            </p:cNvSpPr>
            <p:nvPr/>
          </p:nvSpPr>
          <p:spPr bwMode="auto">
            <a:xfrm>
              <a:off x="1574" y="2622"/>
              <a:ext cx="108" cy="124"/>
            </a:xfrm>
            <a:prstGeom prst="ellipse">
              <a:avLst/>
            </a:pr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Oval 10"/>
            <p:cNvSpPr>
              <a:spLocks noChangeArrowheads="1"/>
            </p:cNvSpPr>
            <p:nvPr/>
          </p:nvSpPr>
          <p:spPr bwMode="auto">
            <a:xfrm>
              <a:off x="7463" y="2701"/>
              <a:ext cx="108" cy="124"/>
            </a:xfrm>
            <a:prstGeom prst="ellipse">
              <a:avLst/>
            </a:pr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Oval 11"/>
            <p:cNvSpPr>
              <a:spLocks noChangeArrowheads="1"/>
            </p:cNvSpPr>
            <p:nvPr/>
          </p:nvSpPr>
          <p:spPr bwMode="auto">
            <a:xfrm>
              <a:off x="1588" y="281"/>
              <a:ext cx="90" cy="102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Oval 12"/>
            <p:cNvSpPr>
              <a:spLocks noChangeArrowheads="1"/>
            </p:cNvSpPr>
            <p:nvPr/>
          </p:nvSpPr>
          <p:spPr bwMode="auto">
            <a:xfrm>
              <a:off x="7383" y="2095"/>
              <a:ext cx="89" cy="101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Oval 13"/>
            <p:cNvSpPr>
              <a:spLocks noChangeArrowheads="1"/>
            </p:cNvSpPr>
            <p:nvPr/>
          </p:nvSpPr>
          <p:spPr bwMode="auto">
            <a:xfrm>
              <a:off x="2599" y="3325"/>
              <a:ext cx="89" cy="102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14"/>
            <p:cNvSpPr/>
            <p:nvPr/>
          </p:nvSpPr>
          <p:spPr bwMode="auto">
            <a:xfrm>
              <a:off x="6474" y="-642"/>
              <a:ext cx="123" cy="141"/>
            </a:xfrm>
            <a:custGeom>
              <a:avLst/>
              <a:gdLst>
                <a:gd name="T0" fmla="*/ 78 w 82"/>
                <a:gd name="T1" fmla="*/ 49 h 82"/>
                <a:gd name="T2" fmla="*/ 33 w 82"/>
                <a:gd name="T3" fmla="*/ 77 h 82"/>
                <a:gd name="T4" fmla="*/ 4 w 82"/>
                <a:gd name="T5" fmla="*/ 33 h 82"/>
                <a:gd name="T6" fmla="*/ 49 w 82"/>
                <a:gd name="T7" fmla="*/ 4 h 82"/>
                <a:gd name="T8" fmla="*/ 78 w 82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78" y="49"/>
                  </a:moveTo>
                  <a:cubicBezTo>
                    <a:pt x="73" y="69"/>
                    <a:pt x="53" y="82"/>
                    <a:pt x="33" y="77"/>
                  </a:cubicBezTo>
                  <a:cubicBezTo>
                    <a:pt x="13" y="73"/>
                    <a:pt x="0" y="53"/>
                    <a:pt x="4" y="33"/>
                  </a:cubicBezTo>
                  <a:cubicBezTo>
                    <a:pt x="9" y="12"/>
                    <a:pt x="29" y="0"/>
                    <a:pt x="49" y="4"/>
                  </a:cubicBezTo>
                  <a:cubicBezTo>
                    <a:pt x="69" y="9"/>
                    <a:pt x="82" y="29"/>
                    <a:pt x="78" y="49"/>
                  </a:cubicBezTo>
                  <a:close/>
                </a:path>
              </a:pathLst>
            </a:cu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15"/>
            <p:cNvSpPr/>
            <p:nvPr/>
          </p:nvSpPr>
          <p:spPr bwMode="auto">
            <a:xfrm>
              <a:off x="6469" y="-668"/>
              <a:ext cx="135" cy="172"/>
            </a:xfrm>
            <a:custGeom>
              <a:avLst/>
              <a:gdLst>
                <a:gd name="T0" fmla="*/ 80 w 90"/>
                <a:gd name="T1" fmla="*/ 64 h 100"/>
                <a:gd name="T2" fmla="*/ 26 w 90"/>
                <a:gd name="T3" fmla="*/ 88 h 100"/>
                <a:gd name="T4" fmla="*/ 8 w 90"/>
                <a:gd name="T5" fmla="*/ 52 h 100"/>
                <a:gd name="T6" fmla="*/ 62 w 90"/>
                <a:gd name="T7" fmla="*/ 24 h 100"/>
                <a:gd name="T8" fmla="*/ 80 w 90"/>
                <a:gd name="T9" fmla="*/ 64 h 100"/>
                <a:gd name="T10" fmla="*/ 82 w 90"/>
                <a:gd name="T11" fmla="*/ 64 h 100"/>
                <a:gd name="T12" fmla="*/ 6 w 90"/>
                <a:gd name="T13" fmla="*/ 47 h 100"/>
                <a:gd name="T14" fmla="*/ 39 w 90"/>
                <a:gd name="T15" fmla="*/ 93 h 100"/>
                <a:gd name="T16" fmla="*/ 82 w 90"/>
                <a:gd name="T17" fmla="*/ 64 h 100"/>
                <a:gd name="T18" fmla="*/ 80 w 90"/>
                <a:gd name="T19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00">
                  <a:moveTo>
                    <a:pt x="80" y="64"/>
                  </a:moveTo>
                  <a:cubicBezTo>
                    <a:pt x="73" y="88"/>
                    <a:pt x="49" y="100"/>
                    <a:pt x="26" y="88"/>
                  </a:cubicBezTo>
                  <a:cubicBezTo>
                    <a:pt x="12" y="81"/>
                    <a:pt x="7" y="65"/>
                    <a:pt x="8" y="52"/>
                  </a:cubicBezTo>
                  <a:cubicBezTo>
                    <a:pt x="9" y="25"/>
                    <a:pt x="40" y="12"/>
                    <a:pt x="62" y="24"/>
                  </a:cubicBezTo>
                  <a:cubicBezTo>
                    <a:pt x="77" y="31"/>
                    <a:pt x="82" y="49"/>
                    <a:pt x="80" y="64"/>
                  </a:cubicBezTo>
                  <a:cubicBezTo>
                    <a:pt x="80" y="64"/>
                    <a:pt x="82" y="64"/>
                    <a:pt x="82" y="64"/>
                  </a:cubicBezTo>
                  <a:cubicBezTo>
                    <a:pt x="90" y="15"/>
                    <a:pt x="20" y="0"/>
                    <a:pt x="6" y="47"/>
                  </a:cubicBezTo>
                  <a:cubicBezTo>
                    <a:pt x="0" y="70"/>
                    <a:pt x="18" y="90"/>
                    <a:pt x="39" y="93"/>
                  </a:cubicBezTo>
                  <a:cubicBezTo>
                    <a:pt x="59" y="97"/>
                    <a:pt x="77" y="82"/>
                    <a:pt x="82" y="64"/>
                  </a:cubicBezTo>
                  <a:cubicBezTo>
                    <a:pt x="82" y="63"/>
                    <a:pt x="80" y="63"/>
                    <a:pt x="80" y="6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16"/>
            <p:cNvSpPr/>
            <p:nvPr/>
          </p:nvSpPr>
          <p:spPr bwMode="auto">
            <a:xfrm>
              <a:off x="6993" y="-551"/>
              <a:ext cx="98" cy="112"/>
            </a:xfrm>
            <a:custGeom>
              <a:avLst/>
              <a:gdLst>
                <a:gd name="T0" fmla="*/ 62 w 65"/>
                <a:gd name="T1" fmla="*/ 39 h 65"/>
                <a:gd name="T2" fmla="*/ 26 w 65"/>
                <a:gd name="T3" fmla="*/ 62 h 65"/>
                <a:gd name="T4" fmla="*/ 4 w 65"/>
                <a:gd name="T5" fmla="*/ 26 h 65"/>
                <a:gd name="T6" fmla="*/ 39 w 65"/>
                <a:gd name="T7" fmla="*/ 4 h 65"/>
                <a:gd name="T8" fmla="*/ 62 w 65"/>
                <a:gd name="T9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2" y="39"/>
                  </a:moveTo>
                  <a:cubicBezTo>
                    <a:pt x="58" y="55"/>
                    <a:pt x="42" y="65"/>
                    <a:pt x="26" y="62"/>
                  </a:cubicBezTo>
                  <a:cubicBezTo>
                    <a:pt x="10" y="58"/>
                    <a:pt x="0" y="42"/>
                    <a:pt x="4" y="26"/>
                  </a:cubicBezTo>
                  <a:cubicBezTo>
                    <a:pt x="7" y="10"/>
                    <a:pt x="23" y="0"/>
                    <a:pt x="39" y="4"/>
                  </a:cubicBezTo>
                  <a:cubicBezTo>
                    <a:pt x="55" y="7"/>
                    <a:pt x="65" y="23"/>
                    <a:pt x="62" y="39"/>
                  </a:cubicBezTo>
                  <a:close/>
                </a:path>
              </a:pathLst>
            </a:cu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1" name="Freeform 17"/>
            <p:cNvSpPr/>
            <p:nvPr/>
          </p:nvSpPr>
          <p:spPr bwMode="auto">
            <a:xfrm>
              <a:off x="6992" y="-573"/>
              <a:ext cx="105" cy="139"/>
            </a:xfrm>
            <a:custGeom>
              <a:avLst/>
              <a:gdLst>
                <a:gd name="T0" fmla="*/ 62 w 70"/>
                <a:gd name="T1" fmla="*/ 52 h 81"/>
                <a:gd name="T2" fmla="*/ 39 w 70"/>
                <a:gd name="T3" fmla="*/ 74 h 81"/>
                <a:gd name="T4" fmla="*/ 5 w 70"/>
                <a:gd name="T5" fmla="*/ 40 h 81"/>
                <a:gd name="T6" fmla="*/ 28 w 70"/>
                <a:gd name="T7" fmla="*/ 17 h 81"/>
                <a:gd name="T8" fmla="*/ 62 w 70"/>
                <a:gd name="T9" fmla="*/ 52 h 81"/>
                <a:gd name="T10" fmla="*/ 63 w 70"/>
                <a:gd name="T11" fmla="*/ 53 h 81"/>
                <a:gd name="T12" fmla="*/ 4 w 70"/>
                <a:gd name="T13" fmla="*/ 39 h 81"/>
                <a:gd name="T14" fmla="*/ 21 w 70"/>
                <a:gd name="T15" fmla="*/ 73 h 81"/>
                <a:gd name="T16" fmla="*/ 63 w 70"/>
                <a:gd name="T17" fmla="*/ 53 h 81"/>
                <a:gd name="T18" fmla="*/ 62 w 70"/>
                <a:gd name="T19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62" y="52"/>
                  </a:moveTo>
                  <a:cubicBezTo>
                    <a:pt x="59" y="63"/>
                    <a:pt x="51" y="71"/>
                    <a:pt x="39" y="74"/>
                  </a:cubicBezTo>
                  <a:cubicBezTo>
                    <a:pt x="18" y="80"/>
                    <a:pt x="2" y="59"/>
                    <a:pt x="5" y="40"/>
                  </a:cubicBezTo>
                  <a:cubicBezTo>
                    <a:pt x="7" y="28"/>
                    <a:pt x="17" y="20"/>
                    <a:pt x="28" y="17"/>
                  </a:cubicBezTo>
                  <a:cubicBezTo>
                    <a:pt x="49" y="12"/>
                    <a:pt x="65" y="32"/>
                    <a:pt x="62" y="52"/>
                  </a:cubicBezTo>
                  <a:cubicBezTo>
                    <a:pt x="62" y="52"/>
                    <a:pt x="63" y="53"/>
                    <a:pt x="63" y="53"/>
                  </a:cubicBezTo>
                  <a:cubicBezTo>
                    <a:pt x="70" y="15"/>
                    <a:pt x="15" y="0"/>
                    <a:pt x="4" y="39"/>
                  </a:cubicBezTo>
                  <a:cubicBezTo>
                    <a:pt x="0" y="52"/>
                    <a:pt x="9" y="68"/>
                    <a:pt x="21" y="73"/>
                  </a:cubicBezTo>
                  <a:cubicBezTo>
                    <a:pt x="39" y="81"/>
                    <a:pt x="58" y="72"/>
                    <a:pt x="63" y="53"/>
                  </a:cubicBezTo>
                  <a:cubicBezTo>
                    <a:pt x="64" y="52"/>
                    <a:pt x="62" y="51"/>
                    <a:pt x="62" y="5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Oval 18"/>
            <p:cNvSpPr>
              <a:spLocks noChangeArrowheads="1"/>
            </p:cNvSpPr>
            <p:nvPr/>
          </p:nvSpPr>
          <p:spPr bwMode="auto">
            <a:xfrm>
              <a:off x="1487" y="2959"/>
              <a:ext cx="72" cy="84"/>
            </a:xfrm>
            <a:prstGeom prst="ellipse">
              <a:avLst/>
            </a:prstGeom>
            <a:solidFill>
              <a:srgbClr val="94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3" name="Freeform 19"/>
            <p:cNvSpPr/>
            <p:nvPr/>
          </p:nvSpPr>
          <p:spPr bwMode="auto">
            <a:xfrm>
              <a:off x="1483" y="2940"/>
              <a:ext cx="79" cy="115"/>
            </a:xfrm>
            <a:custGeom>
              <a:avLst/>
              <a:gdLst>
                <a:gd name="T0" fmla="*/ 49 w 53"/>
                <a:gd name="T1" fmla="*/ 34 h 67"/>
                <a:gd name="T2" fmla="*/ 5 w 53"/>
                <a:gd name="T3" fmla="*/ 37 h 67"/>
                <a:gd name="T4" fmla="*/ 17 w 53"/>
                <a:gd name="T5" fmla="*/ 16 h 67"/>
                <a:gd name="T6" fmla="*/ 49 w 53"/>
                <a:gd name="T7" fmla="*/ 34 h 67"/>
                <a:gd name="T8" fmla="*/ 53 w 53"/>
                <a:gd name="T9" fmla="*/ 37 h 67"/>
                <a:gd name="T10" fmla="*/ 1 w 53"/>
                <a:gd name="T11" fmla="*/ 34 h 67"/>
                <a:gd name="T12" fmla="*/ 21 w 53"/>
                <a:gd name="T13" fmla="*/ 60 h 67"/>
                <a:gd name="T14" fmla="*/ 53 w 53"/>
                <a:gd name="T15" fmla="*/ 37 h 67"/>
                <a:gd name="T16" fmla="*/ 49 w 53"/>
                <a:gd name="T1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7">
                  <a:moveTo>
                    <a:pt x="49" y="34"/>
                  </a:moveTo>
                  <a:cubicBezTo>
                    <a:pt x="47" y="62"/>
                    <a:pt x="6" y="67"/>
                    <a:pt x="5" y="37"/>
                  </a:cubicBezTo>
                  <a:cubicBezTo>
                    <a:pt x="4" y="28"/>
                    <a:pt x="10" y="21"/>
                    <a:pt x="17" y="16"/>
                  </a:cubicBezTo>
                  <a:cubicBezTo>
                    <a:pt x="31" y="7"/>
                    <a:pt x="48" y="18"/>
                    <a:pt x="49" y="34"/>
                  </a:cubicBezTo>
                  <a:cubicBezTo>
                    <a:pt x="49" y="36"/>
                    <a:pt x="53" y="37"/>
                    <a:pt x="53" y="37"/>
                  </a:cubicBezTo>
                  <a:cubicBezTo>
                    <a:pt x="51" y="6"/>
                    <a:pt x="2" y="0"/>
                    <a:pt x="1" y="34"/>
                  </a:cubicBezTo>
                  <a:cubicBezTo>
                    <a:pt x="0" y="47"/>
                    <a:pt x="10" y="56"/>
                    <a:pt x="21" y="60"/>
                  </a:cubicBezTo>
                  <a:cubicBezTo>
                    <a:pt x="37" y="66"/>
                    <a:pt x="52" y="53"/>
                    <a:pt x="53" y="37"/>
                  </a:cubicBezTo>
                  <a:cubicBezTo>
                    <a:pt x="53" y="36"/>
                    <a:pt x="49" y="34"/>
                    <a:pt x="49" y="3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20"/>
            <p:cNvSpPr/>
            <p:nvPr/>
          </p:nvSpPr>
          <p:spPr bwMode="auto">
            <a:xfrm>
              <a:off x="2364" y="-534"/>
              <a:ext cx="112" cy="129"/>
            </a:xfrm>
            <a:custGeom>
              <a:avLst/>
              <a:gdLst>
                <a:gd name="T0" fmla="*/ 41 w 75"/>
                <a:gd name="T1" fmla="*/ 73 h 75"/>
                <a:gd name="T2" fmla="*/ 2 w 75"/>
                <a:gd name="T3" fmla="*/ 41 h 75"/>
                <a:gd name="T4" fmla="*/ 34 w 75"/>
                <a:gd name="T5" fmla="*/ 2 h 75"/>
                <a:gd name="T6" fmla="*/ 73 w 75"/>
                <a:gd name="T7" fmla="*/ 34 h 75"/>
                <a:gd name="T8" fmla="*/ 41 w 75"/>
                <a:gd name="T9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5">
                  <a:moveTo>
                    <a:pt x="41" y="73"/>
                  </a:moveTo>
                  <a:cubicBezTo>
                    <a:pt x="21" y="75"/>
                    <a:pt x="3" y="61"/>
                    <a:pt x="2" y="41"/>
                  </a:cubicBezTo>
                  <a:cubicBezTo>
                    <a:pt x="0" y="21"/>
                    <a:pt x="14" y="4"/>
                    <a:pt x="34" y="2"/>
                  </a:cubicBezTo>
                  <a:cubicBezTo>
                    <a:pt x="53" y="0"/>
                    <a:pt x="71" y="14"/>
                    <a:pt x="73" y="34"/>
                  </a:cubicBezTo>
                  <a:cubicBezTo>
                    <a:pt x="75" y="54"/>
                    <a:pt x="60" y="71"/>
                    <a:pt x="41" y="73"/>
                  </a:cubicBezTo>
                  <a:close/>
                </a:path>
              </a:pathLst>
            </a:cu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21"/>
            <p:cNvSpPr/>
            <p:nvPr/>
          </p:nvSpPr>
          <p:spPr bwMode="auto">
            <a:xfrm>
              <a:off x="7410" y="-44"/>
              <a:ext cx="113" cy="131"/>
            </a:xfrm>
            <a:custGeom>
              <a:avLst/>
              <a:gdLst>
                <a:gd name="T0" fmla="*/ 41 w 75"/>
                <a:gd name="T1" fmla="*/ 74 h 76"/>
                <a:gd name="T2" fmla="*/ 2 w 75"/>
                <a:gd name="T3" fmla="*/ 42 h 76"/>
                <a:gd name="T4" fmla="*/ 34 w 75"/>
                <a:gd name="T5" fmla="*/ 2 h 76"/>
                <a:gd name="T6" fmla="*/ 73 w 75"/>
                <a:gd name="T7" fmla="*/ 34 h 76"/>
                <a:gd name="T8" fmla="*/ 41 w 75"/>
                <a:gd name="T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6">
                  <a:moveTo>
                    <a:pt x="41" y="74"/>
                  </a:moveTo>
                  <a:cubicBezTo>
                    <a:pt x="22" y="76"/>
                    <a:pt x="4" y="61"/>
                    <a:pt x="2" y="42"/>
                  </a:cubicBezTo>
                  <a:cubicBezTo>
                    <a:pt x="0" y="22"/>
                    <a:pt x="15" y="4"/>
                    <a:pt x="34" y="2"/>
                  </a:cubicBezTo>
                  <a:cubicBezTo>
                    <a:pt x="54" y="0"/>
                    <a:pt x="71" y="15"/>
                    <a:pt x="73" y="34"/>
                  </a:cubicBezTo>
                  <a:cubicBezTo>
                    <a:pt x="75" y="54"/>
                    <a:pt x="61" y="72"/>
                    <a:pt x="41" y="74"/>
                  </a:cubicBezTo>
                  <a:close/>
                </a:path>
              </a:pathLst>
            </a:cu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22"/>
            <p:cNvSpPr/>
            <p:nvPr/>
          </p:nvSpPr>
          <p:spPr bwMode="auto">
            <a:xfrm>
              <a:off x="7397" y="-44"/>
              <a:ext cx="147" cy="129"/>
            </a:xfrm>
            <a:custGeom>
              <a:avLst/>
              <a:gdLst>
                <a:gd name="T0" fmla="*/ 50 w 98"/>
                <a:gd name="T1" fmla="*/ 73 h 75"/>
                <a:gd name="T2" fmla="*/ 44 w 98"/>
                <a:gd name="T3" fmla="*/ 3 h 75"/>
                <a:gd name="T4" fmla="*/ 81 w 98"/>
                <a:gd name="T5" fmla="*/ 42 h 75"/>
                <a:gd name="T6" fmla="*/ 50 w 98"/>
                <a:gd name="T7" fmla="*/ 73 h 75"/>
                <a:gd name="T8" fmla="*/ 51 w 98"/>
                <a:gd name="T9" fmla="*/ 74 h 75"/>
                <a:gd name="T10" fmla="*/ 43 w 98"/>
                <a:gd name="T11" fmla="*/ 2 h 75"/>
                <a:gd name="T12" fmla="*/ 11 w 98"/>
                <a:gd name="T13" fmla="*/ 45 h 75"/>
                <a:gd name="T14" fmla="*/ 51 w 98"/>
                <a:gd name="T15" fmla="*/ 74 h 75"/>
                <a:gd name="T16" fmla="*/ 50 w 98"/>
                <a:gd name="T17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75">
                  <a:moveTo>
                    <a:pt x="50" y="73"/>
                  </a:moveTo>
                  <a:cubicBezTo>
                    <a:pt x="3" y="75"/>
                    <a:pt x="0" y="10"/>
                    <a:pt x="44" y="3"/>
                  </a:cubicBezTo>
                  <a:cubicBezTo>
                    <a:pt x="67" y="0"/>
                    <a:pt x="83" y="21"/>
                    <a:pt x="81" y="42"/>
                  </a:cubicBezTo>
                  <a:cubicBezTo>
                    <a:pt x="80" y="59"/>
                    <a:pt x="65" y="71"/>
                    <a:pt x="50" y="73"/>
                  </a:cubicBezTo>
                  <a:cubicBezTo>
                    <a:pt x="49" y="73"/>
                    <a:pt x="50" y="74"/>
                    <a:pt x="51" y="74"/>
                  </a:cubicBezTo>
                  <a:cubicBezTo>
                    <a:pt x="98" y="67"/>
                    <a:pt x="89" y="0"/>
                    <a:pt x="43" y="2"/>
                  </a:cubicBezTo>
                  <a:cubicBezTo>
                    <a:pt x="22" y="3"/>
                    <a:pt x="6" y="25"/>
                    <a:pt x="11" y="45"/>
                  </a:cubicBezTo>
                  <a:cubicBezTo>
                    <a:pt x="16" y="64"/>
                    <a:pt x="31" y="75"/>
                    <a:pt x="51" y="74"/>
                  </a:cubicBezTo>
                  <a:cubicBezTo>
                    <a:pt x="52" y="74"/>
                    <a:pt x="51" y="73"/>
                    <a:pt x="50" y="7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23"/>
            <p:cNvSpPr/>
            <p:nvPr/>
          </p:nvSpPr>
          <p:spPr bwMode="auto">
            <a:xfrm>
              <a:off x="1453" y="-637"/>
              <a:ext cx="220" cy="255"/>
            </a:xfrm>
            <a:custGeom>
              <a:avLst/>
              <a:gdLst>
                <a:gd name="T0" fmla="*/ 81 w 147"/>
                <a:gd name="T1" fmla="*/ 77 h 148"/>
                <a:gd name="T2" fmla="*/ 15 w 147"/>
                <a:gd name="T3" fmla="*/ 64 h 148"/>
                <a:gd name="T4" fmla="*/ 117 w 147"/>
                <a:gd name="T5" fmla="*/ 148 h 148"/>
                <a:gd name="T6" fmla="*/ 137 w 147"/>
                <a:gd name="T7" fmla="*/ 46 h 148"/>
                <a:gd name="T8" fmla="*/ 81 w 147"/>
                <a:gd name="T9" fmla="*/ 7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81" y="77"/>
                  </a:moveTo>
                  <a:cubicBezTo>
                    <a:pt x="81" y="77"/>
                    <a:pt x="30" y="32"/>
                    <a:pt x="15" y="64"/>
                  </a:cubicBezTo>
                  <a:cubicBezTo>
                    <a:pt x="0" y="97"/>
                    <a:pt x="49" y="146"/>
                    <a:pt x="117" y="148"/>
                  </a:cubicBezTo>
                  <a:cubicBezTo>
                    <a:pt x="117" y="148"/>
                    <a:pt x="147" y="79"/>
                    <a:pt x="137" y="46"/>
                  </a:cubicBezTo>
                  <a:cubicBezTo>
                    <a:pt x="123" y="0"/>
                    <a:pt x="72" y="16"/>
                    <a:pt x="81" y="77"/>
                  </a:cubicBezTo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24"/>
            <p:cNvSpPr/>
            <p:nvPr/>
          </p:nvSpPr>
          <p:spPr bwMode="auto">
            <a:xfrm>
              <a:off x="6867" y="3253"/>
              <a:ext cx="137" cy="194"/>
            </a:xfrm>
            <a:custGeom>
              <a:avLst/>
              <a:gdLst>
                <a:gd name="T0" fmla="*/ 45 w 91"/>
                <a:gd name="T1" fmla="*/ 60 h 113"/>
                <a:gd name="T2" fmla="*/ 1 w 91"/>
                <a:gd name="T3" fmla="*/ 74 h 113"/>
                <a:gd name="T4" fmla="*/ 91 w 91"/>
                <a:gd name="T5" fmla="*/ 92 h 113"/>
                <a:gd name="T6" fmla="*/ 69 w 91"/>
                <a:gd name="T7" fmla="*/ 23 h 113"/>
                <a:gd name="T8" fmla="*/ 45 w 91"/>
                <a:gd name="T9" fmla="*/ 6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3">
                  <a:moveTo>
                    <a:pt x="45" y="60"/>
                  </a:moveTo>
                  <a:cubicBezTo>
                    <a:pt x="45" y="60"/>
                    <a:pt x="0" y="49"/>
                    <a:pt x="1" y="74"/>
                  </a:cubicBezTo>
                  <a:cubicBezTo>
                    <a:pt x="3" y="99"/>
                    <a:pt x="49" y="113"/>
                    <a:pt x="91" y="92"/>
                  </a:cubicBezTo>
                  <a:cubicBezTo>
                    <a:pt x="91" y="92"/>
                    <a:pt x="86" y="41"/>
                    <a:pt x="69" y="23"/>
                  </a:cubicBezTo>
                  <a:cubicBezTo>
                    <a:pt x="46" y="0"/>
                    <a:pt x="20" y="26"/>
                    <a:pt x="45" y="60"/>
                  </a:cubicBezTo>
                  <a:close/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25"/>
            <p:cNvSpPr/>
            <p:nvPr/>
          </p:nvSpPr>
          <p:spPr bwMode="auto">
            <a:xfrm>
              <a:off x="7334" y="276"/>
              <a:ext cx="199" cy="246"/>
            </a:xfrm>
            <a:custGeom>
              <a:avLst/>
              <a:gdLst>
                <a:gd name="T0" fmla="*/ 72 w 133"/>
                <a:gd name="T1" fmla="*/ 76 h 143"/>
                <a:gd name="T2" fmla="*/ 10 w 133"/>
                <a:gd name="T3" fmla="*/ 71 h 143"/>
                <a:gd name="T4" fmla="*/ 113 w 133"/>
                <a:gd name="T5" fmla="*/ 137 h 143"/>
                <a:gd name="T6" fmla="*/ 120 w 133"/>
                <a:gd name="T7" fmla="*/ 41 h 143"/>
                <a:gd name="T8" fmla="*/ 72 w 133"/>
                <a:gd name="T9" fmla="*/ 7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3">
                  <a:moveTo>
                    <a:pt x="72" y="76"/>
                  </a:moveTo>
                  <a:cubicBezTo>
                    <a:pt x="72" y="76"/>
                    <a:pt x="20" y="39"/>
                    <a:pt x="10" y="71"/>
                  </a:cubicBezTo>
                  <a:cubicBezTo>
                    <a:pt x="0" y="103"/>
                    <a:pt x="50" y="143"/>
                    <a:pt x="113" y="137"/>
                  </a:cubicBezTo>
                  <a:cubicBezTo>
                    <a:pt x="113" y="137"/>
                    <a:pt x="133" y="71"/>
                    <a:pt x="120" y="41"/>
                  </a:cubicBezTo>
                  <a:cubicBezTo>
                    <a:pt x="103" y="0"/>
                    <a:pt x="57" y="20"/>
                    <a:pt x="72" y="76"/>
                  </a:cubicBezTo>
                  <a:close/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26"/>
            <p:cNvSpPr/>
            <p:nvPr/>
          </p:nvSpPr>
          <p:spPr bwMode="auto">
            <a:xfrm>
              <a:off x="7305" y="3018"/>
              <a:ext cx="298" cy="295"/>
            </a:xfrm>
            <a:custGeom>
              <a:avLst/>
              <a:gdLst>
                <a:gd name="T0" fmla="*/ 93 w 198"/>
                <a:gd name="T1" fmla="*/ 92 h 172"/>
                <a:gd name="T2" fmla="*/ 89 w 198"/>
                <a:gd name="T3" fmla="*/ 9 h 172"/>
                <a:gd name="T4" fmla="*/ 18 w 198"/>
                <a:gd name="T5" fmla="*/ 157 h 172"/>
                <a:gd name="T6" fmla="*/ 147 w 198"/>
                <a:gd name="T7" fmla="*/ 150 h 172"/>
                <a:gd name="T8" fmla="*/ 93 w 198"/>
                <a:gd name="T9" fmla="*/ 9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2">
                  <a:moveTo>
                    <a:pt x="93" y="92"/>
                  </a:moveTo>
                  <a:cubicBezTo>
                    <a:pt x="93" y="92"/>
                    <a:pt x="133" y="17"/>
                    <a:pt x="89" y="9"/>
                  </a:cubicBezTo>
                  <a:cubicBezTo>
                    <a:pt x="46" y="0"/>
                    <a:pt x="0" y="74"/>
                    <a:pt x="18" y="157"/>
                  </a:cubicBezTo>
                  <a:cubicBezTo>
                    <a:pt x="18" y="157"/>
                    <a:pt x="110" y="172"/>
                    <a:pt x="147" y="150"/>
                  </a:cubicBezTo>
                  <a:cubicBezTo>
                    <a:pt x="198" y="121"/>
                    <a:pt x="164" y="63"/>
                    <a:pt x="93" y="92"/>
                  </a:cubicBezTo>
                  <a:close/>
                </a:path>
              </a:pathLst>
            </a:custGeom>
            <a:solidFill>
              <a:srgbClr val="FD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27"/>
            <p:cNvSpPr/>
            <p:nvPr/>
          </p:nvSpPr>
          <p:spPr bwMode="auto">
            <a:xfrm>
              <a:off x="7458" y="2679"/>
              <a:ext cx="118" cy="153"/>
            </a:xfrm>
            <a:custGeom>
              <a:avLst/>
              <a:gdLst>
                <a:gd name="T0" fmla="*/ 73 w 78"/>
                <a:gd name="T1" fmla="*/ 49 h 89"/>
                <a:gd name="T2" fmla="*/ 46 w 78"/>
                <a:gd name="T3" fmla="*/ 83 h 89"/>
                <a:gd name="T4" fmla="*/ 6 w 78"/>
                <a:gd name="T5" fmla="*/ 50 h 89"/>
                <a:gd name="T6" fmla="*/ 33 w 78"/>
                <a:gd name="T7" fmla="*/ 16 h 89"/>
                <a:gd name="T8" fmla="*/ 73 w 78"/>
                <a:gd name="T9" fmla="*/ 49 h 89"/>
                <a:gd name="T10" fmla="*/ 78 w 78"/>
                <a:gd name="T11" fmla="*/ 50 h 89"/>
                <a:gd name="T12" fmla="*/ 1 w 78"/>
                <a:gd name="T13" fmla="*/ 49 h 89"/>
                <a:gd name="T14" fmla="*/ 39 w 78"/>
                <a:gd name="T15" fmla="*/ 87 h 89"/>
                <a:gd name="T16" fmla="*/ 78 w 78"/>
                <a:gd name="T17" fmla="*/ 50 h 89"/>
                <a:gd name="T18" fmla="*/ 73 w 78"/>
                <a:gd name="T19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89">
                  <a:moveTo>
                    <a:pt x="73" y="49"/>
                  </a:moveTo>
                  <a:cubicBezTo>
                    <a:pt x="72" y="65"/>
                    <a:pt x="62" y="78"/>
                    <a:pt x="46" y="83"/>
                  </a:cubicBezTo>
                  <a:cubicBezTo>
                    <a:pt x="24" y="89"/>
                    <a:pt x="7" y="69"/>
                    <a:pt x="6" y="50"/>
                  </a:cubicBezTo>
                  <a:cubicBezTo>
                    <a:pt x="5" y="33"/>
                    <a:pt x="18" y="20"/>
                    <a:pt x="33" y="16"/>
                  </a:cubicBezTo>
                  <a:cubicBezTo>
                    <a:pt x="54" y="10"/>
                    <a:pt x="72" y="29"/>
                    <a:pt x="73" y="49"/>
                  </a:cubicBezTo>
                  <a:cubicBezTo>
                    <a:pt x="73" y="51"/>
                    <a:pt x="78" y="52"/>
                    <a:pt x="78" y="50"/>
                  </a:cubicBezTo>
                  <a:cubicBezTo>
                    <a:pt x="75" y="1"/>
                    <a:pt x="4" y="0"/>
                    <a:pt x="1" y="49"/>
                  </a:cubicBezTo>
                  <a:cubicBezTo>
                    <a:pt x="0" y="70"/>
                    <a:pt x="19" y="86"/>
                    <a:pt x="39" y="87"/>
                  </a:cubicBezTo>
                  <a:cubicBezTo>
                    <a:pt x="60" y="88"/>
                    <a:pt x="76" y="70"/>
                    <a:pt x="78" y="50"/>
                  </a:cubicBezTo>
                  <a:cubicBezTo>
                    <a:pt x="78" y="47"/>
                    <a:pt x="73" y="47"/>
                    <a:pt x="73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28"/>
            <p:cNvSpPr/>
            <p:nvPr/>
          </p:nvSpPr>
          <p:spPr bwMode="auto">
            <a:xfrm>
              <a:off x="7377" y="2074"/>
              <a:ext cx="98" cy="134"/>
            </a:xfrm>
            <a:custGeom>
              <a:avLst/>
              <a:gdLst>
                <a:gd name="T0" fmla="*/ 61 w 65"/>
                <a:gd name="T1" fmla="*/ 41 h 78"/>
                <a:gd name="T2" fmla="*/ 6 w 65"/>
                <a:gd name="T3" fmla="*/ 42 h 78"/>
                <a:gd name="T4" fmla="*/ 31 w 65"/>
                <a:gd name="T5" fmla="*/ 14 h 78"/>
                <a:gd name="T6" fmla="*/ 61 w 65"/>
                <a:gd name="T7" fmla="*/ 41 h 78"/>
                <a:gd name="T8" fmla="*/ 65 w 65"/>
                <a:gd name="T9" fmla="*/ 42 h 78"/>
                <a:gd name="T10" fmla="*/ 1 w 65"/>
                <a:gd name="T11" fmla="*/ 41 h 78"/>
                <a:gd name="T12" fmla="*/ 31 w 65"/>
                <a:gd name="T13" fmla="*/ 73 h 78"/>
                <a:gd name="T14" fmla="*/ 65 w 65"/>
                <a:gd name="T15" fmla="*/ 42 h 78"/>
                <a:gd name="T16" fmla="*/ 61 w 65"/>
                <a:gd name="T17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78">
                  <a:moveTo>
                    <a:pt x="61" y="41"/>
                  </a:moveTo>
                  <a:cubicBezTo>
                    <a:pt x="59" y="76"/>
                    <a:pt x="8" y="78"/>
                    <a:pt x="6" y="42"/>
                  </a:cubicBezTo>
                  <a:cubicBezTo>
                    <a:pt x="5" y="27"/>
                    <a:pt x="18" y="16"/>
                    <a:pt x="31" y="14"/>
                  </a:cubicBezTo>
                  <a:cubicBezTo>
                    <a:pt x="47" y="11"/>
                    <a:pt x="60" y="26"/>
                    <a:pt x="61" y="41"/>
                  </a:cubicBezTo>
                  <a:cubicBezTo>
                    <a:pt x="61" y="43"/>
                    <a:pt x="65" y="45"/>
                    <a:pt x="65" y="42"/>
                  </a:cubicBezTo>
                  <a:cubicBezTo>
                    <a:pt x="63" y="1"/>
                    <a:pt x="4" y="0"/>
                    <a:pt x="1" y="41"/>
                  </a:cubicBezTo>
                  <a:cubicBezTo>
                    <a:pt x="0" y="57"/>
                    <a:pt x="15" y="72"/>
                    <a:pt x="31" y="73"/>
                  </a:cubicBezTo>
                  <a:cubicBezTo>
                    <a:pt x="50" y="74"/>
                    <a:pt x="64" y="61"/>
                    <a:pt x="65" y="42"/>
                  </a:cubicBezTo>
                  <a:cubicBezTo>
                    <a:pt x="65" y="40"/>
                    <a:pt x="61" y="38"/>
                    <a:pt x="61" y="4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29"/>
            <p:cNvSpPr/>
            <p:nvPr/>
          </p:nvSpPr>
          <p:spPr bwMode="auto">
            <a:xfrm>
              <a:off x="6860" y="3270"/>
              <a:ext cx="147" cy="181"/>
            </a:xfrm>
            <a:custGeom>
              <a:avLst/>
              <a:gdLst>
                <a:gd name="T0" fmla="*/ 50 w 98"/>
                <a:gd name="T1" fmla="*/ 49 h 105"/>
                <a:gd name="T2" fmla="*/ 4 w 98"/>
                <a:gd name="T3" fmla="*/ 64 h 105"/>
                <a:gd name="T4" fmla="*/ 97 w 98"/>
                <a:gd name="T5" fmla="*/ 83 h 105"/>
                <a:gd name="T6" fmla="*/ 98 w 98"/>
                <a:gd name="T7" fmla="*/ 82 h 105"/>
                <a:gd name="T8" fmla="*/ 72 w 98"/>
                <a:gd name="T9" fmla="*/ 9 h 105"/>
                <a:gd name="T10" fmla="*/ 43 w 98"/>
                <a:gd name="T11" fmla="*/ 8 h 105"/>
                <a:gd name="T12" fmla="*/ 48 w 98"/>
                <a:gd name="T13" fmla="*/ 51 h 105"/>
                <a:gd name="T14" fmla="*/ 52 w 98"/>
                <a:gd name="T15" fmla="*/ 50 h 105"/>
                <a:gd name="T16" fmla="*/ 54 w 98"/>
                <a:gd name="T17" fmla="*/ 7 h 105"/>
                <a:gd name="T18" fmla="*/ 86 w 98"/>
                <a:gd name="T19" fmla="*/ 40 h 105"/>
                <a:gd name="T20" fmla="*/ 91 w 98"/>
                <a:gd name="T21" fmla="*/ 67 h 105"/>
                <a:gd name="T22" fmla="*/ 88 w 98"/>
                <a:gd name="T23" fmla="*/ 83 h 105"/>
                <a:gd name="T24" fmla="*/ 36 w 98"/>
                <a:gd name="T25" fmla="*/ 88 h 105"/>
                <a:gd name="T26" fmla="*/ 12 w 98"/>
                <a:gd name="T27" fmla="*/ 55 h 105"/>
                <a:gd name="T28" fmla="*/ 50 w 98"/>
                <a:gd name="T29" fmla="*/ 52 h 105"/>
                <a:gd name="T30" fmla="*/ 50 w 98"/>
                <a:gd name="T31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105">
                  <a:moveTo>
                    <a:pt x="50" y="49"/>
                  </a:moveTo>
                  <a:cubicBezTo>
                    <a:pt x="38" y="46"/>
                    <a:pt x="1" y="41"/>
                    <a:pt x="4" y="64"/>
                  </a:cubicBezTo>
                  <a:cubicBezTo>
                    <a:pt x="10" y="105"/>
                    <a:pt x="72" y="95"/>
                    <a:pt x="97" y="83"/>
                  </a:cubicBezTo>
                  <a:cubicBezTo>
                    <a:pt x="98" y="83"/>
                    <a:pt x="98" y="83"/>
                    <a:pt x="98" y="82"/>
                  </a:cubicBezTo>
                  <a:cubicBezTo>
                    <a:pt x="96" y="60"/>
                    <a:pt x="93" y="23"/>
                    <a:pt x="72" y="9"/>
                  </a:cubicBezTo>
                  <a:cubicBezTo>
                    <a:pt x="63" y="3"/>
                    <a:pt x="53" y="0"/>
                    <a:pt x="43" y="8"/>
                  </a:cubicBezTo>
                  <a:cubicBezTo>
                    <a:pt x="30" y="19"/>
                    <a:pt x="41" y="40"/>
                    <a:pt x="48" y="51"/>
                  </a:cubicBezTo>
                  <a:cubicBezTo>
                    <a:pt x="49" y="53"/>
                    <a:pt x="54" y="53"/>
                    <a:pt x="52" y="50"/>
                  </a:cubicBezTo>
                  <a:cubicBezTo>
                    <a:pt x="45" y="38"/>
                    <a:pt x="34" y="13"/>
                    <a:pt x="54" y="7"/>
                  </a:cubicBezTo>
                  <a:cubicBezTo>
                    <a:pt x="72" y="1"/>
                    <a:pt x="82" y="29"/>
                    <a:pt x="86" y="40"/>
                  </a:cubicBezTo>
                  <a:cubicBezTo>
                    <a:pt x="88" y="49"/>
                    <a:pt x="90" y="58"/>
                    <a:pt x="91" y="67"/>
                  </a:cubicBezTo>
                  <a:cubicBezTo>
                    <a:pt x="93" y="75"/>
                    <a:pt x="96" y="79"/>
                    <a:pt x="88" y="83"/>
                  </a:cubicBezTo>
                  <a:cubicBezTo>
                    <a:pt x="72" y="90"/>
                    <a:pt x="53" y="92"/>
                    <a:pt x="36" y="88"/>
                  </a:cubicBezTo>
                  <a:cubicBezTo>
                    <a:pt x="23" y="86"/>
                    <a:pt x="0" y="71"/>
                    <a:pt x="12" y="55"/>
                  </a:cubicBezTo>
                  <a:cubicBezTo>
                    <a:pt x="19" y="46"/>
                    <a:pt x="40" y="50"/>
                    <a:pt x="50" y="52"/>
                  </a:cubicBezTo>
                  <a:cubicBezTo>
                    <a:pt x="53" y="53"/>
                    <a:pt x="53" y="49"/>
                    <a:pt x="50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30"/>
            <p:cNvSpPr/>
            <p:nvPr/>
          </p:nvSpPr>
          <p:spPr bwMode="auto">
            <a:xfrm>
              <a:off x="7317" y="3028"/>
              <a:ext cx="257" cy="289"/>
            </a:xfrm>
            <a:custGeom>
              <a:avLst/>
              <a:gdLst>
                <a:gd name="T0" fmla="*/ 88 w 171"/>
                <a:gd name="T1" fmla="*/ 86 h 168"/>
                <a:gd name="T2" fmla="*/ 78 w 171"/>
                <a:gd name="T3" fmla="*/ 0 h 168"/>
                <a:gd name="T4" fmla="*/ 23 w 171"/>
                <a:gd name="T5" fmla="*/ 38 h 168"/>
                <a:gd name="T6" fmla="*/ 8 w 171"/>
                <a:gd name="T7" fmla="*/ 151 h 168"/>
                <a:gd name="T8" fmla="*/ 10 w 171"/>
                <a:gd name="T9" fmla="*/ 152 h 168"/>
                <a:gd name="T10" fmla="*/ 152 w 171"/>
                <a:gd name="T11" fmla="*/ 137 h 168"/>
                <a:gd name="T12" fmla="*/ 157 w 171"/>
                <a:gd name="T13" fmla="*/ 89 h 168"/>
                <a:gd name="T14" fmla="*/ 84 w 171"/>
                <a:gd name="T15" fmla="*/ 84 h 168"/>
                <a:gd name="T16" fmla="*/ 87 w 171"/>
                <a:gd name="T17" fmla="*/ 87 h 168"/>
                <a:gd name="T18" fmla="*/ 159 w 171"/>
                <a:gd name="T19" fmla="*/ 100 h 168"/>
                <a:gd name="T20" fmla="*/ 120 w 171"/>
                <a:gd name="T21" fmla="*/ 150 h 168"/>
                <a:gd name="T22" fmla="*/ 11 w 171"/>
                <a:gd name="T23" fmla="*/ 149 h 168"/>
                <a:gd name="T24" fmla="*/ 9 w 171"/>
                <a:gd name="T25" fmla="*/ 104 h 168"/>
                <a:gd name="T26" fmla="*/ 19 w 171"/>
                <a:gd name="T27" fmla="*/ 58 h 168"/>
                <a:gd name="T28" fmla="*/ 74 w 171"/>
                <a:gd name="T29" fmla="*/ 4 h 168"/>
                <a:gd name="T30" fmla="*/ 83 w 171"/>
                <a:gd name="T31" fmla="*/ 85 h 168"/>
                <a:gd name="T32" fmla="*/ 88 w 171"/>
                <a:gd name="T33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68">
                  <a:moveTo>
                    <a:pt x="88" y="86"/>
                  </a:moveTo>
                  <a:cubicBezTo>
                    <a:pt x="99" y="64"/>
                    <a:pt x="122" y="2"/>
                    <a:pt x="78" y="0"/>
                  </a:cubicBezTo>
                  <a:cubicBezTo>
                    <a:pt x="53" y="0"/>
                    <a:pt x="34" y="17"/>
                    <a:pt x="23" y="38"/>
                  </a:cubicBezTo>
                  <a:cubicBezTo>
                    <a:pt x="3" y="73"/>
                    <a:pt x="0" y="112"/>
                    <a:pt x="8" y="151"/>
                  </a:cubicBezTo>
                  <a:cubicBezTo>
                    <a:pt x="8" y="152"/>
                    <a:pt x="9" y="152"/>
                    <a:pt x="10" y="152"/>
                  </a:cubicBezTo>
                  <a:cubicBezTo>
                    <a:pt x="53" y="160"/>
                    <a:pt x="116" y="168"/>
                    <a:pt x="152" y="137"/>
                  </a:cubicBezTo>
                  <a:cubicBezTo>
                    <a:pt x="167" y="125"/>
                    <a:pt x="171" y="104"/>
                    <a:pt x="157" y="89"/>
                  </a:cubicBezTo>
                  <a:cubicBezTo>
                    <a:pt x="139" y="69"/>
                    <a:pt x="106" y="76"/>
                    <a:pt x="84" y="84"/>
                  </a:cubicBezTo>
                  <a:cubicBezTo>
                    <a:pt x="81" y="85"/>
                    <a:pt x="84" y="88"/>
                    <a:pt x="87" y="87"/>
                  </a:cubicBezTo>
                  <a:cubicBezTo>
                    <a:pt x="110" y="79"/>
                    <a:pt x="146" y="72"/>
                    <a:pt x="159" y="100"/>
                  </a:cubicBezTo>
                  <a:cubicBezTo>
                    <a:pt x="171" y="125"/>
                    <a:pt x="139" y="144"/>
                    <a:pt x="120" y="150"/>
                  </a:cubicBezTo>
                  <a:cubicBezTo>
                    <a:pt x="86" y="159"/>
                    <a:pt x="46" y="155"/>
                    <a:pt x="11" y="149"/>
                  </a:cubicBezTo>
                  <a:cubicBezTo>
                    <a:pt x="9" y="149"/>
                    <a:pt x="9" y="108"/>
                    <a:pt x="9" y="104"/>
                  </a:cubicBezTo>
                  <a:cubicBezTo>
                    <a:pt x="10" y="88"/>
                    <a:pt x="13" y="73"/>
                    <a:pt x="19" y="58"/>
                  </a:cubicBezTo>
                  <a:cubicBezTo>
                    <a:pt x="27" y="34"/>
                    <a:pt x="46" y="6"/>
                    <a:pt x="74" y="4"/>
                  </a:cubicBezTo>
                  <a:cubicBezTo>
                    <a:pt x="118" y="1"/>
                    <a:pt x="93" y="65"/>
                    <a:pt x="83" y="85"/>
                  </a:cubicBezTo>
                  <a:cubicBezTo>
                    <a:pt x="82" y="88"/>
                    <a:pt x="87" y="88"/>
                    <a:pt x="88" y="8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31"/>
            <p:cNvSpPr/>
            <p:nvPr/>
          </p:nvSpPr>
          <p:spPr bwMode="auto">
            <a:xfrm>
              <a:off x="1528" y="3245"/>
              <a:ext cx="234" cy="266"/>
            </a:xfrm>
            <a:custGeom>
              <a:avLst/>
              <a:gdLst>
                <a:gd name="T0" fmla="*/ 134 w 156"/>
                <a:gd name="T1" fmla="*/ 9 h 155"/>
                <a:gd name="T2" fmla="*/ 45 w 156"/>
                <a:gd name="T3" fmla="*/ 60 h 155"/>
                <a:gd name="T4" fmla="*/ 0 w 156"/>
                <a:gd name="T5" fmla="*/ 90 h 155"/>
                <a:gd name="T6" fmla="*/ 156 w 156"/>
                <a:gd name="T7" fmla="*/ 100 h 155"/>
                <a:gd name="T8" fmla="*/ 53 w 156"/>
                <a:gd name="T9" fmla="*/ 0 h 155"/>
                <a:gd name="T10" fmla="*/ 63 w 156"/>
                <a:gd name="T11" fmla="*/ 155 h 155"/>
                <a:gd name="T12" fmla="*/ 112 w 156"/>
                <a:gd name="T13" fmla="*/ 70 h 155"/>
                <a:gd name="T14" fmla="*/ 134 w 156"/>
                <a:gd name="T15" fmla="*/ 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5">
                  <a:moveTo>
                    <a:pt x="134" y="9"/>
                  </a:moveTo>
                  <a:cubicBezTo>
                    <a:pt x="113" y="34"/>
                    <a:pt x="68" y="36"/>
                    <a:pt x="45" y="60"/>
                  </a:cubicBezTo>
                  <a:cubicBezTo>
                    <a:pt x="34" y="70"/>
                    <a:pt x="8" y="79"/>
                    <a:pt x="0" y="90"/>
                  </a:cubicBezTo>
                  <a:cubicBezTo>
                    <a:pt x="35" y="92"/>
                    <a:pt x="121" y="102"/>
                    <a:pt x="156" y="100"/>
                  </a:cubicBezTo>
                  <a:cubicBezTo>
                    <a:pt x="146" y="63"/>
                    <a:pt x="83" y="25"/>
                    <a:pt x="53" y="0"/>
                  </a:cubicBezTo>
                  <a:cubicBezTo>
                    <a:pt x="50" y="43"/>
                    <a:pt x="53" y="113"/>
                    <a:pt x="63" y="155"/>
                  </a:cubicBezTo>
                  <a:cubicBezTo>
                    <a:pt x="65" y="131"/>
                    <a:pt x="101" y="97"/>
                    <a:pt x="112" y="70"/>
                  </a:cubicBezTo>
                  <a:cubicBezTo>
                    <a:pt x="119" y="52"/>
                    <a:pt x="134" y="26"/>
                    <a:pt x="134" y="7"/>
                  </a:cubicBezTo>
                </a:path>
              </a:pathLst>
            </a:custGeom>
            <a:solidFill>
              <a:srgbClr val="E6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32"/>
            <p:cNvSpPr/>
            <p:nvPr/>
          </p:nvSpPr>
          <p:spPr bwMode="auto">
            <a:xfrm>
              <a:off x="2055" y="3363"/>
              <a:ext cx="124" cy="175"/>
            </a:xfrm>
            <a:custGeom>
              <a:avLst/>
              <a:gdLst>
                <a:gd name="T0" fmla="*/ 78 w 83"/>
                <a:gd name="T1" fmla="*/ 52 h 102"/>
                <a:gd name="T2" fmla="*/ 29 w 83"/>
                <a:gd name="T3" fmla="*/ 85 h 102"/>
                <a:gd name="T4" fmla="*/ 7 w 83"/>
                <a:gd name="T5" fmla="*/ 51 h 102"/>
                <a:gd name="T6" fmla="*/ 56 w 83"/>
                <a:gd name="T7" fmla="*/ 18 h 102"/>
                <a:gd name="T8" fmla="*/ 78 w 83"/>
                <a:gd name="T9" fmla="*/ 52 h 102"/>
                <a:gd name="T10" fmla="*/ 82 w 83"/>
                <a:gd name="T11" fmla="*/ 51 h 102"/>
                <a:gd name="T12" fmla="*/ 2 w 83"/>
                <a:gd name="T13" fmla="*/ 52 h 102"/>
                <a:gd name="T14" fmla="*/ 82 w 83"/>
                <a:gd name="T15" fmla="*/ 51 h 102"/>
                <a:gd name="T16" fmla="*/ 78 w 83"/>
                <a:gd name="T17" fmla="*/ 5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02">
                  <a:moveTo>
                    <a:pt x="78" y="52"/>
                  </a:moveTo>
                  <a:cubicBezTo>
                    <a:pt x="76" y="76"/>
                    <a:pt x="55" y="95"/>
                    <a:pt x="29" y="85"/>
                  </a:cubicBezTo>
                  <a:cubicBezTo>
                    <a:pt x="15" y="79"/>
                    <a:pt x="8" y="65"/>
                    <a:pt x="7" y="51"/>
                  </a:cubicBezTo>
                  <a:cubicBezTo>
                    <a:pt x="6" y="26"/>
                    <a:pt x="33" y="9"/>
                    <a:pt x="56" y="18"/>
                  </a:cubicBezTo>
                  <a:cubicBezTo>
                    <a:pt x="70" y="23"/>
                    <a:pt x="77" y="38"/>
                    <a:pt x="78" y="52"/>
                  </a:cubicBezTo>
                  <a:cubicBezTo>
                    <a:pt x="78" y="52"/>
                    <a:pt x="83" y="52"/>
                    <a:pt x="82" y="51"/>
                  </a:cubicBezTo>
                  <a:cubicBezTo>
                    <a:pt x="80" y="0"/>
                    <a:pt x="5" y="2"/>
                    <a:pt x="2" y="52"/>
                  </a:cubicBezTo>
                  <a:cubicBezTo>
                    <a:pt x="0" y="102"/>
                    <a:pt x="80" y="100"/>
                    <a:pt x="82" y="51"/>
                  </a:cubicBezTo>
                  <a:cubicBezTo>
                    <a:pt x="82" y="50"/>
                    <a:pt x="78" y="51"/>
                    <a:pt x="78" y="5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33"/>
            <p:cNvSpPr/>
            <p:nvPr/>
          </p:nvSpPr>
          <p:spPr bwMode="auto">
            <a:xfrm>
              <a:off x="1567" y="2602"/>
              <a:ext cx="118" cy="165"/>
            </a:xfrm>
            <a:custGeom>
              <a:avLst/>
              <a:gdLst>
                <a:gd name="T0" fmla="*/ 74 w 79"/>
                <a:gd name="T1" fmla="*/ 48 h 96"/>
                <a:gd name="T2" fmla="*/ 32 w 79"/>
                <a:gd name="T3" fmla="*/ 81 h 96"/>
                <a:gd name="T4" fmla="*/ 8 w 79"/>
                <a:gd name="T5" fmla="*/ 47 h 96"/>
                <a:gd name="T6" fmla="*/ 50 w 79"/>
                <a:gd name="T7" fmla="*/ 14 h 96"/>
                <a:gd name="T8" fmla="*/ 74 w 79"/>
                <a:gd name="T9" fmla="*/ 48 h 96"/>
                <a:gd name="T10" fmla="*/ 79 w 79"/>
                <a:gd name="T11" fmla="*/ 47 h 96"/>
                <a:gd name="T12" fmla="*/ 3 w 79"/>
                <a:gd name="T13" fmla="*/ 48 h 96"/>
                <a:gd name="T14" fmla="*/ 79 w 79"/>
                <a:gd name="T15" fmla="*/ 47 h 96"/>
                <a:gd name="T16" fmla="*/ 74 w 79"/>
                <a:gd name="T1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96">
                  <a:moveTo>
                    <a:pt x="74" y="48"/>
                  </a:moveTo>
                  <a:cubicBezTo>
                    <a:pt x="73" y="69"/>
                    <a:pt x="56" y="88"/>
                    <a:pt x="32" y="81"/>
                  </a:cubicBezTo>
                  <a:cubicBezTo>
                    <a:pt x="17" y="77"/>
                    <a:pt x="9" y="62"/>
                    <a:pt x="8" y="47"/>
                  </a:cubicBezTo>
                  <a:cubicBezTo>
                    <a:pt x="7" y="26"/>
                    <a:pt x="28" y="8"/>
                    <a:pt x="50" y="14"/>
                  </a:cubicBezTo>
                  <a:cubicBezTo>
                    <a:pt x="65" y="18"/>
                    <a:pt x="74" y="33"/>
                    <a:pt x="74" y="48"/>
                  </a:cubicBezTo>
                  <a:cubicBezTo>
                    <a:pt x="74" y="48"/>
                    <a:pt x="79" y="48"/>
                    <a:pt x="79" y="47"/>
                  </a:cubicBezTo>
                  <a:cubicBezTo>
                    <a:pt x="77" y="0"/>
                    <a:pt x="5" y="1"/>
                    <a:pt x="3" y="48"/>
                  </a:cubicBezTo>
                  <a:cubicBezTo>
                    <a:pt x="0" y="96"/>
                    <a:pt x="77" y="94"/>
                    <a:pt x="79" y="47"/>
                  </a:cubicBezTo>
                  <a:cubicBezTo>
                    <a:pt x="79" y="47"/>
                    <a:pt x="74" y="47"/>
                    <a:pt x="74" y="4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34"/>
            <p:cNvSpPr/>
            <p:nvPr/>
          </p:nvSpPr>
          <p:spPr bwMode="auto">
            <a:xfrm>
              <a:off x="2595" y="3303"/>
              <a:ext cx="98" cy="136"/>
            </a:xfrm>
            <a:custGeom>
              <a:avLst/>
              <a:gdLst>
                <a:gd name="T0" fmla="*/ 60 w 65"/>
                <a:gd name="T1" fmla="*/ 41 h 79"/>
                <a:gd name="T2" fmla="*/ 45 w 65"/>
                <a:gd name="T3" fmla="*/ 67 h 79"/>
                <a:gd name="T4" fmla="*/ 5 w 65"/>
                <a:gd name="T5" fmla="*/ 44 h 79"/>
                <a:gd name="T6" fmla="*/ 20 w 65"/>
                <a:gd name="T7" fmla="*/ 18 h 79"/>
                <a:gd name="T8" fmla="*/ 60 w 65"/>
                <a:gd name="T9" fmla="*/ 41 h 79"/>
                <a:gd name="T10" fmla="*/ 65 w 65"/>
                <a:gd name="T11" fmla="*/ 44 h 79"/>
                <a:gd name="T12" fmla="*/ 1 w 65"/>
                <a:gd name="T13" fmla="*/ 41 h 79"/>
                <a:gd name="T14" fmla="*/ 25 w 65"/>
                <a:gd name="T15" fmla="*/ 72 h 79"/>
                <a:gd name="T16" fmla="*/ 65 w 65"/>
                <a:gd name="T17" fmla="*/ 44 h 79"/>
                <a:gd name="T18" fmla="*/ 60 w 65"/>
                <a:gd name="T19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9">
                  <a:moveTo>
                    <a:pt x="60" y="41"/>
                  </a:moveTo>
                  <a:cubicBezTo>
                    <a:pt x="59" y="52"/>
                    <a:pt x="55" y="61"/>
                    <a:pt x="45" y="67"/>
                  </a:cubicBezTo>
                  <a:cubicBezTo>
                    <a:pt x="28" y="79"/>
                    <a:pt x="6" y="63"/>
                    <a:pt x="5" y="44"/>
                  </a:cubicBezTo>
                  <a:cubicBezTo>
                    <a:pt x="5" y="33"/>
                    <a:pt x="11" y="24"/>
                    <a:pt x="20" y="18"/>
                  </a:cubicBezTo>
                  <a:cubicBezTo>
                    <a:pt x="38" y="6"/>
                    <a:pt x="59" y="22"/>
                    <a:pt x="60" y="41"/>
                  </a:cubicBezTo>
                  <a:cubicBezTo>
                    <a:pt x="60" y="43"/>
                    <a:pt x="65" y="44"/>
                    <a:pt x="65" y="44"/>
                  </a:cubicBezTo>
                  <a:cubicBezTo>
                    <a:pt x="62" y="5"/>
                    <a:pt x="3" y="0"/>
                    <a:pt x="1" y="41"/>
                  </a:cubicBezTo>
                  <a:cubicBezTo>
                    <a:pt x="0" y="55"/>
                    <a:pt x="12" y="68"/>
                    <a:pt x="25" y="72"/>
                  </a:cubicBezTo>
                  <a:cubicBezTo>
                    <a:pt x="45" y="77"/>
                    <a:pt x="63" y="65"/>
                    <a:pt x="65" y="44"/>
                  </a:cubicBezTo>
                  <a:cubicBezTo>
                    <a:pt x="65" y="43"/>
                    <a:pt x="60" y="41"/>
                    <a:pt x="60" y="4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35"/>
            <p:cNvSpPr/>
            <p:nvPr/>
          </p:nvSpPr>
          <p:spPr bwMode="auto">
            <a:xfrm>
              <a:off x="1523" y="3239"/>
              <a:ext cx="243" cy="277"/>
            </a:xfrm>
            <a:custGeom>
              <a:avLst/>
              <a:gdLst>
                <a:gd name="T0" fmla="*/ 134 w 162"/>
                <a:gd name="T1" fmla="*/ 11 h 161"/>
                <a:gd name="T2" fmla="*/ 62 w 162"/>
                <a:gd name="T3" fmla="*/ 49 h 161"/>
                <a:gd name="T4" fmla="*/ 30 w 162"/>
                <a:gd name="T5" fmla="*/ 72 h 161"/>
                <a:gd name="T6" fmla="*/ 1 w 162"/>
                <a:gd name="T7" fmla="*/ 91 h 161"/>
                <a:gd name="T8" fmla="*/ 3 w 162"/>
                <a:gd name="T9" fmla="*/ 95 h 161"/>
                <a:gd name="T10" fmla="*/ 160 w 162"/>
                <a:gd name="T11" fmla="*/ 105 h 161"/>
                <a:gd name="T12" fmla="*/ 162 w 162"/>
                <a:gd name="T13" fmla="*/ 102 h 161"/>
                <a:gd name="T14" fmla="*/ 58 w 162"/>
                <a:gd name="T15" fmla="*/ 1 h 161"/>
                <a:gd name="T16" fmla="*/ 54 w 162"/>
                <a:gd name="T17" fmla="*/ 3 h 161"/>
                <a:gd name="T18" fmla="*/ 64 w 162"/>
                <a:gd name="T19" fmla="*/ 158 h 161"/>
                <a:gd name="T20" fmla="*/ 69 w 162"/>
                <a:gd name="T21" fmla="*/ 158 h 161"/>
                <a:gd name="T22" fmla="*/ 113 w 162"/>
                <a:gd name="T23" fmla="*/ 83 h 161"/>
                <a:gd name="T24" fmla="*/ 139 w 162"/>
                <a:gd name="T25" fmla="*/ 10 h 161"/>
                <a:gd name="T26" fmla="*/ 134 w 162"/>
                <a:gd name="T27" fmla="*/ 9 h 161"/>
                <a:gd name="T28" fmla="*/ 97 w 162"/>
                <a:gd name="T29" fmla="*/ 98 h 161"/>
                <a:gd name="T30" fmla="*/ 64 w 162"/>
                <a:gd name="T31" fmla="*/ 158 h 161"/>
                <a:gd name="T32" fmla="*/ 69 w 162"/>
                <a:gd name="T33" fmla="*/ 158 h 161"/>
                <a:gd name="T34" fmla="*/ 58 w 162"/>
                <a:gd name="T35" fmla="*/ 78 h 161"/>
                <a:gd name="T36" fmla="*/ 57 w 162"/>
                <a:gd name="T37" fmla="*/ 35 h 161"/>
                <a:gd name="T38" fmla="*/ 58 w 162"/>
                <a:gd name="T39" fmla="*/ 19 h 161"/>
                <a:gd name="T40" fmla="*/ 62 w 162"/>
                <a:gd name="T41" fmla="*/ 10 h 161"/>
                <a:gd name="T42" fmla="*/ 126 w 162"/>
                <a:gd name="T43" fmla="*/ 61 h 161"/>
                <a:gd name="T44" fmla="*/ 152 w 162"/>
                <a:gd name="T45" fmla="*/ 92 h 161"/>
                <a:gd name="T46" fmla="*/ 152 w 162"/>
                <a:gd name="T47" fmla="*/ 101 h 161"/>
                <a:gd name="T48" fmla="*/ 131 w 162"/>
                <a:gd name="T49" fmla="*/ 100 h 161"/>
                <a:gd name="T50" fmla="*/ 57 w 162"/>
                <a:gd name="T51" fmla="*/ 95 h 161"/>
                <a:gd name="T52" fmla="*/ 22 w 162"/>
                <a:gd name="T53" fmla="*/ 92 h 161"/>
                <a:gd name="T54" fmla="*/ 10 w 162"/>
                <a:gd name="T55" fmla="*/ 91 h 161"/>
                <a:gd name="T56" fmla="*/ 19 w 162"/>
                <a:gd name="T57" fmla="*/ 83 h 161"/>
                <a:gd name="T58" fmla="*/ 84 w 162"/>
                <a:gd name="T59" fmla="*/ 44 h 161"/>
                <a:gd name="T60" fmla="*/ 139 w 162"/>
                <a:gd name="T61" fmla="*/ 14 h 161"/>
                <a:gd name="T62" fmla="*/ 134 w 162"/>
                <a:gd name="T63" fmla="*/ 1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161">
                  <a:moveTo>
                    <a:pt x="134" y="11"/>
                  </a:moveTo>
                  <a:cubicBezTo>
                    <a:pt x="115" y="32"/>
                    <a:pt x="86" y="35"/>
                    <a:pt x="62" y="49"/>
                  </a:cubicBezTo>
                  <a:cubicBezTo>
                    <a:pt x="51" y="56"/>
                    <a:pt x="42" y="65"/>
                    <a:pt x="30" y="72"/>
                  </a:cubicBezTo>
                  <a:cubicBezTo>
                    <a:pt x="20" y="78"/>
                    <a:pt x="9" y="82"/>
                    <a:pt x="1" y="91"/>
                  </a:cubicBezTo>
                  <a:cubicBezTo>
                    <a:pt x="0" y="93"/>
                    <a:pt x="2" y="95"/>
                    <a:pt x="3" y="95"/>
                  </a:cubicBezTo>
                  <a:cubicBezTo>
                    <a:pt x="55" y="99"/>
                    <a:pt x="108" y="107"/>
                    <a:pt x="160" y="105"/>
                  </a:cubicBezTo>
                  <a:cubicBezTo>
                    <a:pt x="161" y="105"/>
                    <a:pt x="162" y="104"/>
                    <a:pt x="162" y="102"/>
                  </a:cubicBezTo>
                  <a:cubicBezTo>
                    <a:pt x="147" y="57"/>
                    <a:pt x="93" y="30"/>
                    <a:pt x="58" y="1"/>
                  </a:cubicBezTo>
                  <a:cubicBezTo>
                    <a:pt x="57" y="0"/>
                    <a:pt x="54" y="1"/>
                    <a:pt x="54" y="3"/>
                  </a:cubicBezTo>
                  <a:cubicBezTo>
                    <a:pt x="50" y="54"/>
                    <a:pt x="52" y="108"/>
                    <a:pt x="64" y="158"/>
                  </a:cubicBezTo>
                  <a:cubicBezTo>
                    <a:pt x="64" y="161"/>
                    <a:pt x="68" y="161"/>
                    <a:pt x="69" y="158"/>
                  </a:cubicBezTo>
                  <a:cubicBezTo>
                    <a:pt x="73" y="130"/>
                    <a:pt x="99" y="107"/>
                    <a:pt x="113" y="83"/>
                  </a:cubicBezTo>
                  <a:cubicBezTo>
                    <a:pt x="125" y="62"/>
                    <a:pt x="137" y="35"/>
                    <a:pt x="139" y="10"/>
                  </a:cubicBezTo>
                  <a:cubicBezTo>
                    <a:pt x="139" y="7"/>
                    <a:pt x="134" y="6"/>
                    <a:pt x="134" y="9"/>
                  </a:cubicBezTo>
                  <a:cubicBezTo>
                    <a:pt x="132" y="40"/>
                    <a:pt x="114" y="74"/>
                    <a:pt x="97" y="98"/>
                  </a:cubicBezTo>
                  <a:cubicBezTo>
                    <a:pt x="85" y="117"/>
                    <a:pt x="67" y="135"/>
                    <a:pt x="64" y="158"/>
                  </a:cubicBezTo>
                  <a:cubicBezTo>
                    <a:pt x="65" y="158"/>
                    <a:pt x="67" y="158"/>
                    <a:pt x="69" y="158"/>
                  </a:cubicBezTo>
                  <a:cubicBezTo>
                    <a:pt x="62" y="132"/>
                    <a:pt x="60" y="105"/>
                    <a:pt x="58" y="78"/>
                  </a:cubicBezTo>
                  <a:cubicBezTo>
                    <a:pt x="57" y="64"/>
                    <a:pt x="57" y="50"/>
                    <a:pt x="57" y="35"/>
                  </a:cubicBezTo>
                  <a:cubicBezTo>
                    <a:pt x="57" y="30"/>
                    <a:pt x="58" y="24"/>
                    <a:pt x="58" y="19"/>
                  </a:cubicBezTo>
                  <a:cubicBezTo>
                    <a:pt x="58" y="13"/>
                    <a:pt x="55" y="5"/>
                    <a:pt x="62" y="10"/>
                  </a:cubicBezTo>
                  <a:cubicBezTo>
                    <a:pt x="83" y="27"/>
                    <a:pt x="106" y="43"/>
                    <a:pt x="126" y="61"/>
                  </a:cubicBezTo>
                  <a:cubicBezTo>
                    <a:pt x="136" y="70"/>
                    <a:pt x="145" y="80"/>
                    <a:pt x="152" y="92"/>
                  </a:cubicBezTo>
                  <a:cubicBezTo>
                    <a:pt x="154" y="96"/>
                    <a:pt x="158" y="101"/>
                    <a:pt x="152" y="101"/>
                  </a:cubicBezTo>
                  <a:cubicBezTo>
                    <a:pt x="145" y="101"/>
                    <a:pt x="138" y="101"/>
                    <a:pt x="131" y="100"/>
                  </a:cubicBezTo>
                  <a:cubicBezTo>
                    <a:pt x="106" y="100"/>
                    <a:pt x="82" y="97"/>
                    <a:pt x="57" y="95"/>
                  </a:cubicBezTo>
                  <a:cubicBezTo>
                    <a:pt x="45" y="94"/>
                    <a:pt x="34" y="93"/>
                    <a:pt x="22" y="92"/>
                  </a:cubicBezTo>
                  <a:cubicBezTo>
                    <a:pt x="18" y="92"/>
                    <a:pt x="14" y="91"/>
                    <a:pt x="10" y="91"/>
                  </a:cubicBezTo>
                  <a:cubicBezTo>
                    <a:pt x="3" y="90"/>
                    <a:pt x="16" y="85"/>
                    <a:pt x="19" y="83"/>
                  </a:cubicBezTo>
                  <a:cubicBezTo>
                    <a:pt x="41" y="70"/>
                    <a:pt x="61" y="53"/>
                    <a:pt x="84" y="44"/>
                  </a:cubicBezTo>
                  <a:cubicBezTo>
                    <a:pt x="104" y="36"/>
                    <a:pt x="124" y="30"/>
                    <a:pt x="139" y="14"/>
                  </a:cubicBezTo>
                  <a:cubicBezTo>
                    <a:pt x="141" y="11"/>
                    <a:pt x="136" y="9"/>
                    <a:pt x="134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36"/>
            <p:cNvSpPr/>
            <p:nvPr/>
          </p:nvSpPr>
          <p:spPr bwMode="auto">
            <a:xfrm>
              <a:off x="7233" y="-558"/>
              <a:ext cx="302" cy="289"/>
            </a:xfrm>
            <a:custGeom>
              <a:avLst/>
              <a:gdLst>
                <a:gd name="T0" fmla="*/ 199 w 201"/>
                <a:gd name="T1" fmla="*/ 89 h 168"/>
                <a:gd name="T2" fmla="*/ 86 w 201"/>
                <a:gd name="T3" fmla="*/ 31 h 168"/>
                <a:gd name="T4" fmla="*/ 25 w 201"/>
                <a:gd name="T5" fmla="*/ 6 h 168"/>
                <a:gd name="T6" fmla="*/ 91 w 201"/>
                <a:gd name="T7" fmla="*/ 168 h 168"/>
                <a:gd name="T8" fmla="*/ 154 w 201"/>
                <a:gd name="T9" fmla="*/ 0 h 168"/>
                <a:gd name="T10" fmla="*/ 0 w 201"/>
                <a:gd name="T11" fmla="*/ 115 h 168"/>
                <a:gd name="T12" fmla="*/ 122 w 201"/>
                <a:gd name="T13" fmla="*/ 108 h 168"/>
                <a:gd name="T14" fmla="*/ 201 w 201"/>
                <a:gd name="T15" fmla="*/ 8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68">
                  <a:moveTo>
                    <a:pt x="199" y="89"/>
                  </a:moveTo>
                  <a:cubicBezTo>
                    <a:pt x="158" y="84"/>
                    <a:pt x="127" y="39"/>
                    <a:pt x="86" y="31"/>
                  </a:cubicBezTo>
                  <a:cubicBezTo>
                    <a:pt x="69" y="28"/>
                    <a:pt x="42" y="7"/>
                    <a:pt x="25" y="6"/>
                  </a:cubicBezTo>
                  <a:cubicBezTo>
                    <a:pt x="46" y="44"/>
                    <a:pt x="65" y="133"/>
                    <a:pt x="91" y="168"/>
                  </a:cubicBezTo>
                  <a:cubicBezTo>
                    <a:pt x="122" y="133"/>
                    <a:pt x="148" y="47"/>
                    <a:pt x="154" y="0"/>
                  </a:cubicBezTo>
                  <a:cubicBezTo>
                    <a:pt x="107" y="25"/>
                    <a:pt x="37" y="75"/>
                    <a:pt x="0" y="115"/>
                  </a:cubicBezTo>
                  <a:cubicBezTo>
                    <a:pt x="27" y="101"/>
                    <a:pt x="86" y="114"/>
                    <a:pt x="122" y="108"/>
                  </a:cubicBezTo>
                  <a:cubicBezTo>
                    <a:pt x="145" y="103"/>
                    <a:pt x="181" y="100"/>
                    <a:pt x="201" y="87"/>
                  </a:cubicBezTo>
                </a:path>
              </a:pathLst>
            </a:custGeom>
            <a:solidFill>
              <a:srgbClr val="E6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37"/>
            <p:cNvSpPr/>
            <p:nvPr/>
          </p:nvSpPr>
          <p:spPr bwMode="auto">
            <a:xfrm>
              <a:off x="7338" y="286"/>
              <a:ext cx="204" cy="238"/>
            </a:xfrm>
            <a:custGeom>
              <a:avLst/>
              <a:gdLst>
                <a:gd name="T0" fmla="*/ 70 w 136"/>
                <a:gd name="T1" fmla="*/ 69 h 138"/>
                <a:gd name="T2" fmla="*/ 5 w 136"/>
                <a:gd name="T3" fmla="*/ 68 h 138"/>
                <a:gd name="T4" fmla="*/ 32 w 136"/>
                <a:gd name="T5" fmla="*/ 114 h 138"/>
                <a:gd name="T6" fmla="*/ 110 w 136"/>
                <a:gd name="T7" fmla="*/ 132 h 138"/>
                <a:gd name="T8" fmla="*/ 111 w 136"/>
                <a:gd name="T9" fmla="*/ 131 h 138"/>
                <a:gd name="T10" fmla="*/ 109 w 136"/>
                <a:gd name="T11" fmla="*/ 20 h 138"/>
                <a:gd name="T12" fmla="*/ 79 w 136"/>
                <a:gd name="T13" fmla="*/ 17 h 138"/>
                <a:gd name="T14" fmla="*/ 68 w 136"/>
                <a:gd name="T15" fmla="*/ 70 h 138"/>
                <a:gd name="T16" fmla="*/ 70 w 136"/>
                <a:gd name="T17" fmla="*/ 69 h 138"/>
                <a:gd name="T18" fmla="*/ 80 w 136"/>
                <a:gd name="T19" fmla="*/ 18 h 138"/>
                <a:gd name="T20" fmla="*/ 120 w 136"/>
                <a:gd name="T21" fmla="*/ 51 h 138"/>
                <a:gd name="T22" fmla="*/ 110 w 136"/>
                <a:gd name="T23" fmla="*/ 130 h 138"/>
                <a:gd name="T24" fmla="*/ 52 w 136"/>
                <a:gd name="T25" fmla="*/ 122 h 138"/>
                <a:gd name="T26" fmla="*/ 9 w 136"/>
                <a:gd name="T27" fmla="*/ 85 h 138"/>
                <a:gd name="T28" fmla="*/ 9 w 136"/>
                <a:gd name="T29" fmla="*/ 61 h 138"/>
                <a:gd name="T30" fmla="*/ 45 w 136"/>
                <a:gd name="T31" fmla="*/ 57 h 138"/>
                <a:gd name="T32" fmla="*/ 68 w 136"/>
                <a:gd name="T33" fmla="*/ 70 h 138"/>
                <a:gd name="T34" fmla="*/ 70 w 136"/>
                <a:gd name="T35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38">
                  <a:moveTo>
                    <a:pt x="70" y="69"/>
                  </a:moveTo>
                  <a:cubicBezTo>
                    <a:pt x="53" y="57"/>
                    <a:pt x="13" y="37"/>
                    <a:pt x="5" y="68"/>
                  </a:cubicBezTo>
                  <a:cubicBezTo>
                    <a:pt x="0" y="87"/>
                    <a:pt x="19" y="105"/>
                    <a:pt x="32" y="114"/>
                  </a:cubicBezTo>
                  <a:cubicBezTo>
                    <a:pt x="55" y="129"/>
                    <a:pt x="84" y="134"/>
                    <a:pt x="110" y="132"/>
                  </a:cubicBezTo>
                  <a:cubicBezTo>
                    <a:pt x="111" y="132"/>
                    <a:pt x="111" y="131"/>
                    <a:pt x="111" y="131"/>
                  </a:cubicBezTo>
                  <a:cubicBezTo>
                    <a:pt x="120" y="102"/>
                    <a:pt x="136" y="44"/>
                    <a:pt x="109" y="20"/>
                  </a:cubicBezTo>
                  <a:cubicBezTo>
                    <a:pt x="100" y="12"/>
                    <a:pt x="89" y="11"/>
                    <a:pt x="79" y="17"/>
                  </a:cubicBezTo>
                  <a:cubicBezTo>
                    <a:pt x="61" y="27"/>
                    <a:pt x="64" y="54"/>
                    <a:pt x="68" y="70"/>
                  </a:cubicBezTo>
                  <a:cubicBezTo>
                    <a:pt x="68" y="71"/>
                    <a:pt x="70" y="70"/>
                    <a:pt x="70" y="69"/>
                  </a:cubicBezTo>
                  <a:cubicBezTo>
                    <a:pt x="66" y="52"/>
                    <a:pt x="64" y="30"/>
                    <a:pt x="80" y="18"/>
                  </a:cubicBezTo>
                  <a:cubicBezTo>
                    <a:pt x="102" y="0"/>
                    <a:pt x="118" y="35"/>
                    <a:pt x="120" y="51"/>
                  </a:cubicBezTo>
                  <a:cubicBezTo>
                    <a:pt x="124" y="77"/>
                    <a:pt x="117" y="105"/>
                    <a:pt x="110" y="130"/>
                  </a:cubicBezTo>
                  <a:cubicBezTo>
                    <a:pt x="107" y="138"/>
                    <a:pt x="59" y="125"/>
                    <a:pt x="52" y="122"/>
                  </a:cubicBezTo>
                  <a:cubicBezTo>
                    <a:pt x="34" y="116"/>
                    <a:pt x="17" y="103"/>
                    <a:pt x="9" y="85"/>
                  </a:cubicBezTo>
                  <a:cubicBezTo>
                    <a:pt x="6" y="77"/>
                    <a:pt x="6" y="69"/>
                    <a:pt x="9" y="61"/>
                  </a:cubicBezTo>
                  <a:cubicBezTo>
                    <a:pt x="15" y="47"/>
                    <a:pt x="35" y="54"/>
                    <a:pt x="45" y="57"/>
                  </a:cubicBezTo>
                  <a:cubicBezTo>
                    <a:pt x="53" y="61"/>
                    <a:pt x="61" y="65"/>
                    <a:pt x="68" y="70"/>
                  </a:cubicBezTo>
                  <a:cubicBezTo>
                    <a:pt x="69" y="71"/>
                    <a:pt x="71" y="70"/>
                    <a:pt x="70" y="6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38"/>
            <p:cNvSpPr/>
            <p:nvPr/>
          </p:nvSpPr>
          <p:spPr bwMode="auto">
            <a:xfrm>
              <a:off x="7232" y="-559"/>
              <a:ext cx="306" cy="297"/>
            </a:xfrm>
            <a:custGeom>
              <a:avLst/>
              <a:gdLst>
                <a:gd name="T0" fmla="*/ 200 w 204"/>
                <a:gd name="T1" fmla="*/ 89 h 173"/>
                <a:gd name="T2" fmla="*/ 103 w 204"/>
                <a:gd name="T3" fmla="*/ 37 h 173"/>
                <a:gd name="T4" fmla="*/ 60 w 204"/>
                <a:gd name="T5" fmla="*/ 19 h 173"/>
                <a:gd name="T6" fmla="*/ 26 w 204"/>
                <a:gd name="T7" fmla="*/ 6 h 173"/>
                <a:gd name="T8" fmla="*/ 25 w 204"/>
                <a:gd name="T9" fmla="*/ 7 h 173"/>
                <a:gd name="T10" fmla="*/ 91 w 204"/>
                <a:gd name="T11" fmla="*/ 169 h 173"/>
                <a:gd name="T12" fmla="*/ 93 w 204"/>
                <a:gd name="T13" fmla="*/ 169 h 173"/>
                <a:gd name="T14" fmla="*/ 156 w 204"/>
                <a:gd name="T15" fmla="*/ 1 h 173"/>
                <a:gd name="T16" fmla="*/ 154 w 204"/>
                <a:gd name="T17" fmla="*/ 0 h 173"/>
                <a:gd name="T18" fmla="*/ 0 w 204"/>
                <a:gd name="T19" fmla="*/ 115 h 173"/>
                <a:gd name="T20" fmla="*/ 2 w 204"/>
                <a:gd name="T21" fmla="*/ 116 h 173"/>
                <a:gd name="T22" fmla="*/ 113 w 204"/>
                <a:gd name="T23" fmla="*/ 110 h 173"/>
                <a:gd name="T24" fmla="*/ 203 w 204"/>
                <a:gd name="T25" fmla="*/ 89 h 173"/>
                <a:gd name="T26" fmla="*/ 201 w 204"/>
                <a:gd name="T27" fmla="*/ 88 h 173"/>
                <a:gd name="T28" fmla="*/ 73 w 204"/>
                <a:gd name="T29" fmla="*/ 110 h 173"/>
                <a:gd name="T30" fmla="*/ 22 w 204"/>
                <a:gd name="T31" fmla="*/ 110 h 173"/>
                <a:gd name="T32" fmla="*/ 4 w 204"/>
                <a:gd name="T33" fmla="*/ 114 h 173"/>
                <a:gd name="T34" fmla="*/ 21 w 204"/>
                <a:gd name="T35" fmla="*/ 98 h 173"/>
                <a:gd name="T36" fmla="*/ 128 w 204"/>
                <a:gd name="T37" fmla="*/ 17 h 173"/>
                <a:gd name="T38" fmla="*/ 151 w 204"/>
                <a:gd name="T39" fmla="*/ 4 h 173"/>
                <a:gd name="T40" fmla="*/ 149 w 204"/>
                <a:gd name="T41" fmla="*/ 28 h 173"/>
                <a:gd name="T42" fmla="*/ 133 w 204"/>
                <a:gd name="T43" fmla="*/ 87 h 173"/>
                <a:gd name="T44" fmla="*/ 109 w 204"/>
                <a:gd name="T45" fmla="*/ 142 h 173"/>
                <a:gd name="T46" fmla="*/ 96 w 204"/>
                <a:gd name="T47" fmla="*/ 162 h 173"/>
                <a:gd name="T48" fmla="*/ 80 w 204"/>
                <a:gd name="T49" fmla="*/ 147 h 173"/>
                <a:gd name="T50" fmla="*/ 41 w 204"/>
                <a:gd name="T51" fmla="*/ 39 h 173"/>
                <a:gd name="T52" fmla="*/ 33 w 204"/>
                <a:gd name="T53" fmla="*/ 17 h 173"/>
                <a:gd name="T54" fmla="*/ 29 w 204"/>
                <a:gd name="T55" fmla="*/ 10 h 173"/>
                <a:gd name="T56" fmla="*/ 49 w 204"/>
                <a:gd name="T57" fmla="*/ 15 h 173"/>
                <a:gd name="T58" fmla="*/ 97 w 204"/>
                <a:gd name="T59" fmla="*/ 35 h 173"/>
                <a:gd name="T60" fmla="*/ 199 w 204"/>
                <a:gd name="T61" fmla="*/ 90 h 173"/>
                <a:gd name="T62" fmla="*/ 200 w 204"/>
                <a:gd name="T63" fmla="*/ 8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4" h="173">
                  <a:moveTo>
                    <a:pt x="200" y="89"/>
                  </a:moveTo>
                  <a:cubicBezTo>
                    <a:pt x="162" y="84"/>
                    <a:pt x="137" y="52"/>
                    <a:pt x="103" y="37"/>
                  </a:cubicBezTo>
                  <a:cubicBezTo>
                    <a:pt x="89" y="30"/>
                    <a:pt x="74" y="27"/>
                    <a:pt x="60" y="19"/>
                  </a:cubicBezTo>
                  <a:cubicBezTo>
                    <a:pt x="49" y="14"/>
                    <a:pt x="39" y="8"/>
                    <a:pt x="26" y="6"/>
                  </a:cubicBezTo>
                  <a:cubicBezTo>
                    <a:pt x="26" y="6"/>
                    <a:pt x="25" y="6"/>
                    <a:pt x="25" y="7"/>
                  </a:cubicBezTo>
                  <a:cubicBezTo>
                    <a:pt x="53" y="58"/>
                    <a:pt x="57" y="121"/>
                    <a:pt x="91" y="169"/>
                  </a:cubicBezTo>
                  <a:cubicBezTo>
                    <a:pt x="91" y="170"/>
                    <a:pt x="93" y="170"/>
                    <a:pt x="93" y="169"/>
                  </a:cubicBezTo>
                  <a:cubicBezTo>
                    <a:pt x="131" y="125"/>
                    <a:pt x="148" y="58"/>
                    <a:pt x="156" y="1"/>
                  </a:cubicBezTo>
                  <a:cubicBezTo>
                    <a:pt x="156" y="0"/>
                    <a:pt x="155" y="0"/>
                    <a:pt x="154" y="0"/>
                  </a:cubicBezTo>
                  <a:cubicBezTo>
                    <a:pt x="99" y="31"/>
                    <a:pt x="44" y="69"/>
                    <a:pt x="0" y="115"/>
                  </a:cubicBezTo>
                  <a:cubicBezTo>
                    <a:pt x="0" y="116"/>
                    <a:pt x="2" y="116"/>
                    <a:pt x="2" y="116"/>
                  </a:cubicBezTo>
                  <a:cubicBezTo>
                    <a:pt x="35" y="101"/>
                    <a:pt x="78" y="113"/>
                    <a:pt x="113" y="110"/>
                  </a:cubicBezTo>
                  <a:cubicBezTo>
                    <a:pt x="142" y="108"/>
                    <a:pt x="178" y="103"/>
                    <a:pt x="203" y="89"/>
                  </a:cubicBezTo>
                  <a:cubicBezTo>
                    <a:pt x="204" y="88"/>
                    <a:pt x="202" y="87"/>
                    <a:pt x="201" y="88"/>
                  </a:cubicBezTo>
                  <a:cubicBezTo>
                    <a:pt x="166" y="109"/>
                    <a:pt x="113" y="111"/>
                    <a:pt x="73" y="110"/>
                  </a:cubicBezTo>
                  <a:cubicBezTo>
                    <a:pt x="56" y="109"/>
                    <a:pt x="39" y="108"/>
                    <a:pt x="22" y="110"/>
                  </a:cubicBezTo>
                  <a:cubicBezTo>
                    <a:pt x="16" y="110"/>
                    <a:pt x="10" y="112"/>
                    <a:pt x="4" y="114"/>
                  </a:cubicBezTo>
                  <a:cubicBezTo>
                    <a:pt x="9" y="112"/>
                    <a:pt x="17" y="101"/>
                    <a:pt x="21" y="98"/>
                  </a:cubicBezTo>
                  <a:cubicBezTo>
                    <a:pt x="53" y="67"/>
                    <a:pt x="90" y="41"/>
                    <a:pt x="128" y="17"/>
                  </a:cubicBezTo>
                  <a:cubicBezTo>
                    <a:pt x="136" y="13"/>
                    <a:pt x="144" y="8"/>
                    <a:pt x="151" y="4"/>
                  </a:cubicBezTo>
                  <a:cubicBezTo>
                    <a:pt x="154" y="2"/>
                    <a:pt x="150" y="26"/>
                    <a:pt x="149" y="28"/>
                  </a:cubicBezTo>
                  <a:cubicBezTo>
                    <a:pt x="145" y="48"/>
                    <a:pt x="139" y="67"/>
                    <a:pt x="133" y="87"/>
                  </a:cubicBezTo>
                  <a:cubicBezTo>
                    <a:pt x="127" y="106"/>
                    <a:pt x="119" y="124"/>
                    <a:pt x="109" y="142"/>
                  </a:cubicBezTo>
                  <a:cubicBezTo>
                    <a:pt x="105" y="149"/>
                    <a:pt x="101" y="156"/>
                    <a:pt x="96" y="162"/>
                  </a:cubicBezTo>
                  <a:cubicBezTo>
                    <a:pt x="89" y="173"/>
                    <a:pt x="83" y="153"/>
                    <a:pt x="80" y="147"/>
                  </a:cubicBezTo>
                  <a:cubicBezTo>
                    <a:pt x="64" y="113"/>
                    <a:pt x="54" y="75"/>
                    <a:pt x="41" y="39"/>
                  </a:cubicBezTo>
                  <a:cubicBezTo>
                    <a:pt x="39" y="32"/>
                    <a:pt x="36" y="25"/>
                    <a:pt x="33" y="17"/>
                  </a:cubicBezTo>
                  <a:cubicBezTo>
                    <a:pt x="32" y="15"/>
                    <a:pt x="30" y="12"/>
                    <a:pt x="29" y="10"/>
                  </a:cubicBezTo>
                  <a:cubicBezTo>
                    <a:pt x="28" y="8"/>
                    <a:pt x="46" y="14"/>
                    <a:pt x="49" y="15"/>
                  </a:cubicBezTo>
                  <a:cubicBezTo>
                    <a:pt x="65" y="23"/>
                    <a:pt x="80" y="30"/>
                    <a:pt x="97" y="35"/>
                  </a:cubicBezTo>
                  <a:cubicBezTo>
                    <a:pt x="135" y="48"/>
                    <a:pt x="159" y="84"/>
                    <a:pt x="199" y="90"/>
                  </a:cubicBezTo>
                  <a:cubicBezTo>
                    <a:pt x="201" y="91"/>
                    <a:pt x="201" y="90"/>
                    <a:pt x="200" y="8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39"/>
            <p:cNvSpPr/>
            <p:nvPr/>
          </p:nvSpPr>
          <p:spPr bwMode="auto">
            <a:xfrm>
              <a:off x="1977" y="-602"/>
              <a:ext cx="76" cy="87"/>
            </a:xfrm>
            <a:custGeom>
              <a:avLst/>
              <a:gdLst>
                <a:gd name="T0" fmla="*/ 28 w 51"/>
                <a:gd name="T1" fmla="*/ 50 h 51"/>
                <a:gd name="T2" fmla="*/ 1 w 51"/>
                <a:gd name="T3" fmla="*/ 28 h 51"/>
                <a:gd name="T4" fmla="*/ 23 w 51"/>
                <a:gd name="T5" fmla="*/ 2 h 51"/>
                <a:gd name="T6" fmla="*/ 49 w 51"/>
                <a:gd name="T7" fmla="*/ 23 h 51"/>
                <a:gd name="T8" fmla="*/ 28 w 51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28" y="50"/>
                  </a:moveTo>
                  <a:cubicBezTo>
                    <a:pt x="15" y="51"/>
                    <a:pt x="3" y="41"/>
                    <a:pt x="1" y="28"/>
                  </a:cubicBezTo>
                  <a:cubicBezTo>
                    <a:pt x="0" y="15"/>
                    <a:pt x="10" y="3"/>
                    <a:pt x="23" y="2"/>
                  </a:cubicBezTo>
                  <a:cubicBezTo>
                    <a:pt x="36" y="0"/>
                    <a:pt x="48" y="10"/>
                    <a:pt x="49" y="23"/>
                  </a:cubicBezTo>
                  <a:cubicBezTo>
                    <a:pt x="51" y="37"/>
                    <a:pt x="41" y="48"/>
                    <a:pt x="28" y="50"/>
                  </a:cubicBezTo>
                  <a:close/>
                </a:path>
              </a:pathLst>
            </a:custGeom>
            <a:solidFill>
              <a:srgbClr val="94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40"/>
            <p:cNvSpPr/>
            <p:nvPr/>
          </p:nvSpPr>
          <p:spPr bwMode="auto">
            <a:xfrm>
              <a:off x="1451" y="-59"/>
              <a:ext cx="156" cy="222"/>
            </a:xfrm>
            <a:custGeom>
              <a:avLst/>
              <a:gdLst>
                <a:gd name="T0" fmla="*/ 99 w 104"/>
                <a:gd name="T1" fmla="*/ 65 h 129"/>
                <a:gd name="T2" fmla="*/ 41 w 104"/>
                <a:gd name="T3" fmla="*/ 110 h 129"/>
                <a:gd name="T4" fmla="*/ 8 w 104"/>
                <a:gd name="T5" fmla="*/ 64 h 129"/>
                <a:gd name="T6" fmla="*/ 66 w 104"/>
                <a:gd name="T7" fmla="*/ 20 h 129"/>
                <a:gd name="T8" fmla="*/ 99 w 104"/>
                <a:gd name="T9" fmla="*/ 65 h 129"/>
                <a:gd name="T10" fmla="*/ 104 w 104"/>
                <a:gd name="T11" fmla="*/ 64 h 129"/>
                <a:gd name="T12" fmla="*/ 3 w 104"/>
                <a:gd name="T13" fmla="*/ 65 h 129"/>
                <a:gd name="T14" fmla="*/ 104 w 104"/>
                <a:gd name="T15" fmla="*/ 64 h 129"/>
                <a:gd name="T16" fmla="*/ 99 w 104"/>
                <a:gd name="T1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9">
                  <a:moveTo>
                    <a:pt x="99" y="65"/>
                  </a:moveTo>
                  <a:cubicBezTo>
                    <a:pt x="97" y="95"/>
                    <a:pt x="73" y="118"/>
                    <a:pt x="41" y="110"/>
                  </a:cubicBezTo>
                  <a:cubicBezTo>
                    <a:pt x="20" y="104"/>
                    <a:pt x="9" y="84"/>
                    <a:pt x="8" y="64"/>
                  </a:cubicBezTo>
                  <a:cubicBezTo>
                    <a:pt x="6" y="33"/>
                    <a:pt x="38" y="12"/>
                    <a:pt x="66" y="20"/>
                  </a:cubicBezTo>
                  <a:cubicBezTo>
                    <a:pt x="87" y="25"/>
                    <a:pt x="98" y="45"/>
                    <a:pt x="99" y="65"/>
                  </a:cubicBezTo>
                  <a:cubicBezTo>
                    <a:pt x="99" y="66"/>
                    <a:pt x="104" y="65"/>
                    <a:pt x="104" y="64"/>
                  </a:cubicBezTo>
                  <a:cubicBezTo>
                    <a:pt x="100" y="0"/>
                    <a:pt x="6" y="2"/>
                    <a:pt x="3" y="65"/>
                  </a:cubicBezTo>
                  <a:cubicBezTo>
                    <a:pt x="0" y="129"/>
                    <a:pt x="101" y="127"/>
                    <a:pt x="104" y="64"/>
                  </a:cubicBezTo>
                  <a:cubicBezTo>
                    <a:pt x="104" y="64"/>
                    <a:pt x="99" y="64"/>
                    <a:pt x="99" y="6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41"/>
            <p:cNvSpPr/>
            <p:nvPr/>
          </p:nvSpPr>
          <p:spPr bwMode="auto">
            <a:xfrm>
              <a:off x="1583" y="259"/>
              <a:ext cx="98" cy="137"/>
            </a:xfrm>
            <a:custGeom>
              <a:avLst/>
              <a:gdLst>
                <a:gd name="T0" fmla="*/ 61 w 65"/>
                <a:gd name="T1" fmla="*/ 44 h 80"/>
                <a:gd name="T2" fmla="*/ 6 w 65"/>
                <a:gd name="T3" fmla="*/ 45 h 80"/>
                <a:gd name="T4" fmla="*/ 40 w 65"/>
                <a:gd name="T5" fmla="*/ 16 h 80"/>
                <a:gd name="T6" fmla="*/ 61 w 65"/>
                <a:gd name="T7" fmla="*/ 44 h 80"/>
                <a:gd name="T8" fmla="*/ 65 w 65"/>
                <a:gd name="T9" fmla="*/ 41 h 80"/>
                <a:gd name="T10" fmla="*/ 1 w 65"/>
                <a:gd name="T11" fmla="*/ 44 h 80"/>
                <a:gd name="T12" fmla="*/ 41 w 65"/>
                <a:gd name="T13" fmla="*/ 72 h 80"/>
                <a:gd name="T14" fmla="*/ 65 w 65"/>
                <a:gd name="T15" fmla="*/ 42 h 80"/>
                <a:gd name="T16" fmla="*/ 61 w 65"/>
                <a:gd name="T17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80">
                  <a:moveTo>
                    <a:pt x="61" y="44"/>
                  </a:moveTo>
                  <a:cubicBezTo>
                    <a:pt x="59" y="80"/>
                    <a:pt x="11" y="77"/>
                    <a:pt x="6" y="45"/>
                  </a:cubicBezTo>
                  <a:cubicBezTo>
                    <a:pt x="2" y="25"/>
                    <a:pt x="22" y="11"/>
                    <a:pt x="40" y="16"/>
                  </a:cubicBezTo>
                  <a:cubicBezTo>
                    <a:pt x="53" y="19"/>
                    <a:pt x="60" y="32"/>
                    <a:pt x="61" y="44"/>
                  </a:cubicBezTo>
                  <a:cubicBezTo>
                    <a:pt x="61" y="44"/>
                    <a:pt x="65" y="43"/>
                    <a:pt x="65" y="41"/>
                  </a:cubicBezTo>
                  <a:cubicBezTo>
                    <a:pt x="62" y="0"/>
                    <a:pt x="3" y="6"/>
                    <a:pt x="1" y="44"/>
                  </a:cubicBezTo>
                  <a:cubicBezTo>
                    <a:pt x="0" y="65"/>
                    <a:pt x="22" y="77"/>
                    <a:pt x="41" y="72"/>
                  </a:cubicBezTo>
                  <a:cubicBezTo>
                    <a:pt x="55" y="69"/>
                    <a:pt x="64" y="55"/>
                    <a:pt x="65" y="42"/>
                  </a:cubicBezTo>
                  <a:cubicBezTo>
                    <a:pt x="65" y="41"/>
                    <a:pt x="61" y="43"/>
                    <a:pt x="61" y="4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42"/>
            <p:cNvSpPr/>
            <p:nvPr/>
          </p:nvSpPr>
          <p:spPr bwMode="auto">
            <a:xfrm>
              <a:off x="2352" y="-540"/>
              <a:ext cx="129" cy="135"/>
            </a:xfrm>
            <a:custGeom>
              <a:avLst/>
              <a:gdLst>
                <a:gd name="T0" fmla="*/ 48 w 86"/>
                <a:gd name="T1" fmla="*/ 76 h 79"/>
                <a:gd name="T2" fmla="*/ 36 w 86"/>
                <a:gd name="T3" fmla="*/ 8 h 79"/>
                <a:gd name="T4" fmla="*/ 78 w 86"/>
                <a:gd name="T5" fmla="*/ 42 h 79"/>
                <a:gd name="T6" fmla="*/ 48 w 86"/>
                <a:gd name="T7" fmla="*/ 76 h 79"/>
                <a:gd name="T8" fmla="*/ 50 w 86"/>
                <a:gd name="T9" fmla="*/ 78 h 79"/>
                <a:gd name="T10" fmla="*/ 83 w 86"/>
                <a:gd name="T11" fmla="*/ 34 h 79"/>
                <a:gd name="T12" fmla="*/ 41 w 86"/>
                <a:gd name="T13" fmla="*/ 5 h 79"/>
                <a:gd name="T14" fmla="*/ 8 w 86"/>
                <a:gd name="T15" fmla="*/ 49 h 79"/>
                <a:gd name="T16" fmla="*/ 49 w 86"/>
                <a:gd name="T17" fmla="*/ 78 h 79"/>
                <a:gd name="T18" fmla="*/ 48 w 86"/>
                <a:gd name="T1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79">
                  <a:moveTo>
                    <a:pt x="48" y="76"/>
                  </a:moveTo>
                  <a:cubicBezTo>
                    <a:pt x="7" y="78"/>
                    <a:pt x="0" y="22"/>
                    <a:pt x="36" y="8"/>
                  </a:cubicBezTo>
                  <a:cubicBezTo>
                    <a:pt x="59" y="0"/>
                    <a:pt x="78" y="21"/>
                    <a:pt x="78" y="42"/>
                  </a:cubicBezTo>
                  <a:cubicBezTo>
                    <a:pt x="79" y="60"/>
                    <a:pt x="64" y="73"/>
                    <a:pt x="48" y="76"/>
                  </a:cubicBezTo>
                  <a:cubicBezTo>
                    <a:pt x="44" y="76"/>
                    <a:pt x="48" y="78"/>
                    <a:pt x="50" y="78"/>
                  </a:cubicBezTo>
                  <a:cubicBezTo>
                    <a:pt x="72" y="75"/>
                    <a:pt x="86" y="57"/>
                    <a:pt x="83" y="34"/>
                  </a:cubicBezTo>
                  <a:cubicBezTo>
                    <a:pt x="80" y="14"/>
                    <a:pt x="59" y="4"/>
                    <a:pt x="41" y="5"/>
                  </a:cubicBezTo>
                  <a:cubicBezTo>
                    <a:pt x="19" y="6"/>
                    <a:pt x="4" y="28"/>
                    <a:pt x="8" y="49"/>
                  </a:cubicBezTo>
                  <a:cubicBezTo>
                    <a:pt x="11" y="69"/>
                    <a:pt x="31" y="79"/>
                    <a:pt x="49" y="78"/>
                  </a:cubicBezTo>
                  <a:cubicBezTo>
                    <a:pt x="53" y="78"/>
                    <a:pt x="50" y="76"/>
                    <a:pt x="48" y="7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43"/>
            <p:cNvSpPr/>
            <p:nvPr/>
          </p:nvSpPr>
          <p:spPr bwMode="auto">
            <a:xfrm>
              <a:off x="1462" y="-616"/>
              <a:ext cx="226" cy="237"/>
            </a:xfrm>
            <a:custGeom>
              <a:avLst/>
              <a:gdLst>
                <a:gd name="T0" fmla="*/ 77 w 151"/>
                <a:gd name="T1" fmla="*/ 64 h 138"/>
                <a:gd name="T2" fmla="*/ 5 w 151"/>
                <a:gd name="T3" fmla="*/ 58 h 138"/>
                <a:gd name="T4" fmla="*/ 27 w 151"/>
                <a:gd name="T5" fmla="*/ 107 h 138"/>
                <a:gd name="T6" fmla="*/ 111 w 151"/>
                <a:gd name="T7" fmla="*/ 138 h 138"/>
                <a:gd name="T8" fmla="*/ 114 w 151"/>
                <a:gd name="T9" fmla="*/ 137 h 138"/>
                <a:gd name="T10" fmla="*/ 126 w 151"/>
                <a:gd name="T11" fmla="*/ 17 h 138"/>
                <a:gd name="T12" fmla="*/ 90 w 151"/>
                <a:gd name="T13" fmla="*/ 9 h 138"/>
                <a:gd name="T14" fmla="*/ 72 w 151"/>
                <a:gd name="T15" fmla="*/ 65 h 138"/>
                <a:gd name="T16" fmla="*/ 77 w 151"/>
                <a:gd name="T17" fmla="*/ 65 h 138"/>
                <a:gd name="T18" fmla="*/ 96 w 151"/>
                <a:gd name="T19" fmla="*/ 12 h 138"/>
                <a:gd name="T20" fmla="*/ 131 w 151"/>
                <a:gd name="T21" fmla="*/ 50 h 138"/>
                <a:gd name="T22" fmla="*/ 109 w 151"/>
                <a:gd name="T23" fmla="*/ 135 h 138"/>
                <a:gd name="T24" fmla="*/ 76 w 151"/>
                <a:gd name="T25" fmla="*/ 128 h 138"/>
                <a:gd name="T26" fmla="*/ 47 w 151"/>
                <a:gd name="T27" fmla="*/ 115 h 138"/>
                <a:gd name="T28" fmla="*/ 10 w 151"/>
                <a:gd name="T29" fmla="*/ 71 h 138"/>
                <a:gd name="T30" fmla="*/ 17 w 151"/>
                <a:gd name="T31" fmla="*/ 46 h 138"/>
                <a:gd name="T32" fmla="*/ 50 w 151"/>
                <a:gd name="T33" fmla="*/ 50 h 138"/>
                <a:gd name="T34" fmla="*/ 73 w 151"/>
                <a:gd name="T35" fmla="*/ 66 h 138"/>
                <a:gd name="T36" fmla="*/ 77 w 151"/>
                <a:gd name="T37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38">
                  <a:moveTo>
                    <a:pt x="77" y="64"/>
                  </a:moveTo>
                  <a:cubicBezTo>
                    <a:pt x="59" y="48"/>
                    <a:pt x="15" y="20"/>
                    <a:pt x="5" y="58"/>
                  </a:cubicBezTo>
                  <a:cubicBezTo>
                    <a:pt x="0" y="77"/>
                    <a:pt x="15" y="95"/>
                    <a:pt x="27" y="107"/>
                  </a:cubicBezTo>
                  <a:cubicBezTo>
                    <a:pt x="50" y="128"/>
                    <a:pt x="82" y="137"/>
                    <a:pt x="111" y="138"/>
                  </a:cubicBezTo>
                  <a:cubicBezTo>
                    <a:pt x="112" y="138"/>
                    <a:pt x="113" y="138"/>
                    <a:pt x="114" y="137"/>
                  </a:cubicBezTo>
                  <a:cubicBezTo>
                    <a:pt x="127" y="105"/>
                    <a:pt x="151" y="48"/>
                    <a:pt x="126" y="17"/>
                  </a:cubicBezTo>
                  <a:cubicBezTo>
                    <a:pt x="117" y="7"/>
                    <a:pt x="103" y="1"/>
                    <a:pt x="90" y="9"/>
                  </a:cubicBezTo>
                  <a:cubicBezTo>
                    <a:pt x="72" y="22"/>
                    <a:pt x="70" y="45"/>
                    <a:pt x="72" y="65"/>
                  </a:cubicBezTo>
                  <a:cubicBezTo>
                    <a:pt x="73" y="68"/>
                    <a:pt x="78" y="67"/>
                    <a:pt x="77" y="65"/>
                  </a:cubicBezTo>
                  <a:cubicBezTo>
                    <a:pt x="75" y="46"/>
                    <a:pt x="76" y="21"/>
                    <a:pt x="96" y="12"/>
                  </a:cubicBezTo>
                  <a:cubicBezTo>
                    <a:pt x="118" y="0"/>
                    <a:pt x="130" y="34"/>
                    <a:pt x="131" y="50"/>
                  </a:cubicBezTo>
                  <a:cubicBezTo>
                    <a:pt x="131" y="78"/>
                    <a:pt x="120" y="109"/>
                    <a:pt x="109" y="135"/>
                  </a:cubicBezTo>
                  <a:cubicBezTo>
                    <a:pt x="109" y="136"/>
                    <a:pt x="78" y="129"/>
                    <a:pt x="76" y="128"/>
                  </a:cubicBezTo>
                  <a:cubicBezTo>
                    <a:pt x="66" y="125"/>
                    <a:pt x="56" y="121"/>
                    <a:pt x="47" y="115"/>
                  </a:cubicBezTo>
                  <a:cubicBezTo>
                    <a:pt x="30" y="106"/>
                    <a:pt x="15" y="91"/>
                    <a:pt x="10" y="71"/>
                  </a:cubicBezTo>
                  <a:cubicBezTo>
                    <a:pt x="8" y="62"/>
                    <a:pt x="10" y="52"/>
                    <a:pt x="17" y="46"/>
                  </a:cubicBezTo>
                  <a:cubicBezTo>
                    <a:pt x="26" y="38"/>
                    <a:pt x="42" y="46"/>
                    <a:pt x="50" y="50"/>
                  </a:cubicBezTo>
                  <a:cubicBezTo>
                    <a:pt x="58" y="54"/>
                    <a:pt x="66" y="60"/>
                    <a:pt x="73" y="66"/>
                  </a:cubicBezTo>
                  <a:cubicBezTo>
                    <a:pt x="75" y="68"/>
                    <a:pt x="79" y="66"/>
                    <a:pt x="77" y="64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44"/>
            <p:cNvSpPr/>
            <p:nvPr/>
          </p:nvSpPr>
          <p:spPr bwMode="auto">
            <a:xfrm>
              <a:off x="1971" y="-604"/>
              <a:ext cx="90" cy="91"/>
            </a:xfrm>
            <a:custGeom>
              <a:avLst/>
              <a:gdLst>
                <a:gd name="T0" fmla="*/ 30 w 60"/>
                <a:gd name="T1" fmla="*/ 49 h 53"/>
                <a:gd name="T2" fmla="*/ 26 w 60"/>
                <a:gd name="T3" fmla="*/ 4 h 53"/>
                <a:gd name="T4" fmla="*/ 50 w 60"/>
                <a:gd name="T5" fmla="*/ 33 h 53"/>
                <a:gd name="T6" fmla="*/ 30 w 60"/>
                <a:gd name="T7" fmla="*/ 49 h 53"/>
                <a:gd name="T8" fmla="*/ 34 w 60"/>
                <a:gd name="T9" fmla="*/ 52 h 53"/>
                <a:gd name="T10" fmla="*/ 54 w 60"/>
                <a:gd name="T11" fmla="*/ 18 h 53"/>
                <a:gd name="T12" fmla="*/ 25 w 60"/>
                <a:gd name="T13" fmla="*/ 1 h 53"/>
                <a:gd name="T14" fmla="*/ 5 w 60"/>
                <a:gd name="T15" fmla="*/ 36 h 53"/>
                <a:gd name="T16" fmla="*/ 33 w 60"/>
                <a:gd name="T17" fmla="*/ 52 h 53"/>
                <a:gd name="T18" fmla="*/ 30 w 60"/>
                <a:gd name="T1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30" y="49"/>
                  </a:moveTo>
                  <a:cubicBezTo>
                    <a:pt x="0" y="51"/>
                    <a:pt x="2" y="11"/>
                    <a:pt x="26" y="4"/>
                  </a:cubicBezTo>
                  <a:cubicBezTo>
                    <a:pt x="44" y="0"/>
                    <a:pt x="54" y="19"/>
                    <a:pt x="50" y="33"/>
                  </a:cubicBezTo>
                  <a:cubicBezTo>
                    <a:pt x="48" y="42"/>
                    <a:pt x="39" y="48"/>
                    <a:pt x="30" y="49"/>
                  </a:cubicBezTo>
                  <a:cubicBezTo>
                    <a:pt x="29" y="49"/>
                    <a:pt x="32" y="52"/>
                    <a:pt x="34" y="52"/>
                  </a:cubicBezTo>
                  <a:cubicBezTo>
                    <a:pt x="50" y="50"/>
                    <a:pt x="60" y="34"/>
                    <a:pt x="54" y="18"/>
                  </a:cubicBezTo>
                  <a:cubicBezTo>
                    <a:pt x="49" y="7"/>
                    <a:pt x="37" y="1"/>
                    <a:pt x="25" y="1"/>
                  </a:cubicBezTo>
                  <a:cubicBezTo>
                    <a:pt x="8" y="2"/>
                    <a:pt x="0" y="21"/>
                    <a:pt x="5" y="36"/>
                  </a:cubicBezTo>
                  <a:cubicBezTo>
                    <a:pt x="9" y="47"/>
                    <a:pt x="22" y="53"/>
                    <a:pt x="33" y="52"/>
                  </a:cubicBezTo>
                  <a:cubicBezTo>
                    <a:pt x="35" y="52"/>
                    <a:pt x="31" y="49"/>
                    <a:pt x="30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Rectangle 45"/>
            <p:cNvSpPr>
              <a:spLocks noChangeArrowheads="1"/>
            </p:cNvSpPr>
            <p:nvPr/>
          </p:nvSpPr>
          <p:spPr bwMode="auto">
            <a:xfrm>
              <a:off x="1223" y="-475"/>
              <a:ext cx="111" cy="112"/>
            </a:xfrm>
            <a:prstGeom prst="rect">
              <a:avLst/>
            </a:pr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46"/>
            <p:cNvSpPr/>
            <p:nvPr/>
          </p:nvSpPr>
          <p:spPr bwMode="auto">
            <a:xfrm>
              <a:off x="1732" y="-487"/>
              <a:ext cx="139" cy="139"/>
            </a:xfrm>
            <a:custGeom>
              <a:avLst/>
              <a:gdLst>
                <a:gd name="T0" fmla="*/ 46 w 93"/>
                <a:gd name="T1" fmla="*/ 0 h 81"/>
                <a:gd name="T2" fmla="*/ 27 w 93"/>
                <a:gd name="T3" fmla="*/ 5 h 81"/>
                <a:gd name="T4" fmla="*/ 11 w 93"/>
                <a:gd name="T5" fmla="*/ 60 h 81"/>
                <a:gd name="T6" fmla="*/ 46 w 93"/>
                <a:gd name="T7" fmla="*/ 81 h 81"/>
                <a:gd name="T8" fmla="*/ 66 w 93"/>
                <a:gd name="T9" fmla="*/ 76 h 81"/>
                <a:gd name="T10" fmla="*/ 82 w 93"/>
                <a:gd name="T11" fmla="*/ 20 h 81"/>
                <a:gd name="T12" fmla="*/ 46 w 9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1">
                  <a:moveTo>
                    <a:pt x="46" y="0"/>
                  </a:moveTo>
                  <a:cubicBezTo>
                    <a:pt x="40" y="0"/>
                    <a:pt x="33" y="1"/>
                    <a:pt x="27" y="5"/>
                  </a:cubicBezTo>
                  <a:cubicBezTo>
                    <a:pt x="7" y="16"/>
                    <a:pt x="0" y="40"/>
                    <a:pt x="11" y="60"/>
                  </a:cubicBezTo>
                  <a:cubicBezTo>
                    <a:pt x="18" y="73"/>
                    <a:pt x="32" y="81"/>
                    <a:pt x="46" y="81"/>
                  </a:cubicBezTo>
                  <a:cubicBezTo>
                    <a:pt x="53" y="81"/>
                    <a:pt x="60" y="79"/>
                    <a:pt x="66" y="76"/>
                  </a:cubicBezTo>
                  <a:cubicBezTo>
                    <a:pt x="86" y="65"/>
                    <a:pt x="93" y="40"/>
                    <a:pt x="82" y="20"/>
                  </a:cubicBezTo>
                  <a:cubicBezTo>
                    <a:pt x="74" y="7"/>
                    <a:pt x="61" y="0"/>
                    <a:pt x="46" y="0"/>
                  </a:cubicBezTo>
                </a:path>
              </a:pathLst>
            </a:cu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47"/>
            <p:cNvSpPr/>
            <p:nvPr/>
          </p:nvSpPr>
          <p:spPr bwMode="auto">
            <a:xfrm>
              <a:off x="1664" y="-647"/>
              <a:ext cx="102" cy="105"/>
            </a:xfrm>
            <a:custGeom>
              <a:avLst/>
              <a:gdLst>
                <a:gd name="T0" fmla="*/ 35 w 68"/>
                <a:gd name="T1" fmla="*/ 0 h 61"/>
                <a:gd name="T2" fmla="*/ 20 w 68"/>
                <a:gd name="T3" fmla="*/ 4 h 61"/>
                <a:gd name="T4" fmla="*/ 8 w 68"/>
                <a:gd name="T5" fmla="*/ 45 h 61"/>
                <a:gd name="T6" fmla="*/ 35 w 68"/>
                <a:gd name="T7" fmla="*/ 61 h 61"/>
                <a:gd name="T8" fmla="*/ 50 w 68"/>
                <a:gd name="T9" fmla="*/ 57 h 61"/>
                <a:gd name="T10" fmla="*/ 51 w 68"/>
                <a:gd name="T11" fmla="*/ 56 h 61"/>
                <a:gd name="T12" fmla="*/ 25 w 68"/>
                <a:gd name="T13" fmla="*/ 54 h 61"/>
                <a:gd name="T14" fmla="*/ 26 w 68"/>
                <a:gd name="T15" fmla="*/ 49 h 61"/>
                <a:gd name="T16" fmla="*/ 57 w 68"/>
                <a:gd name="T17" fmla="*/ 51 h 61"/>
                <a:gd name="T18" fmla="*/ 61 w 68"/>
                <a:gd name="T19" fmla="*/ 16 h 61"/>
                <a:gd name="T20" fmla="*/ 35 w 68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61">
                  <a:moveTo>
                    <a:pt x="35" y="0"/>
                  </a:moveTo>
                  <a:cubicBezTo>
                    <a:pt x="30" y="0"/>
                    <a:pt x="25" y="1"/>
                    <a:pt x="20" y="4"/>
                  </a:cubicBezTo>
                  <a:cubicBezTo>
                    <a:pt x="6" y="12"/>
                    <a:pt x="0" y="31"/>
                    <a:pt x="8" y="45"/>
                  </a:cubicBezTo>
                  <a:cubicBezTo>
                    <a:pt x="14" y="55"/>
                    <a:pt x="24" y="61"/>
                    <a:pt x="35" y="61"/>
                  </a:cubicBezTo>
                  <a:cubicBezTo>
                    <a:pt x="40" y="61"/>
                    <a:pt x="45" y="60"/>
                    <a:pt x="50" y="57"/>
                  </a:cubicBezTo>
                  <a:cubicBezTo>
                    <a:pt x="50" y="57"/>
                    <a:pt x="51" y="56"/>
                    <a:pt x="51" y="56"/>
                  </a:cubicBezTo>
                  <a:cubicBezTo>
                    <a:pt x="42" y="55"/>
                    <a:pt x="34" y="55"/>
                    <a:pt x="25" y="5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6" y="50"/>
                    <a:pt x="46" y="50"/>
                    <a:pt x="57" y="51"/>
                  </a:cubicBezTo>
                  <a:cubicBezTo>
                    <a:pt x="66" y="42"/>
                    <a:pt x="68" y="28"/>
                    <a:pt x="61" y="16"/>
                  </a:cubicBezTo>
                  <a:cubicBezTo>
                    <a:pt x="56" y="6"/>
                    <a:pt x="46" y="0"/>
                    <a:pt x="35" y="0"/>
                  </a:cubicBezTo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48"/>
            <p:cNvSpPr/>
            <p:nvPr/>
          </p:nvSpPr>
          <p:spPr bwMode="auto">
            <a:xfrm>
              <a:off x="1702" y="-563"/>
              <a:ext cx="48" cy="12"/>
            </a:xfrm>
            <a:custGeom>
              <a:avLst/>
              <a:gdLst>
                <a:gd name="T0" fmla="*/ 1 w 32"/>
                <a:gd name="T1" fmla="*/ 0 h 7"/>
                <a:gd name="T2" fmla="*/ 0 w 32"/>
                <a:gd name="T3" fmla="*/ 5 h 7"/>
                <a:gd name="T4" fmla="*/ 26 w 32"/>
                <a:gd name="T5" fmla="*/ 7 h 7"/>
                <a:gd name="T6" fmla="*/ 32 w 32"/>
                <a:gd name="T7" fmla="*/ 2 h 7"/>
                <a:gd name="T8" fmla="*/ 1 w 3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9" y="6"/>
                    <a:pt x="17" y="6"/>
                    <a:pt x="26" y="7"/>
                  </a:cubicBezTo>
                  <a:cubicBezTo>
                    <a:pt x="28" y="6"/>
                    <a:pt x="30" y="4"/>
                    <a:pt x="32" y="2"/>
                  </a:cubicBezTo>
                  <a:cubicBezTo>
                    <a:pt x="21" y="1"/>
                    <a:pt x="11" y="1"/>
                    <a:pt x="1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49"/>
            <p:cNvSpPr>
              <a:spLocks noEditPoints="1"/>
            </p:cNvSpPr>
            <p:nvPr/>
          </p:nvSpPr>
          <p:spPr bwMode="auto">
            <a:xfrm>
              <a:off x="1411" y="-167"/>
              <a:ext cx="82" cy="87"/>
            </a:xfrm>
            <a:custGeom>
              <a:avLst/>
              <a:gdLst>
                <a:gd name="T0" fmla="*/ 54 w 55"/>
                <a:gd name="T1" fmla="*/ 21 h 51"/>
                <a:gd name="T2" fmla="*/ 55 w 55"/>
                <a:gd name="T3" fmla="*/ 29 h 51"/>
                <a:gd name="T4" fmla="*/ 54 w 55"/>
                <a:gd name="T5" fmla="*/ 21 h 51"/>
                <a:gd name="T6" fmla="*/ 29 w 55"/>
                <a:gd name="T7" fmla="*/ 0 h 51"/>
                <a:gd name="T8" fmla="*/ 17 w 55"/>
                <a:gd name="T9" fmla="*/ 3 h 51"/>
                <a:gd name="T10" fmla="*/ 7 w 55"/>
                <a:gd name="T11" fmla="*/ 38 h 51"/>
                <a:gd name="T12" fmla="*/ 29 w 55"/>
                <a:gd name="T13" fmla="*/ 51 h 51"/>
                <a:gd name="T14" fmla="*/ 42 w 55"/>
                <a:gd name="T15" fmla="*/ 47 h 51"/>
                <a:gd name="T16" fmla="*/ 52 w 55"/>
                <a:gd name="T17" fmla="*/ 37 h 51"/>
                <a:gd name="T18" fmla="*/ 51 w 55"/>
                <a:gd name="T19" fmla="*/ 37 h 51"/>
                <a:gd name="T20" fmla="*/ 51 w 55"/>
                <a:gd name="T21" fmla="*/ 16 h 51"/>
                <a:gd name="T22" fmla="*/ 49 w 55"/>
                <a:gd name="T23" fmla="*/ 9 h 51"/>
                <a:gd name="T24" fmla="*/ 29 w 55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1">
                  <a:moveTo>
                    <a:pt x="54" y="21"/>
                  </a:moveTo>
                  <a:cubicBezTo>
                    <a:pt x="54" y="23"/>
                    <a:pt x="54" y="26"/>
                    <a:pt x="55" y="29"/>
                  </a:cubicBezTo>
                  <a:cubicBezTo>
                    <a:pt x="55" y="26"/>
                    <a:pt x="55" y="23"/>
                    <a:pt x="54" y="21"/>
                  </a:cubicBezTo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2" y="46"/>
                    <a:pt x="21" y="51"/>
                    <a:pt x="29" y="51"/>
                  </a:cubicBezTo>
                  <a:cubicBezTo>
                    <a:pt x="34" y="51"/>
                    <a:pt x="38" y="50"/>
                    <a:pt x="42" y="47"/>
                  </a:cubicBezTo>
                  <a:cubicBezTo>
                    <a:pt x="46" y="45"/>
                    <a:pt x="50" y="41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0"/>
                    <a:pt x="51" y="23"/>
                    <a:pt x="51" y="16"/>
                  </a:cubicBezTo>
                  <a:cubicBezTo>
                    <a:pt x="50" y="14"/>
                    <a:pt x="50" y="12"/>
                    <a:pt x="49" y="9"/>
                  </a:cubicBezTo>
                  <a:cubicBezTo>
                    <a:pt x="44" y="3"/>
                    <a:pt x="37" y="0"/>
                    <a:pt x="29" y="0"/>
                  </a:cubicBezTo>
                </a:path>
              </a:pathLst>
            </a:custGeom>
            <a:solidFill>
              <a:srgbClr val="FFB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50"/>
            <p:cNvSpPr/>
            <p:nvPr/>
          </p:nvSpPr>
          <p:spPr bwMode="auto">
            <a:xfrm>
              <a:off x="1487" y="-140"/>
              <a:ext cx="6" cy="36"/>
            </a:xfrm>
            <a:custGeom>
              <a:avLst/>
              <a:gdLst>
                <a:gd name="T0" fmla="*/ 0 w 4"/>
                <a:gd name="T1" fmla="*/ 0 h 21"/>
                <a:gd name="T2" fmla="*/ 0 w 4"/>
                <a:gd name="T3" fmla="*/ 21 h 21"/>
                <a:gd name="T4" fmla="*/ 1 w 4"/>
                <a:gd name="T5" fmla="*/ 21 h 21"/>
                <a:gd name="T6" fmla="*/ 4 w 4"/>
                <a:gd name="T7" fmla="*/ 13 h 21"/>
                <a:gd name="T8" fmla="*/ 3 w 4"/>
                <a:gd name="T9" fmla="*/ 5 h 21"/>
                <a:gd name="T10" fmla="*/ 3 w 4"/>
                <a:gd name="T11" fmla="*/ 2 h 21"/>
                <a:gd name="T12" fmla="*/ 0 w 4"/>
                <a:gd name="T13" fmla="*/ 3 h 21"/>
                <a:gd name="T14" fmla="*/ 0 w 4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1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18"/>
                    <a:pt x="3" y="16"/>
                    <a:pt x="4" y="13"/>
                  </a:cubicBezTo>
                  <a:cubicBezTo>
                    <a:pt x="3" y="10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51"/>
            <p:cNvSpPr/>
            <p:nvPr/>
          </p:nvSpPr>
          <p:spPr bwMode="auto">
            <a:xfrm>
              <a:off x="1484" y="-152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2 w 5"/>
                <a:gd name="T3" fmla="*/ 7 h 10"/>
                <a:gd name="T4" fmla="*/ 2 w 5"/>
                <a:gd name="T5" fmla="*/ 10 h 10"/>
                <a:gd name="T6" fmla="*/ 5 w 5"/>
                <a:gd name="T7" fmla="*/ 9 h 10"/>
                <a:gd name="T8" fmla="*/ 3 w 5"/>
                <a:gd name="T9" fmla="*/ 4 h 10"/>
                <a:gd name="T10" fmla="*/ 0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7"/>
                    <a:pt x="4" y="6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52"/>
            <p:cNvSpPr/>
            <p:nvPr/>
          </p:nvSpPr>
          <p:spPr bwMode="auto">
            <a:xfrm>
              <a:off x="1912" y="-802"/>
              <a:ext cx="131" cy="131"/>
            </a:xfrm>
            <a:custGeom>
              <a:avLst/>
              <a:gdLst>
                <a:gd name="T0" fmla="*/ 44 w 87"/>
                <a:gd name="T1" fmla="*/ 0 h 76"/>
                <a:gd name="T2" fmla="*/ 25 w 87"/>
                <a:gd name="T3" fmla="*/ 5 h 76"/>
                <a:gd name="T4" fmla="*/ 11 w 87"/>
                <a:gd name="T5" fmla="*/ 57 h 76"/>
                <a:gd name="T6" fmla="*/ 44 w 87"/>
                <a:gd name="T7" fmla="*/ 76 h 76"/>
                <a:gd name="T8" fmla="*/ 62 w 87"/>
                <a:gd name="T9" fmla="*/ 72 h 76"/>
                <a:gd name="T10" fmla="*/ 77 w 87"/>
                <a:gd name="T11" fmla="*/ 20 h 76"/>
                <a:gd name="T12" fmla="*/ 44 w 8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6">
                  <a:moveTo>
                    <a:pt x="44" y="0"/>
                  </a:moveTo>
                  <a:cubicBezTo>
                    <a:pt x="38" y="0"/>
                    <a:pt x="31" y="2"/>
                    <a:pt x="25" y="5"/>
                  </a:cubicBezTo>
                  <a:cubicBezTo>
                    <a:pt x="7" y="15"/>
                    <a:pt x="0" y="39"/>
                    <a:pt x="11" y="57"/>
                  </a:cubicBezTo>
                  <a:cubicBezTo>
                    <a:pt x="18" y="69"/>
                    <a:pt x="31" y="76"/>
                    <a:pt x="44" y="76"/>
                  </a:cubicBezTo>
                  <a:cubicBezTo>
                    <a:pt x="50" y="76"/>
                    <a:pt x="57" y="75"/>
                    <a:pt x="62" y="72"/>
                  </a:cubicBezTo>
                  <a:cubicBezTo>
                    <a:pt x="81" y="61"/>
                    <a:pt x="87" y="38"/>
                    <a:pt x="77" y="20"/>
                  </a:cubicBezTo>
                  <a:cubicBezTo>
                    <a:pt x="70" y="7"/>
                    <a:pt x="57" y="0"/>
                    <a:pt x="44" y="0"/>
                  </a:cubicBezTo>
                </a:path>
              </a:pathLst>
            </a:custGeom>
            <a:solidFill>
              <a:srgbClr val="FFB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53"/>
            <p:cNvSpPr>
              <a:spLocks noEditPoints="1"/>
            </p:cNvSpPr>
            <p:nvPr/>
          </p:nvSpPr>
          <p:spPr bwMode="auto">
            <a:xfrm>
              <a:off x="1514" y="-582"/>
              <a:ext cx="62" cy="67"/>
            </a:xfrm>
            <a:custGeom>
              <a:avLst/>
              <a:gdLst>
                <a:gd name="T0" fmla="*/ 25 w 41"/>
                <a:gd name="T1" fmla="*/ 31 h 39"/>
                <a:gd name="T2" fmla="*/ 37 w 41"/>
                <a:gd name="T3" fmla="*/ 39 h 39"/>
                <a:gd name="T4" fmla="*/ 37 w 41"/>
                <a:gd name="T5" fmla="*/ 32 h 39"/>
                <a:gd name="T6" fmla="*/ 25 w 41"/>
                <a:gd name="T7" fmla="*/ 31 h 39"/>
                <a:gd name="T8" fmla="*/ 25 w 41"/>
                <a:gd name="T9" fmla="*/ 0 h 39"/>
                <a:gd name="T10" fmla="*/ 19 w 41"/>
                <a:gd name="T11" fmla="*/ 1 h 39"/>
                <a:gd name="T12" fmla="*/ 18 w 41"/>
                <a:gd name="T13" fmla="*/ 6 h 39"/>
                <a:gd name="T14" fmla="*/ 10 w 41"/>
                <a:gd name="T15" fmla="*/ 6 h 39"/>
                <a:gd name="T16" fmla="*/ 0 w 41"/>
                <a:gd name="T17" fmla="*/ 20 h 39"/>
                <a:gd name="T18" fmla="*/ 18 w 41"/>
                <a:gd name="T19" fmla="*/ 27 h 39"/>
                <a:gd name="T20" fmla="*/ 20 w 41"/>
                <a:gd name="T21" fmla="*/ 27 h 39"/>
                <a:gd name="T22" fmla="*/ 37 w 41"/>
                <a:gd name="T23" fmla="*/ 28 h 39"/>
                <a:gd name="T24" fmla="*/ 41 w 41"/>
                <a:gd name="T25" fmla="*/ 6 h 39"/>
                <a:gd name="T26" fmla="*/ 25 w 41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9">
                  <a:moveTo>
                    <a:pt x="25" y="31"/>
                  </a:moveTo>
                  <a:cubicBezTo>
                    <a:pt x="29" y="34"/>
                    <a:pt x="33" y="37"/>
                    <a:pt x="37" y="39"/>
                  </a:cubicBezTo>
                  <a:cubicBezTo>
                    <a:pt x="37" y="37"/>
                    <a:pt x="37" y="34"/>
                    <a:pt x="37" y="32"/>
                  </a:cubicBezTo>
                  <a:cubicBezTo>
                    <a:pt x="32" y="31"/>
                    <a:pt x="28" y="31"/>
                    <a:pt x="25" y="31"/>
                  </a:cubicBezTo>
                  <a:moveTo>
                    <a:pt x="25" y="0"/>
                  </a:moveTo>
                  <a:cubicBezTo>
                    <a:pt x="23" y="0"/>
                    <a:pt x="21" y="1"/>
                    <a:pt x="19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5" y="6"/>
                    <a:pt x="12" y="6"/>
                    <a:pt x="10" y="6"/>
                  </a:cubicBezTo>
                  <a:cubicBezTo>
                    <a:pt x="5" y="9"/>
                    <a:pt x="2" y="14"/>
                    <a:pt x="0" y="20"/>
                  </a:cubicBezTo>
                  <a:cubicBezTo>
                    <a:pt x="6" y="21"/>
                    <a:pt x="12" y="24"/>
                    <a:pt x="18" y="27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4" y="27"/>
                    <a:pt x="30" y="28"/>
                    <a:pt x="37" y="28"/>
                  </a:cubicBezTo>
                  <a:cubicBezTo>
                    <a:pt x="37" y="20"/>
                    <a:pt x="38" y="12"/>
                    <a:pt x="41" y="6"/>
                  </a:cubicBezTo>
                  <a:cubicBezTo>
                    <a:pt x="37" y="2"/>
                    <a:pt x="31" y="0"/>
                    <a:pt x="25" y="0"/>
                  </a:cubicBezTo>
                </a:path>
              </a:pathLst>
            </a:custGeom>
            <a:solidFill>
              <a:srgbClr val="DFE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54"/>
            <p:cNvSpPr/>
            <p:nvPr/>
          </p:nvSpPr>
          <p:spPr bwMode="auto">
            <a:xfrm>
              <a:off x="1541" y="-535"/>
              <a:ext cx="29" cy="8"/>
            </a:xfrm>
            <a:custGeom>
              <a:avLst/>
              <a:gdLst>
                <a:gd name="T0" fmla="*/ 0 w 19"/>
                <a:gd name="T1" fmla="*/ 0 h 5"/>
                <a:gd name="T2" fmla="*/ 7 w 19"/>
                <a:gd name="T3" fmla="*/ 4 h 5"/>
                <a:gd name="T4" fmla="*/ 19 w 19"/>
                <a:gd name="T5" fmla="*/ 5 h 5"/>
                <a:gd name="T6" fmla="*/ 19 w 19"/>
                <a:gd name="T7" fmla="*/ 1 h 5"/>
                <a:gd name="T8" fmla="*/ 2 w 19"/>
                <a:gd name="T9" fmla="*/ 0 h 5"/>
                <a:gd name="T10" fmla="*/ 0 w 1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3" y="1"/>
                    <a:pt x="5" y="3"/>
                    <a:pt x="7" y="4"/>
                  </a:cubicBezTo>
                  <a:cubicBezTo>
                    <a:pt x="10" y="4"/>
                    <a:pt x="14" y="4"/>
                    <a:pt x="19" y="5"/>
                  </a:cubicBezTo>
                  <a:cubicBezTo>
                    <a:pt x="19" y="4"/>
                    <a:pt x="19" y="2"/>
                    <a:pt x="19" y="1"/>
                  </a:cubicBezTo>
                  <a:cubicBezTo>
                    <a:pt x="12" y="1"/>
                    <a:pt x="6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9" name="Freeform 55"/>
            <p:cNvSpPr/>
            <p:nvPr/>
          </p:nvSpPr>
          <p:spPr bwMode="auto">
            <a:xfrm>
              <a:off x="1529" y="-580"/>
              <a:ext cx="14" cy="9"/>
            </a:xfrm>
            <a:custGeom>
              <a:avLst/>
              <a:gdLst>
                <a:gd name="T0" fmla="*/ 9 w 9"/>
                <a:gd name="T1" fmla="*/ 0 h 5"/>
                <a:gd name="T2" fmla="*/ 3 w 9"/>
                <a:gd name="T3" fmla="*/ 2 h 5"/>
                <a:gd name="T4" fmla="*/ 0 w 9"/>
                <a:gd name="T5" fmla="*/ 5 h 5"/>
                <a:gd name="T6" fmla="*/ 8 w 9"/>
                <a:gd name="T7" fmla="*/ 5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1"/>
                    <a:pt x="5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2" y="5"/>
                    <a:pt x="5" y="5"/>
                    <a:pt x="8" y="5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0" name="Freeform 56"/>
            <p:cNvSpPr/>
            <p:nvPr/>
          </p:nvSpPr>
          <p:spPr bwMode="auto">
            <a:xfrm>
              <a:off x="1513" y="-566"/>
              <a:ext cx="84" cy="74"/>
            </a:xfrm>
            <a:custGeom>
              <a:avLst/>
              <a:gdLst>
                <a:gd name="T0" fmla="*/ 46 w 56"/>
                <a:gd name="T1" fmla="*/ 0 h 43"/>
                <a:gd name="T2" fmla="*/ 43 w 56"/>
                <a:gd name="T3" fmla="*/ 35 h 43"/>
                <a:gd name="T4" fmla="*/ 43 w 56"/>
                <a:gd name="T5" fmla="*/ 37 h 43"/>
                <a:gd name="T6" fmla="*/ 41 w 56"/>
                <a:gd name="T7" fmla="*/ 38 h 43"/>
                <a:gd name="T8" fmla="*/ 39 w 56"/>
                <a:gd name="T9" fmla="*/ 37 h 43"/>
                <a:gd name="T10" fmla="*/ 16 w 56"/>
                <a:gd name="T11" fmla="*/ 21 h 43"/>
                <a:gd name="T12" fmla="*/ 1 w 56"/>
                <a:gd name="T13" fmla="*/ 14 h 43"/>
                <a:gd name="T14" fmla="*/ 4 w 56"/>
                <a:gd name="T15" fmla="*/ 30 h 43"/>
                <a:gd name="T16" fmla="*/ 27 w 56"/>
                <a:gd name="T17" fmla="*/ 43 h 43"/>
                <a:gd name="T18" fmla="*/ 39 w 56"/>
                <a:gd name="T19" fmla="*/ 40 h 43"/>
                <a:gd name="T20" fmla="*/ 49 w 56"/>
                <a:gd name="T21" fmla="*/ 5 h 43"/>
                <a:gd name="T22" fmla="*/ 46 w 56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3">
                  <a:moveTo>
                    <a:pt x="46" y="0"/>
                  </a:moveTo>
                  <a:cubicBezTo>
                    <a:pt x="42" y="11"/>
                    <a:pt x="42" y="24"/>
                    <a:pt x="43" y="35"/>
                  </a:cubicBezTo>
                  <a:cubicBezTo>
                    <a:pt x="44" y="36"/>
                    <a:pt x="43" y="37"/>
                    <a:pt x="43" y="37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7"/>
                  </a:cubicBezTo>
                  <a:cubicBezTo>
                    <a:pt x="32" y="31"/>
                    <a:pt x="24" y="25"/>
                    <a:pt x="16" y="21"/>
                  </a:cubicBezTo>
                  <a:cubicBezTo>
                    <a:pt x="12" y="19"/>
                    <a:pt x="6" y="16"/>
                    <a:pt x="1" y="14"/>
                  </a:cubicBezTo>
                  <a:cubicBezTo>
                    <a:pt x="0" y="20"/>
                    <a:pt x="1" y="25"/>
                    <a:pt x="4" y="30"/>
                  </a:cubicBezTo>
                  <a:cubicBezTo>
                    <a:pt x="9" y="38"/>
                    <a:pt x="17" y="43"/>
                    <a:pt x="27" y="43"/>
                  </a:cubicBezTo>
                  <a:cubicBezTo>
                    <a:pt x="31" y="43"/>
                    <a:pt x="35" y="42"/>
                    <a:pt x="39" y="40"/>
                  </a:cubicBezTo>
                  <a:cubicBezTo>
                    <a:pt x="52" y="33"/>
                    <a:pt x="56" y="17"/>
                    <a:pt x="49" y="5"/>
                  </a:cubicBezTo>
                  <a:cubicBezTo>
                    <a:pt x="48" y="3"/>
                    <a:pt x="47" y="1"/>
                    <a:pt x="46" y="0"/>
                  </a:cubicBezTo>
                </a:path>
              </a:pathLst>
            </a:custGeom>
            <a:solidFill>
              <a:srgbClr val="AA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1" name="Freeform 57"/>
            <p:cNvSpPr/>
            <p:nvPr/>
          </p:nvSpPr>
          <p:spPr bwMode="auto">
            <a:xfrm>
              <a:off x="1514" y="-571"/>
              <a:ext cx="68" cy="70"/>
            </a:xfrm>
            <a:custGeom>
              <a:avLst/>
              <a:gdLst>
                <a:gd name="T0" fmla="*/ 41 w 45"/>
                <a:gd name="T1" fmla="*/ 0 h 41"/>
                <a:gd name="T2" fmla="*/ 37 w 45"/>
                <a:gd name="T3" fmla="*/ 22 h 41"/>
                <a:gd name="T4" fmla="*/ 37 w 45"/>
                <a:gd name="T5" fmla="*/ 26 h 41"/>
                <a:gd name="T6" fmla="*/ 37 w 45"/>
                <a:gd name="T7" fmla="*/ 33 h 41"/>
                <a:gd name="T8" fmla="*/ 25 w 45"/>
                <a:gd name="T9" fmla="*/ 25 h 41"/>
                <a:gd name="T10" fmla="*/ 18 w 45"/>
                <a:gd name="T11" fmla="*/ 21 h 41"/>
                <a:gd name="T12" fmla="*/ 0 w 45"/>
                <a:gd name="T13" fmla="*/ 14 h 41"/>
                <a:gd name="T14" fmla="*/ 0 w 45"/>
                <a:gd name="T15" fmla="*/ 17 h 41"/>
                <a:gd name="T16" fmla="*/ 15 w 45"/>
                <a:gd name="T17" fmla="*/ 24 h 41"/>
                <a:gd name="T18" fmla="*/ 38 w 45"/>
                <a:gd name="T19" fmla="*/ 40 h 41"/>
                <a:gd name="T20" fmla="*/ 40 w 45"/>
                <a:gd name="T21" fmla="*/ 41 h 41"/>
                <a:gd name="T22" fmla="*/ 42 w 45"/>
                <a:gd name="T23" fmla="*/ 40 h 41"/>
                <a:gd name="T24" fmla="*/ 42 w 45"/>
                <a:gd name="T25" fmla="*/ 38 h 41"/>
                <a:gd name="T26" fmla="*/ 45 w 45"/>
                <a:gd name="T27" fmla="*/ 3 h 41"/>
                <a:gd name="T28" fmla="*/ 41 w 45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1">
                  <a:moveTo>
                    <a:pt x="41" y="0"/>
                  </a:moveTo>
                  <a:cubicBezTo>
                    <a:pt x="38" y="6"/>
                    <a:pt x="37" y="14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8"/>
                    <a:pt x="37" y="31"/>
                    <a:pt x="37" y="33"/>
                  </a:cubicBezTo>
                  <a:cubicBezTo>
                    <a:pt x="33" y="31"/>
                    <a:pt x="29" y="28"/>
                    <a:pt x="25" y="25"/>
                  </a:cubicBezTo>
                  <a:cubicBezTo>
                    <a:pt x="23" y="24"/>
                    <a:pt x="21" y="22"/>
                    <a:pt x="18" y="21"/>
                  </a:cubicBezTo>
                  <a:cubicBezTo>
                    <a:pt x="12" y="18"/>
                    <a:pt x="6" y="15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5" y="19"/>
                    <a:pt x="11" y="22"/>
                    <a:pt x="15" y="24"/>
                  </a:cubicBezTo>
                  <a:cubicBezTo>
                    <a:pt x="23" y="28"/>
                    <a:pt x="31" y="34"/>
                    <a:pt x="38" y="40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2" y="40"/>
                    <a:pt x="43" y="39"/>
                    <a:pt x="42" y="38"/>
                  </a:cubicBezTo>
                  <a:cubicBezTo>
                    <a:pt x="41" y="27"/>
                    <a:pt x="41" y="14"/>
                    <a:pt x="45" y="3"/>
                  </a:cubicBezTo>
                  <a:cubicBezTo>
                    <a:pt x="44" y="2"/>
                    <a:pt x="43" y="1"/>
                    <a:pt x="41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2" name="Freeform 58"/>
            <p:cNvSpPr/>
            <p:nvPr/>
          </p:nvSpPr>
          <p:spPr bwMode="auto">
            <a:xfrm>
              <a:off x="1570" y="-281"/>
              <a:ext cx="67" cy="67"/>
            </a:xfrm>
            <a:custGeom>
              <a:avLst/>
              <a:gdLst>
                <a:gd name="T0" fmla="*/ 23 w 45"/>
                <a:gd name="T1" fmla="*/ 0 h 39"/>
                <a:gd name="T2" fmla="*/ 13 w 45"/>
                <a:gd name="T3" fmla="*/ 2 h 39"/>
                <a:gd name="T4" fmla="*/ 6 w 45"/>
                <a:gd name="T5" fmla="*/ 29 h 39"/>
                <a:gd name="T6" fmla="*/ 23 w 45"/>
                <a:gd name="T7" fmla="*/ 39 h 39"/>
                <a:gd name="T8" fmla="*/ 32 w 45"/>
                <a:gd name="T9" fmla="*/ 36 h 39"/>
                <a:gd name="T10" fmla="*/ 40 w 45"/>
                <a:gd name="T11" fmla="*/ 10 h 39"/>
                <a:gd name="T12" fmla="*/ 23 w 45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23" y="0"/>
                  </a:moveTo>
                  <a:cubicBezTo>
                    <a:pt x="19" y="0"/>
                    <a:pt x="16" y="0"/>
                    <a:pt x="13" y="2"/>
                  </a:cubicBezTo>
                  <a:cubicBezTo>
                    <a:pt x="4" y="7"/>
                    <a:pt x="0" y="19"/>
                    <a:pt x="6" y="29"/>
                  </a:cubicBezTo>
                  <a:cubicBezTo>
                    <a:pt x="9" y="35"/>
                    <a:pt x="16" y="39"/>
                    <a:pt x="23" y="39"/>
                  </a:cubicBezTo>
                  <a:cubicBezTo>
                    <a:pt x="26" y="39"/>
                    <a:pt x="29" y="38"/>
                    <a:pt x="32" y="36"/>
                  </a:cubicBezTo>
                  <a:cubicBezTo>
                    <a:pt x="42" y="31"/>
                    <a:pt x="45" y="19"/>
                    <a:pt x="40" y="10"/>
                  </a:cubicBezTo>
                  <a:cubicBezTo>
                    <a:pt x="36" y="3"/>
                    <a:pt x="30" y="0"/>
                    <a:pt x="23" y="0"/>
                  </a:cubicBezTo>
                </a:path>
              </a:pathLst>
            </a:custGeom>
            <a:solidFill>
              <a:srgbClr val="64A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3" name="Freeform 59"/>
            <p:cNvSpPr/>
            <p:nvPr/>
          </p:nvSpPr>
          <p:spPr bwMode="auto">
            <a:xfrm>
              <a:off x="1423" y="-370"/>
              <a:ext cx="75" cy="75"/>
            </a:xfrm>
            <a:custGeom>
              <a:avLst/>
              <a:gdLst>
                <a:gd name="T0" fmla="*/ 25 w 50"/>
                <a:gd name="T1" fmla="*/ 0 h 44"/>
                <a:gd name="T2" fmla="*/ 14 w 50"/>
                <a:gd name="T3" fmla="*/ 3 h 44"/>
                <a:gd name="T4" fmla="*/ 6 w 50"/>
                <a:gd name="T5" fmla="*/ 33 h 44"/>
                <a:gd name="T6" fmla="*/ 25 w 50"/>
                <a:gd name="T7" fmla="*/ 44 h 44"/>
                <a:gd name="T8" fmla="*/ 26 w 50"/>
                <a:gd name="T9" fmla="*/ 44 h 44"/>
                <a:gd name="T10" fmla="*/ 24 w 50"/>
                <a:gd name="T11" fmla="*/ 30 h 44"/>
                <a:gd name="T12" fmla="*/ 29 w 50"/>
                <a:gd name="T13" fmla="*/ 30 h 44"/>
                <a:gd name="T14" fmla="*/ 31 w 50"/>
                <a:gd name="T15" fmla="*/ 43 h 44"/>
                <a:gd name="T16" fmla="*/ 35 w 50"/>
                <a:gd name="T17" fmla="*/ 41 h 44"/>
                <a:gd name="T18" fmla="*/ 44 w 50"/>
                <a:gd name="T19" fmla="*/ 11 h 44"/>
                <a:gd name="T20" fmla="*/ 25 w 5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1" y="0"/>
                    <a:pt x="17" y="1"/>
                    <a:pt x="14" y="3"/>
                  </a:cubicBezTo>
                  <a:cubicBezTo>
                    <a:pt x="3" y="9"/>
                    <a:pt x="0" y="22"/>
                    <a:pt x="6" y="33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39"/>
                    <a:pt x="25" y="35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4"/>
                    <a:pt x="31" y="38"/>
                    <a:pt x="31" y="43"/>
                  </a:cubicBezTo>
                  <a:cubicBezTo>
                    <a:pt x="33" y="42"/>
                    <a:pt x="34" y="42"/>
                    <a:pt x="35" y="41"/>
                  </a:cubicBezTo>
                  <a:cubicBezTo>
                    <a:pt x="46" y="35"/>
                    <a:pt x="50" y="22"/>
                    <a:pt x="44" y="11"/>
                  </a:cubicBezTo>
                  <a:cubicBezTo>
                    <a:pt x="40" y="4"/>
                    <a:pt x="32" y="0"/>
                    <a:pt x="25" y="0"/>
                  </a:cubicBezTo>
                </a:path>
              </a:pathLst>
            </a:cu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4" name="Freeform 60"/>
            <p:cNvSpPr/>
            <p:nvPr/>
          </p:nvSpPr>
          <p:spPr bwMode="auto">
            <a:xfrm>
              <a:off x="1459" y="-319"/>
              <a:ext cx="10" cy="24"/>
            </a:xfrm>
            <a:custGeom>
              <a:avLst/>
              <a:gdLst>
                <a:gd name="T0" fmla="*/ 5 w 7"/>
                <a:gd name="T1" fmla="*/ 0 h 14"/>
                <a:gd name="T2" fmla="*/ 0 w 7"/>
                <a:gd name="T3" fmla="*/ 0 h 14"/>
                <a:gd name="T4" fmla="*/ 2 w 7"/>
                <a:gd name="T5" fmla="*/ 14 h 14"/>
                <a:gd name="T6" fmla="*/ 7 w 7"/>
                <a:gd name="T7" fmla="*/ 13 h 14"/>
                <a:gd name="T8" fmla="*/ 5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9"/>
                    <a:pt x="2" y="14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7" y="8"/>
                    <a:pt x="6" y="4"/>
                    <a:pt x="5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5" name="Freeform 61"/>
            <p:cNvSpPr/>
            <p:nvPr/>
          </p:nvSpPr>
          <p:spPr bwMode="auto">
            <a:xfrm>
              <a:off x="1799" y="-779"/>
              <a:ext cx="68" cy="67"/>
            </a:xfrm>
            <a:custGeom>
              <a:avLst/>
              <a:gdLst>
                <a:gd name="T0" fmla="*/ 23 w 45"/>
                <a:gd name="T1" fmla="*/ 0 h 39"/>
                <a:gd name="T2" fmla="*/ 13 w 45"/>
                <a:gd name="T3" fmla="*/ 3 h 39"/>
                <a:gd name="T4" fmla="*/ 6 w 45"/>
                <a:gd name="T5" fmla="*/ 29 h 39"/>
                <a:gd name="T6" fmla="*/ 23 w 45"/>
                <a:gd name="T7" fmla="*/ 39 h 39"/>
                <a:gd name="T8" fmla="*/ 32 w 45"/>
                <a:gd name="T9" fmla="*/ 37 h 39"/>
                <a:gd name="T10" fmla="*/ 40 w 45"/>
                <a:gd name="T11" fmla="*/ 10 h 39"/>
                <a:gd name="T12" fmla="*/ 23 w 45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23" y="0"/>
                  </a:moveTo>
                  <a:cubicBezTo>
                    <a:pt x="19" y="0"/>
                    <a:pt x="16" y="1"/>
                    <a:pt x="13" y="3"/>
                  </a:cubicBezTo>
                  <a:cubicBezTo>
                    <a:pt x="4" y="8"/>
                    <a:pt x="0" y="20"/>
                    <a:pt x="6" y="29"/>
                  </a:cubicBezTo>
                  <a:cubicBezTo>
                    <a:pt x="9" y="36"/>
                    <a:pt x="16" y="39"/>
                    <a:pt x="23" y="39"/>
                  </a:cubicBezTo>
                  <a:cubicBezTo>
                    <a:pt x="26" y="39"/>
                    <a:pt x="29" y="39"/>
                    <a:pt x="32" y="37"/>
                  </a:cubicBezTo>
                  <a:cubicBezTo>
                    <a:pt x="42" y="32"/>
                    <a:pt x="45" y="20"/>
                    <a:pt x="40" y="10"/>
                  </a:cubicBezTo>
                  <a:cubicBezTo>
                    <a:pt x="36" y="4"/>
                    <a:pt x="30" y="0"/>
                    <a:pt x="23" y="0"/>
                  </a:cubicBezTo>
                </a:path>
              </a:pathLst>
            </a:cu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6" name="Freeform 62"/>
            <p:cNvSpPr/>
            <p:nvPr/>
          </p:nvSpPr>
          <p:spPr bwMode="auto">
            <a:xfrm>
              <a:off x="1805" y="1871"/>
              <a:ext cx="84" cy="95"/>
            </a:xfrm>
            <a:custGeom>
              <a:avLst/>
              <a:gdLst>
                <a:gd name="T0" fmla="*/ 47 w 56"/>
                <a:gd name="T1" fmla="*/ 46 h 55"/>
                <a:gd name="T2" fmla="*/ 12 w 56"/>
                <a:gd name="T3" fmla="*/ 45 h 55"/>
                <a:gd name="T4" fmla="*/ 10 w 56"/>
                <a:gd name="T5" fmla="*/ 10 h 55"/>
                <a:gd name="T6" fmla="*/ 45 w 56"/>
                <a:gd name="T7" fmla="*/ 11 h 55"/>
                <a:gd name="T8" fmla="*/ 47 w 56"/>
                <a:gd name="T9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7" y="46"/>
                  </a:moveTo>
                  <a:cubicBezTo>
                    <a:pt x="37" y="55"/>
                    <a:pt x="22" y="55"/>
                    <a:pt x="12" y="45"/>
                  </a:cubicBezTo>
                  <a:cubicBezTo>
                    <a:pt x="1" y="35"/>
                    <a:pt x="0" y="19"/>
                    <a:pt x="10" y="10"/>
                  </a:cubicBezTo>
                  <a:cubicBezTo>
                    <a:pt x="19" y="0"/>
                    <a:pt x="35" y="1"/>
                    <a:pt x="45" y="11"/>
                  </a:cubicBezTo>
                  <a:cubicBezTo>
                    <a:pt x="55" y="20"/>
                    <a:pt x="56" y="36"/>
                    <a:pt x="47" y="4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7" name="Freeform 63"/>
            <p:cNvSpPr/>
            <p:nvPr/>
          </p:nvSpPr>
          <p:spPr bwMode="auto">
            <a:xfrm>
              <a:off x="1934" y="1830"/>
              <a:ext cx="85" cy="119"/>
            </a:xfrm>
            <a:custGeom>
              <a:avLst/>
              <a:gdLst>
                <a:gd name="T0" fmla="*/ 19 w 56"/>
                <a:gd name="T1" fmla="*/ 65 h 69"/>
                <a:gd name="T2" fmla="*/ 5 w 56"/>
                <a:gd name="T3" fmla="*/ 28 h 69"/>
                <a:gd name="T4" fmla="*/ 37 w 56"/>
                <a:gd name="T5" fmla="*/ 4 h 69"/>
                <a:gd name="T6" fmla="*/ 51 w 56"/>
                <a:gd name="T7" fmla="*/ 41 h 69"/>
                <a:gd name="T8" fmla="*/ 19 w 56"/>
                <a:gd name="T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9" y="65"/>
                  </a:moveTo>
                  <a:cubicBezTo>
                    <a:pt x="6" y="61"/>
                    <a:pt x="0" y="45"/>
                    <a:pt x="5" y="28"/>
                  </a:cubicBezTo>
                  <a:cubicBezTo>
                    <a:pt x="10" y="11"/>
                    <a:pt x="24" y="0"/>
                    <a:pt x="37" y="4"/>
                  </a:cubicBezTo>
                  <a:cubicBezTo>
                    <a:pt x="50" y="8"/>
                    <a:pt x="56" y="24"/>
                    <a:pt x="51" y="41"/>
                  </a:cubicBezTo>
                  <a:cubicBezTo>
                    <a:pt x="46" y="58"/>
                    <a:pt x="32" y="69"/>
                    <a:pt x="19" y="65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8" name="Freeform 64"/>
            <p:cNvSpPr/>
            <p:nvPr/>
          </p:nvSpPr>
          <p:spPr bwMode="auto">
            <a:xfrm>
              <a:off x="2025" y="1935"/>
              <a:ext cx="82" cy="81"/>
            </a:xfrm>
            <a:custGeom>
              <a:avLst/>
              <a:gdLst>
                <a:gd name="T0" fmla="*/ 5 w 55"/>
                <a:gd name="T1" fmla="*/ 36 h 47"/>
                <a:gd name="T2" fmla="*/ 18 w 55"/>
                <a:gd name="T3" fmla="*/ 7 h 47"/>
                <a:gd name="T4" fmla="*/ 50 w 55"/>
                <a:gd name="T5" fmla="*/ 11 h 47"/>
                <a:gd name="T6" fmla="*/ 37 w 55"/>
                <a:gd name="T7" fmla="*/ 40 h 47"/>
                <a:gd name="T8" fmla="*/ 5 w 55"/>
                <a:gd name="T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7">
                  <a:moveTo>
                    <a:pt x="5" y="36"/>
                  </a:moveTo>
                  <a:cubicBezTo>
                    <a:pt x="0" y="27"/>
                    <a:pt x="6" y="14"/>
                    <a:pt x="18" y="7"/>
                  </a:cubicBezTo>
                  <a:cubicBezTo>
                    <a:pt x="30" y="0"/>
                    <a:pt x="45" y="2"/>
                    <a:pt x="50" y="11"/>
                  </a:cubicBezTo>
                  <a:cubicBezTo>
                    <a:pt x="55" y="20"/>
                    <a:pt x="49" y="33"/>
                    <a:pt x="37" y="40"/>
                  </a:cubicBezTo>
                  <a:cubicBezTo>
                    <a:pt x="24" y="47"/>
                    <a:pt x="10" y="46"/>
                    <a:pt x="5" y="3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9" name="Freeform 65"/>
            <p:cNvSpPr/>
            <p:nvPr/>
          </p:nvSpPr>
          <p:spPr bwMode="auto">
            <a:xfrm>
              <a:off x="1840" y="1955"/>
              <a:ext cx="224" cy="269"/>
            </a:xfrm>
            <a:custGeom>
              <a:avLst/>
              <a:gdLst>
                <a:gd name="T0" fmla="*/ 61 w 149"/>
                <a:gd name="T1" fmla="*/ 2 h 156"/>
                <a:gd name="T2" fmla="*/ 43 w 149"/>
                <a:gd name="T3" fmla="*/ 8 h 156"/>
                <a:gd name="T4" fmla="*/ 12 w 149"/>
                <a:gd name="T5" fmla="*/ 84 h 156"/>
                <a:gd name="T6" fmla="*/ 105 w 149"/>
                <a:gd name="T7" fmla="*/ 27 h 156"/>
                <a:gd name="T8" fmla="*/ 61 w 149"/>
                <a:gd name="T9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6">
                  <a:moveTo>
                    <a:pt x="61" y="2"/>
                  </a:moveTo>
                  <a:cubicBezTo>
                    <a:pt x="56" y="3"/>
                    <a:pt x="50" y="4"/>
                    <a:pt x="43" y="8"/>
                  </a:cubicBezTo>
                  <a:cubicBezTo>
                    <a:pt x="18" y="20"/>
                    <a:pt x="0" y="58"/>
                    <a:pt x="12" y="84"/>
                  </a:cubicBezTo>
                  <a:cubicBezTo>
                    <a:pt x="48" y="156"/>
                    <a:pt x="149" y="79"/>
                    <a:pt x="105" y="27"/>
                  </a:cubicBezTo>
                  <a:cubicBezTo>
                    <a:pt x="91" y="9"/>
                    <a:pt x="78" y="0"/>
                    <a:pt x="61" y="2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0" name="Freeform 66"/>
            <p:cNvSpPr/>
            <p:nvPr/>
          </p:nvSpPr>
          <p:spPr bwMode="auto">
            <a:xfrm>
              <a:off x="1805" y="1871"/>
              <a:ext cx="84" cy="95"/>
            </a:xfrm>
            <a:custGeom>
              <a:avLst/>
              <a:gdLst>
                <a:gd name="T0" fmla="*/ 47 w 56"/>
                <a:gd name="T1" fmla="*/ 46 h 55"/>
                <a:gd name="T2" fmla="*/ 12 w 56"/>
                <a:gd name="T3" fmla="*/ 45 h 55"/>
                <a:gd name="T4" fmla="*/ 10 w 56"/>
                <a:gd name="T5" fmla="*/ 10 h 55"/>
                <a:gd name="T6" fmla="*/ 45 w 56"/>
                <a:gd name="T7" fmla="*/ 11 h 55"/>
                <a:gd name="T8" fmla="*/ 47 w 56"/>
                <a:gd name="T9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7" y="46"/>
                  </a:moveTo>
                  <a:cubicBezTo>
                    <a:pt x="37" y="55"/>
                    <a:pt x="22" y="55"/>
                    <a:pt x="12" y="45"/>
                  </a:cubicBezTo>
                  <a:cubicBezTo>
                    <a:pt x="1" y="35"/>
                    <a:pt x="0" y="19"/>
                    <a:pt x="10" y="10"/>
                  </a:cubicBezTo>
                  <a:cubicBezTo>
                    <a:pt x="19" y="0"/>
                    <a:pt x="35" y="1"/>
                    <a:pt x="45" y="11"/>
                  </a:cubicBezTo>
                  <a:cubicBezTo>
                    <a:pt x="55" y="20"/>
                    <a:pt x="56" y="36"/>
                    <a:pt x="47" y="4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1" name="Freeform 67"/>
            <p:cNvSpPr/>
            <p:nvPr/>
          </p:nvSpPr>
          <p:spPr bwMode="auto">
            <a:xfrm>
              <a:off x="1934" y="1830"/>
              <a:ext cx="85" cy="119"/>
            </a:xfrm>
            <a:custGeom>
              <a:avLst/>
              <a:gdLst>
                <a:gd name="T0" fmla="*/ 19 w 56"/>
                <a:gd name="T1" fmla="*/ 65 h 69"/>
                <a:gd name="T2" fmla="*/ 5 w 56"/>
                <a:gd name="T3" fmla="*/ 28 h 69"/>
                <a:gd name="T4" fmla="*/ 37 w 56"/>
                <a:gd name="T5" fmla="*/ 4 h 69"/>
                <a:gd name="T6" fmla="*/ 51 w 56"/>
                <a:gd name="T7" fmla="*/ 41 h 69"/>
                <a:gd name="T8" fmla="*/ 19 w 56"/>
                <a:gd name="T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9" y="65"/>
                  </a:moveTo>
                  <a:cubicBezTo>
                    <a:pt x="6" y="61"/>
                    <a:pt x="0" y="45"/>
                    <a:pt x="5" y="28"/>
                  </a:cubicBezTo>
                  <a:cubicBezTo>
                    <a:pt x="10" y="11"/>
                    <a:pt x="24" y="0"/>
                    <a:pt x="37" y="4"/>
                  </a:cubicBezTo>
                  <a:cubicBezTo>
                    <a:pt x="50" y="8"/>
                    <a:pt x="56" y="24"/>
                    <a:pt x="51" y="41"/>
                  </a:cubicBezTo>
                  <a:cubicBezTo>
                    <a:pt x="46" y="58"/>
                    <a:pt x="32" y="69"/>
                    <a:pt x="19" y="65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2" name="Freeform 68"/>
            <p:cNvSpPr/>
            <p:nvPr/>
          </p:nvSpPr>
          <p:spPr bwMode="auto">
            <a:xfrm>
              <a:off x="2025" y="1935"/>
              <a:ext cx="82" cy="81"/>
            </a:xfrm>
            <a:custGeom>
              <a:avLst/>
              <a:gdLst>
                <a:gd name="T0" fmla="*/ 5 w 55"/>
                <a:gd name="T1" fmla="*/ 36 h 47"/>
                <a:gd name="T2" fmla="*/ 18 w 55"/>
                <a:gd name="T3" fmla="*/ 7 h 47"/>
                <a:gd name="T4" fmla="*/ 50 w 55"/>
                <a:gd name="T5" fmla="*/ 11 h 47"/>
                <a:gd name="T6" fmla="*/ 37 w 55"/>
                <a:gd name="T7" fmla="*/ 40 h 47"/>
                <a:gd name="T8" fmla="*/ 5 w 55"/>
                <a:gd name="T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7">
                  <a:moveTo>
                    <a:pt x="5" y="36"/>
                  </a:moveTo>
                  <a:cubicBezTo>
                    <a:pt x="0" y="27"/>
                    <a:pt x="6" y="14"/>
                    <a:pt x="18" y="7"/>
                  </a:cubicBezTo>
                  <a:cubicBezTo>
                    <a:pt x="30" y="0"/>
                    <a:pt x="45" y="2"/>
                    <a:pt x="50" y="11"/>
                  </a:cubicBezTo>
                  <a:cubicBezTo>
                    <a:pt x="55" y="20"/>
                    <a:pt x="49" y="33"/>
                    <a:pt x="37" y="40"/>
                  </a:cubicBezTo>
                  <a:cubicBezTo>
                    <a:pt x="24" y="47"/>
                    <a:pt x="10" y="46"/>
                    <a:pt x="5" y="3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3" name="Freeform 69"/>
            <p:cNvSpPr/>
            <p:nvPr/>
          </p:nvSpPr>
          <p:spPr bwMode="auto">
            <a:xfrm>
              <a:off x="1840" y="1955"/>
              <a:ext cx="224" cy="269"/>
            </a:xfrm>
            <a:custGeom>
              <a:avLst/>
              <a:gdLst>
                <a:gd name="T0" fmla="*/ 61 w 149"/>
                <a:gd name="T1" fmla="*/ 2 h 156"/>
                <a:gd name="T2" fmla="*/ 43 w 149"/>
                <a:gd name="T3" fmla="*/ 8 h 156"/>
                <a:gd name="T4" fmla="*/ 12 w 149"/>
                <a:gd name="T5" fmla="*/ 84 h 156"/>
                <a:gd name="T6" fmla="*/ 105 w 149"/>
                <a:gd name="T7" fmla="*/ 27 h 156"/>
                <a:gd name="T8" fmla="*/ 61 w 149"/>
                <a:gd name="T9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6">
                  <a:moveTo>
                    <a:pt x="61" y="2"/>
                  </a:moveTo>
                  <a:cubicBezTo>
                    <a:pt x="56" y="3"/>
                    <a:pt x="50" y="4"/>
                    <a:pt x="43" y="8"/>
                  </a:cubicBezTo>
                  <a:cubicBezTo>
                    <a:pt x="18" y="20"/>
                    <a:pt x="0" y="58"/>
                    <a:pt x="12" y="84"/>
                  </a:cubicBezTo>
                  <a:cubicBezTo>
                    <a:pt x="48" y="156"/>
                    <a:pt x="149" y="79"/>
                    <a:pt x="105" y="27"/>
                  </a:cubicBezTo>
                  <a:cubicBezTo>
                    <a:pt x="91" y="9"/>
                    <a:pt x="78" y="0"/>
                    <a:pt x="61" y="2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4" name="Freeform 70"/>
            <p:cNvSpPr/>
            <p:nvPr/>
          </p:nvSpPr>
          <p:spPr bwMode="auto">
            <a:xfrm>
              <a:off x="1846" y="1969"/>
              <a:ext cx="194" cy="234"/>
            </a:xfrm>
            <a:custGeom>
              <a:avLst/>
              <a:gdLst>
                <a:gd name="T0" fmla="*/ 52 w 129"/>
                <a:gd name="T1" fmla="*/ 1 h 136"/>
                <a:gd name="T2" fmla="*/ 37 w 129"/>
                <a:gd name="T3" fmla="*/ 6 h 136"/>
                <a:gd name="T4" fmla="*/ 10 w 129"/>
                <a:gd name="T5" fmla="*/ 73 h 136"/>
                <a:gd name="T6" fmla="*/ 91 w 129"/>
                <a:gd name="T7" fmla="*/ 23 h 136"/>
                <a:gd name="T8" fmla="*/ 52 w 129"/>
                <a:gd name="T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6">
                  <a:moveTo>
                    <a:pt x="52" y="1"/>
                  </a:moveTo>
                  <a:cubicBezTo>
                    <a:pt x="48" y="2"/>
                    <a:pt x="43" y="3"/>
                    <a:pt x="37" y="6"/>
                  </a:cubicBezTo>
                  <a:cubicBezTo>
                    <a:pt x="16" y="17"/>
                    <a:pt x="0" y="50"/>
                    <a:pt x="10" y="73"/>
                  </a:cubicBezTo>
                  <a:cubicBezTo>
                    <a:pt x="41" y="136"/>
                    <a:pt x="129" y="68"/>
                    <a:pt x="91" y="23"/>
                  </a:cubicBezTo>
                  <a:cubicBezTo>
                    <a:pt x="79" y="7"/>
                    <a:pt x="68" y="0"/>
                    <a:pt x="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71"/>
            <p:cNvSpPr/>
            <p:nvPr/>
          </p:nvSpPr>
          <p:spPr bwMode="auto">
            <a:xfrm>
              <a:off x="2011" y="2557"/>
              <a:ext cx="72" cy="84"/>
            </a:xfrm>
            <a:custGeom>
              <a:avLst/>
              <a:gdLst>
                <a:gd name="T0" fmla="*/ 40 w 48"/>
                <a:gd name="T1" fmla="*/ 41 h 49"/>
                <a:gd name="T2" fmla="*/ 9 w 48"/>
                <a:gd name="T3" fmla="*/ 39 h 49"/>
                <a:gd name="T4" fmla="*/ 8 w 48"/>
                <a:gd name="T5" fmla="*/ 8 h 49"/>
                <a:gd name="T6" fmla="*/ 39 w 48"/>
                <a:gd name="T7" fmla="*/ 10 h 49"/>
                <a:gd name="T8" fmla="*/ 40 w 48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0" y="41"/>
                  </a:moveTo>
                  <a:cubicBezTo>
                    <a:pt x="32" y="49"/>
                    <a:pt x="18" y="48"/>
                    <a:pt x="9" y="39"/>
                  </a:cubicBezTo>
                  <a:cubicBezTo>
                    <a:pt x="0" y="30"/>
                    <a:pt x="0" y="16"/>
                    <a:pt x="8" y="8"/>
                  </a:cubicBezTo>
                  <a:cubicBezTo>
                    <a:pt x="16" y="0"/>
                    <a:pt x="30" y="1"/>
                    <a:pt x="39" y="10"/>
                  </a:cubicBezTo>
                  <a:cubicBezTo>
                    <a:pt x="48" y="19"/>
                    <a:pt x="48" y="32"/>
                    <a:pt x="40" y="41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72"/>
            <p:cNvSpPr/>
            <p:nvPr/>
          </p:nvSpPr>
          <p:spPr bwMode="auto">
            <a:xfrm>
              <a:off x="2124" y="2524"/>
              <a:ext cx="73" cy="103"/>
            </a:xfrm>
            <a:custGeom>
              <a:avLst/>
              <a:gdLst>
                <a:gd name="T0" fmla="*/ 16 w 49"/>
                <a:gd name="T1" fmla="*/ 57 h 60"/>
                <a:gd name="T2" fmla="*/ 5 w 49"/>
                <a:gd name="T3" fmla="*/ 24 h 60"/>
                <a:gd name="T4" fmla="*/ 33 w 49"/>
                <a:gd name="T5" fmla="*/ 3 h 60"/>
                <a:gd name="T6" fmla="*/ 45 w 49"/>
                <a:gd name="T7" fmla="*/ 36 h 60"/>
                <a:gd name="T8" fmla="*/ 16 w 49"/>
                <a:gd name="T9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16" y="57"/>
                  </a:moveTo>
                  <a:cubicBezTo>
                    <a:pt x="5" y="53"/>
                    <a:pt x="0" y="38"/>
                    <a:pt x="5" y="24"/>
                  </a:cubicBezTo>
                  <a:cubicBezTo>
                    <a:pt x="10" y="9"/>
                    <a:pt x="22" y="0"/>
                    <a:pt x="33" y="3"/>
                  </a:cubicBezTo>
                  <a:cubicBezTo>
                    <a:pt x="44" y="6"/>
                    <a:pt x="49" y="21"/>
                    <a:pt x="45" y="36"/>
                  </a:cubicBezTo>
                  <a:cubicBezTo>
                    <a:pt x="40" y="51"/>
                    <a:pt x="27" y="60"/>
                    <a:pt x="16" y="57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73"/>
            <p:cNvSpPr/>
            <p:nvPr/>
          </p:nvSpPr>
          <p:spPr bwMode="auto">
            <a:xfrm>
              <a:off x="2202" y="2617"/>
              <a:ext cx="73" cy="72"/>
            </a:xfrm>
            <a:custGeom>
              <a:avLst/>
              <a:gdLst>
                <a:gd name="T0" fmla="*/ 4 w 49"/>
                <a:gd name="T1" fmla="*/ 32 h 42"/>
                <a:gd name="T2" fmla="*/ 16 w 49"/>
                <a:gd name="T3" fmla="*/ 6 h 42"/>
                <a:gd name="T4" fmla="*/ 44 w 49"/>
                <a:gd name="T5" fmla="*/ 10 h 42"/>
                <a:gd name="T6" fmla="*/ 32 w 49"/>
                <a:gd name="T7" fmla="*/ 36 h 42"/>
                <a:gd name="T8" fmla="*/ 4 w 49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4" y="32"/>
                  </a:moveTo>
                  <a:cubicBezTo>
                    <a:pt x="0" y="24"/>
                    <a:pt x="5" y="12"/>
                    <a:pt x="16" y="6"/>
                  </a:cubicBezTo>
                  <a:cubicBezTo>
                    <a:pt x="27" y="0"/>
                    <a:pt x="40" y="2"/>
                    <a:pt x="44" y="10"/>
                  </a:cubicBezTo>
                  <a:cubicBezTo>
                    <a:pt x="49" y="18"/>
                    <a:pt x="43" y="30"/>
                    <a:pt x="32" y="36"/>
                  </a:cubicBezTo>
                  <a:cubicBezTo>
                    <a:pt x="21" y="42"/>
                    <a:pt x="9" y="40"/>
                    <a:pt x="4" y="32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74"/>
            <p:cNvSpPr/>
            <p:nvPr/>
          </p:nvSpPr>
          <p:spPr bwMode="auto">
            <a:xfrm>
              <a:off x="2038" y="2634"/>
              <a:ext cx="195" cy="234"/>
            </a:xfrm>
            <a:custGeom>
              <a:avLst/>
              <a:gdLst>
                <a:gd name="T0" fmla="*/ 54 w 130"/>
                <a:gd name="T1" fmla="*/ 1 h 136"/>
                <a:gd name="T2" fmla="*/ 39 w 130"/>
                <a:gd name="T3" fmla="*/ 6 h 136"/>
                <a:gd name="T4" fmla="*/ 11 w 130"/>
                <a:gd name="T5" fmla="*/ 72 h 136"/>
                <a:gd name="T6" fmla="*/ 93 w 130"/>
                <a:gd name="T7" fmla="*/ 23 h 136"/>
                <a:gd name="T8" fmla="*/ 54 w 130"/>
                <a:gd name="T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6">
                  <a:moveTo>
                    <a:pt x="54" y="1"/>
                  </a:moveTo>
                  <a:cubicBezTo>
                    <a:pt x="50" y="1"/>
                    <a:pt x="45" y="3"/>
                    <a:pt x="39" y="6"/>
                  </a:cubicBezTo>
                  <a:cubicBezTo>
                    <a:pt x="17" y="16"/>
                    <a:pt x="0" y="49"/>
                    <a:pt x="11" y="72"/>
                  </a:cubicBezTo>
                  <a:cubicBezTo>
                    <a:pt x="40" y="136"/>
                    <a:pt x="130" y="70"/>
                    <a:pt x="93" y="23"/>
                  </a:cubicBezTo>
                  <a:cubicBezTo>
                    <a:pt x="81" y="7"/>
                    <a:pt x="70" y="0"/>
                    <a:pt x="54" y="1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9" name="Freeform 75"/>
            <p:cNvSpPr/>
            <p:nvPr/>
          </p:nvSpPr>
          <p:spPr bwMode="auto">
            <a:xfrm>
              <a:off x="2038" y="2648"/>
              <a:ext cx="177" cy="212"/>
            </a:xfrm>
            <a:custGeom>
              <a:avLst/>
              <a:gdLst>
                <a:gd name="T0" fmla="*/ 49 w 118"/>
                <a:gd name="T1" fmla="*/ 1 h 123"/>
                <a:gd name="T2" fmla="*/ 35 w 118"/>
                <a:gd name="T3" fmla="*/ 5 h 123"/>
                <a:gd name="T4" fmla="*/ 9 w 118"/>
                <a:gd name="T5" fmla="*/ 65 h 123"/>
                <a:gd name="T6" fmla="*/ 84 w 118"/>
                <a:gd name="T7" fmla="*/ 21 h 123"/>
                <a:gd name="T8" fmla="*/ 49 w 118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3">
                  <a:moveTo>
                    <a:pt x="49" y="1"/>
                  </a:moveTo>
                  <a:cubicBezTo>
                    <a:pt x="45" y="1"/>
                    <a:pt x="40" y="3"/>
                    <a:pt x="35" y="5"/>
                  </a:cubicBezTo>
                  <a:cubicBezTo>
                    <a:pt x="15" y="14"/>
                    <a:pt x="0" y="45"/>
                    <a:pt x="9" y="65"/>
                  </a:cubicBezTo>
                  <a:cubicBezTo>
                    <a:pt x="36" y="123"/>
                    <a:pt x="118" y="63"/>
                    <a:pt x="84" y="21"/>
                  </a:cubicBezTo>
                  <a:cubicBezTo>
                    <a:pt x="73" y="7"/>
                    <a:pt x="63" y="0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0" name="Freeform 76"/>
            <p:cNvSpPr/>
            <p:nvPr/>
          </p:nvSpPr>
          <p:spPr bwMode="auto">
            <a:xfrm>
              <a:off x="1879" y="2999"/>
              <a:ext cx="52" cy="56"/>
            </a:xfrm>
            <a:custGeom>
              <a:avLst/>
              <a:gdLst>
                <a:gd name="T0" fmla="*/ 32 w 35"/>
                <a:gd name="T1" fmla="*/ 12 h 33"/>
                <a:gd name="T2" fmla="*/ 22 w 35"/>
                <a:gd name="T3" fmla="*/ 30 h 33"/>
                <a:gd name="T4" fmla="*/ 3 w 35"/>
                <a:gd name="T5" fmla="*/ 22 h 33"/>
                <a:gd name="T6" fmla="*/ 13 w 35"/>
                <a:gd name="T7" fmla="*/ 3 h 33"/>
                <a:gd name="T8" fmla="*/ 32 w 35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2" y="12"/>
                  </a:moveTo>
                  <a:cubicBezTo>
                    <a:pt x="35" y="19"/>
                    <a:pt x="30" y="27"/>
                    <a:pt x="22" y="30"/>
                  </a:cubicBezTo>
                  <a:cubicBezTo>
                    <a:pt x="14" y="33"/>
                    <a:pt x="5" y="29"/>
                    <a:pt x="3" y="22"/>
                  </a:cubicBezTo>
                  <a:cubicBezTo>
                    <a:pt x="0" y="14"/>
                    <a:pt x="5" y="6"/>
                    <a:pt x="13" y="3"/>
                  </a:cubicBezTo>
                  <a:cubicBezTo>
                    <a:pt x="21" y="0"/>
                    <a:pt x="30" y="4"/>
                    <a:pt x="32" y="12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77"/>
            <p:cNvSpPr/>
            <p:nvPr/>
          </p:nvSpPr>
          <p:spPr bwMode="auto">
            <a:xfrm>
              <a:off x="1897" y="2908"/>
              <a:ext cx="58" cy="65"/>
            </a:xfrm>
            <a:custGeom>
              <a:avLst/>
              <a:gdLst>
                <a:gd name="T0" fmla="*/ 34 w 39"/>
                <a:gd name="T1" fmla="*/ 32 h 38"/>
                <a:gd name="T2" fmla="*/ 10 w 39"/>
                <a:gd name="T3" fmla="*/ 29 h 38"/>
                <a:gd name="T4" fmla="*/ 5 w 39"/>
                <a:gd name="T5" fmla="*/ 6 h 38"/>
                <a:gd name="T6" fmla="*/ 29 w 39"/>
                <a:gd name="T7" fmla="*/ 9 h 38"/>
                <a:gd name="T8" fmla="*/ 34 w 39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32"/>
                  </a:moveTo>
                  <a:cubicBezTo>
                    <a:pt x="28" y="38"/>
                    <a:pt x="18" y="37"/>
                    <a:pt x="10" y="29"/>
                  </a:cubicBezTo>
                  <a:cubicBezTo>
                    <a:pt x="2" y="22"/>
                    <a:pt x="0" y="12"/>
                    <a:pt x="5" y="6"/>
                  </a:cubicBezTo>
                  <a:cubicBezTo>
                    <a:pt x="11" y="0"/>
                    <a:pt x="22" y="1"/>
                    <a:pt x="29" y="9"/>
                  </a:cubicBezTo>
                  <a:cubicBezTo>
                    <a:pt x="37" y="16"/>
                    <a:pt x="39" y="26"/>
                    <a:pt x="34" y="32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78"/>
            <p:cNvSpPr/>
            <p:nvPr/>
          </p:nvSpPr>
          <p:spPr bwMode="auto">
            <a:xfrm>
              <a:off x="1974" y="2882"/>
              <a:ext cx="34" cy="55"/>
            </a:xfrm>
            <a:custGeom>
              <a:avLst/>
              <a:gdLst>
                <a:gd name="T0" fmla="*/ 12 w 23"/>
                <a:gd name="T1" fmla="*/ 31 h 32"/>
                <a:gd name="T2" fmla="*/ 0 w 23"/>
                <a:gd name="T3" fmla="*/ 16 h 32"/>
                <a:gd name="T4" fmla="*/ 11 w 23"/>
                <a:gd name="T5" fmla="*/ 0 h 32"/>
                <a:gd name="T6" fmla="*/ 23 w 23"/>
                <a:gd name="T7" fmla="*/ 15 h 32"/>
                <a:gd name="T8" fmla="*/ 12 w 23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2" y="31"/>
                  </a:moveTo>
                  <a:cubicBezTo>
                    <a:pt x="6" y="32"/>
                    <a:pt x="0" y="25"/>
                    <a:pt x="0" y="16"/>
                  </a:cubicBezTo>
                  <a:cubicBezTo>
                    <a:pt x="0" y="8"/>
                    <a:pt x="4" y="1"/>
                    <a:pt x="11" y="0"/>
                  </a:cubicBezTo>
                  <a:cubicBezTo>
                    <a:pt x="17" y="0"/>
                    <a:pt x="23" y="7"/>
                    <a:pt x="23" y="15"/>
                  </a:cubicBezTo>
                  <a:cubicBezTo>
                    <a:pt x="23" y="24"/>
                    <a:pt x="18" y="31"/>
                    <a:pt x="12" y="31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79"/>
            <p:cNvSpPr/>
            <p:nvPr/>
          </p:nvSpPr>
          <p:spPr bwMode="auto">
            <a:xfrm>
              <a:off x="1943" y="2942"/>
              <a:ext cx="122" cy="129"/>
            </a:xfrm>
            <a:custGeom>
              <a:avLst/>
              <a:gdLst>
                <a:gd name="T0" fmla="*/ 2 w 81"/>
                <a:gd name="T1" fmla="*/ 26 h 75"/>
                <a:gd name="T2" fmla="*/ 0 w 81"/>
                <a:gd name="T3" fmla="*/ 37 h 75"/>
                <a:gd name="T4" fmla="*/ 33 w 81"/>
                <a:gd name="T5" fmla="*/ 74 h 75"/>
                <a:gd name="T6" fmla="*/ 27 w 81"/>
                <a:gd name="T7" fmla="*/ 9 h 75"/>
                <a:gd name="T8" fmla="*/ 2 w 81"/>
                <a:gd name="T9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5">
                  <a:moveTo>
                    <a:pt x="2" y="26"/>
                  </a:moveTo>
                  <a:cubicBezTo>
                    <a:pt x="1" y="29"/>
                    <a:pt x="0" y="33"/>
                    <a:pt x="0" y="37"/>
                  </a:cubicBezTo>
                  <a:cubicBezTo>
                    <a:pt x="0" y="54"/>
                    <a:pt x="16" y="74"/>
                    <a:pt x="33" y="74"/>
                  </a:cubicBezTo>
                  <a:cubicBezTo>
                    <a:pt x="81" y="75"/>
                    <a:pt x="67" y="0"/>
                    <a:pt x="27" y="9"/>
                  </a:cubicBezTo>
                  <a:cubicBezTo>
                    <a:pt x="14" y="12"/>
                    <a:pt x="6" y="16"/>
                    <a:pt x="2" y="26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4" name="Freeform 80"/>
            <p:cNvSpPr/>
            <p:nvPr/>
          </p:nvSpPr>
          <p:spPr bwMode="auto">
            <a:xfrm>
              <a:off x="1951" y="2954"/>
              <a:ext cx="105" cy="112"/>
            </a:xfrm>
            <a:custGeom>
              <a:avLst/>
              <a:gdLst>
                <a:gd name="T0" fmla="*/ 1 w 70"/>
                <a:gd name="T1" fmla="*/ 23 h 65"/>
                <a:gd name="T2" fmla="*/ 0 w 70"/>
                <a:gd name="T3" fmla="*/ 32 h 65"/>
                <a:gd name="T4" fmla="*/ 28 w 70"/>
                <a:gd name="T5" fmla="*/ 64 h 65"/>
                <a:gd name="T6" fmla="*/ 23 w 70"/>
                <a:gd name="T7" fmla="*/ 8 h 65"/>
                <a:gd name="T8" fmla="*/ 1 w 70"/>
                <a:gd name="T9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1" y="23"/>
                  </a:moveTo>
                  <a:cubicBezTo>
                    <a:pt x="0" y="25"/>
                    <a:pt x="0" y="28"/>
                    <a:pt x="0" y="32"/>
                  </a:cubicBezTo>
                  <a:cubicBezTo>
                    <a:pt x="0" y="46"/>
                    <a:pt x="13" y="64"/>
                    <a:pt x="28" y="64"/>
                  </a:cubicBezTo>
                  <a:cubicBezTo>
                    <a:pt x="70" y="65"/>
                    <a:pt x="57" y="0"/>
                    <a:pt x="23" y="8"/>
                  </a:cubicBezTo>
                  <a:cubicBezTo>
                    <a:pt x="11" y="10"/>
                    <a:pt x="5" y="14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5" name="Freeform 81"/>
            <p:cNvSpPr/>
            <p:nvPr/>
          </p:nvSpPr>
          <p:spPr bwMode="auto">
            <a:xfrm>
              <a:off x="2007" y="2296"/>
              <a:ext cx="49" cy="53"/>
            </a:xfrm>
            <a:custGeom>
              <a:avLst/>
              <a:gdLst>
                <a:gd name="T0" fmla="*/ 33 w 33"/>
                <a:gd name="T1" fmla="*/ 15 h 31"/>
                <a:gd name="T2" fmla="*/ 17 w 33"/>
                <a:gd name="T3" fmla="*/ 31 h 31"/>
                <a:gd name="T4" fmla="*/ 0 w 33"/>
                <a:gd name="T5" fmla="*/ 16 h 31"/>
                <a:gd name="T6" fmla="*/ 16 w 33"/>
                <a:gd name="T7" fmla="*/ 1 h 31"/>
                <a:gd name="T8" fmla="*/ 33 w 3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33" y="15"/>
                  </a:moveTo>
                  <a:cubicBezTo>
                    <a:pt x="33" y="23"/>
                    <a:pt x="26" y="30"/>
                    <a:pt x="17" y="31"/>
                  </a:cubicBezTo>
                  <a:cubicBezTo>
                    <a:pt x="8" y="31"/>
                    <a:pt x="1" y="25"/>
                    <a:pt x="0" y="16"/>
                  </a:cubicBezTo>
                  <a:cubicBezTo>
                    <a:pt x="0" y="8"/>
                    <a:pt x="7" y="1"/>
                    <a:pt x="16" y="1"/>
                  </a:cubicBezTo>
                  <a:cubicBezTo>
                    <a:pt x="25" y="0"/>
                    <a:pt x="33" y="7"/>
                    <a:pt x="33" y="15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6" name="Freeform 82"/>
            <p:cNvSpPr/>
            <p:nvPr/>
          </p:nvSpPr>
          <p:spPr bwMode="auto">
            <a:xfrm>
              <a:off x="2049" y="2205"/>
              <a:ext cx="55" cy="75"/>
            </a:xfrm>
            <a:custGeom>
              <a:avLst/>
              <a:gdLst>
                <a:gd name="T0" fmla="*/ 28 w 37"/>
                <a:gd name="T1" fmla="*/ 39 h 44"/>
                <a:gd name="T2" fmla="*/ 5 w 37"/>
                <a:gd name="T3" fmla="*/ 29 h 44"/>
                <a:gd name="T4" fmla="*/ 8 w 37"/>
                <a:gd name="T5" fmla="*/ 4 h 44"/>
                <a:gd name="T6" fmla="*/ 31 w 37"/>
                <a:gd name="T7" fmla="*/ 14 h 44"/>
                <a:gd name="T8" fmla="*/ 28 w 37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28" y="39"/>
                  </a:moveTo>
                  <a:cubicBezTo>
                    <a:pt x="21" y="44"/>
                    <a:pt x="11" y="39"/>
                    <a:pt x="5" y="29"/>
                  </a:cubicBezTo>
                  <a:cubicBezTo>
                    <a:pt x="0" y="20"/>
                    <a:pt x="1" y="8"/>
                    <a:pt x="8" y="4"/>
                  </a:cubicBezTo>
                  <a:cubicBezTo>
                    <a:pt x="15" y="0"/>
                    <a:pt x="26" y="5"/>
                    <a:pt x="31" y="14"/>
                  </a:cubicBezTo>
                  <a:cubicBezTo>
                    <a:pt x="37" y="24"/>
                    <a:pt x="36" y="35"/>
                    <a:pt x="28" y="39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7" name="Freeform 83"/>
            <p:cNvSpPr/>
            <p:nvPr/>
          </p:nvSpPr>
          <p:spPr bwMode="auto">
            <a:xfrm>
              <a:off x="2128" y="2203"/>
              <a:ext cx="42" cy="60"/>
            </a:xfrm>
            <a:custGeom>
              <a:avLst/>
              <a:gdLst>
                <a:gd name="T0" fmla="*/ 10 w 28"/>
                <a:gd name="T1" fmla="*/ 33 h 35"/>
                <a:gd name="T2" fmla="*/ 3 w 28"/>
                <a:gd name="T3" fmla="*/ 15 h 35"/>
                <a:gd name="T4" fmla="*/ 18 w 28"/>
                <a:gd name="T5" fmla="*/ 2 h 35"/>
                <a:gd name="T6" fmla="*/ 26 w 28"/>
                <a:gd name="T7" fmla="*/ 21 h 35"/>
                <a:gd name="T8" fmla="*/ 10 w 28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5">
                  <a:moveTo>
                    <a:pt x="10" y="33"/>
                  </a:moveTo>
                  <a:cubicBezTo>
                    <a:pt x="4" y="32"/>
                    <a:pt x="0" y="23"/>
                    <a:pt x="3" y="15"/>
                  </a:cubicBezTo>
                  <a:cubicBezTo>
                    <a:pt x="5" y="6"/>
                    <a:pt x="12" y="0"/>
                    <a:pt x="18" y="2"/>
                  </a:cubicBezTo>
                  <a:cubicBezTo>
                    <a:pt x="25" y="3"/>
                    <a:pt x="28" y="12"/>
                    <a:pt x="26" y="21"/>
                  </a:cubicBezTo>
                  <a:cubicBezTo>
                    <a:pt x="24" y="29"/>
                    <a:pt x="17" y="35"/>
                    <a:pt x="10" y="33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8" name="Freeform 84"/>
            <p:cNvSpPr/>
            <p:nvPr/>
          </p:nvSpPr>
          <p:spPr bwMode="auto">
            <a:xfrm>
              <a:off x="2068" y="2279"/>
              <a:ext cx="126" cy="144"/>
            </a:xfrm>
            <a:custGeom>
              <a:avLst/>
              <a:gdLst>
                <a:gd name="T0" fmla="*/ 11 w 84"/>
                <a:gd name="T1" fmla="*/ 10 h 84"/>
                <a:gd name="T2" fmla="*/ 6 w 84"/>
                <a:gd name="T3" fmla="*/ 21 h 84"/>
                <a:gd name="T4" fmla="*/ 27 w 84"/>
                <a:gd name="T5" fmla="*/ 68 h 84"/>
                <a:gd name="T6" fmla="*/ 41 w 84"/>
                <a:gd name="T7" fmla="*/ 1 h 84"/>
                <a:gd name="T8" fmla="*/ 11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11" y="10"/>
                  </a:moveTo>
                  <a:cubicBezTo>
                    <a:pt x="9" y="13"/>
                    <a:pt x="7" y="16"/>
                    <a:pt x="6" y="21"/>
                  </a:cubicBezTo>
                  <a:cubicBezTo>
                    <a:pt x="0" y="38"/>
                    <a:pt x="10" y="63"/>
                    <a:pt x="27" y="68"/>
                  </a:cubicBezTo>
                  <a:cubicBezTo>
                    <a:pt x="76" y="84"/>
                    <a:pt x="84" y="4"/>
                    <a:pt x="41" y="1"/>
                  </a:cubicBezTo>
                  <a:cubicBezTo>
                    <a:pt x="27" y="0"/>
                    <a:pt x="17" y="2"/>
                    <a:pt x="11" y="10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9" name="Freeform 85"/>
            <p:cNvSpPr/>
            <p:nvPr/>
          </p:nvSpPr>
          <p:spPr bwMode="auto">
            <a:xfrm>
              <a:off x="2071" y="2282"/>
              <a:ext cx="111" cy="127"/>
            </a:xfrm>
            <a:custGeom>
              <a:avLst/>
              <a:gdLst>
                <a:gd name="T0" fmla="*/ 9 w 74"/>
                <a:gd name="T1" fmla="*/ 10 h 74"/>
                <a:gd name="T2" fmla="*/ 4 w 74"/>
                <a:gd name="T3" fmla="*/ 19 h 74"/>
                <a:gd name="T4" fmla="*/ 23 w 74"/>
                <a:gd name="T5" fmla="*/ 61 h 74"/>
                <a:gd name="T6" fmla="*/ 36 w 74"/>
                <a:gd name="T7" fmla="*/ 1 h 74"/>
                <a:gd name="T8" fmla="*/ 9 w 74"/>
                <a:gd name="T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9" y="10"/>
                  </a:moveTo>
                  <a:cubicBezTo>
                    <a:pt x="7" y="12"/>
                    <a:pt x="6" y="15"/>
                    <a:pt x="4" y="19"/>
                  </a:cubicBezTo>
                  <a:cubicBezTo>
                    <a:pt x="0" y="34"/>
                    <a:pt x="8" y="56"/>
                    <a:pt x="23" y="61"/>
                  </a:cubicBezTo>
                  <a:cubicBezTo>
                    <a:pt x="66" y="74"/>
                    <a:pt x="74" y="4"/>
                    <a:pt x="36" y="1"/>
                  </a:cubicBezTo>
                  <a:cubicBezTo>
                    <a:pt x="23" y="0"/>
                    <a:pt x="15" y="2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28875" y="247579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16D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感谢参与</a:t>
            </a:r>
          </a:p>
        </p:txBody>
      </p:sp>
      <p:grpSp>
        <p:nvGrpSpPr>
          <p:cNvPr id="159" name="Group 4"/>
          <p:cNvGrpSpPr>
            <a:grpSpLocks noChangeAspect="1"/>
          </p:cNvGrpSpPr>
          <p:nvPr/>
        </p:nvGrpSpPr>
        <p:grpSpPr bwMode="auto">
          <a:xfrm>
            <a:off x="2220689" y="1273022"/>
            <a:ext cx="1377949" cy="1321706"/>
            <a:chOff x="5741" y="2459"/>
            <a:chExt cx="1078" cy="1034"/>
          </a:xfrm>
        </p:grpSpPr>
        <p:sp>
          <p:nvSpPr>
            <p:cNvPr id="1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741" y="2459"/>
              <a:ext cx="1078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"/>
            <p:cNvSpPr/>
            <p:nvPr/>
          </p:nvSpPr>
          <p:spPr bwMode="auto">
            <a:xfrm>
              <a:off x="5936" y="2656"/>
              <a:ext cx="747" cy="687"/>
            </a:xfrm>
            <a:custGeom>
              <a:avLst/>
              <a:gdLst>
                <a:gd name="T0" fmla="*/ 129 w 314"/>
                <a:gd name="T1" fmla="*/ 127 h 289"/>
                <a:gd name="T2" fmla="*/ 115 w 314"/>
                <a:gd name="T3" fmla="*/ 91 h 289"/>
                <a:gd name="T4" fmla="*/ 155 w 314"/>
                <a:gd name="T5" fmla="*/ 82 h 289"/>
                <a:gd name="T6" fmla="*/ 183 w 314"/>
                <a:gd name="T7" fmla="*/ 141 h 289"/>
                <a:gd name="T8" fmla="*/ 115 w 314"/>
                <a:gd name="T9" fmla="*/ 186 h 289"/>
                <a:gd name="T10" fmla="*/ 59 w 314"/>
                <a:gd name="T11" fmla="*/ 120 h 289"/>
                <a:gd name="T12" fmla="*/ 102 w 314"/>
                <a:gd name="T13" fmla="*/ 39 h 289"/>
                <a:gd name="T14" fmla="*/ 200 w 314"/>
                <a:gd name="T15" fmla="*/ 49 h 289"/>
                <a:gd name="T16" fmla="*/ 206 w 314"/>
                <a:gd name="T17" fmla="*/ 242 h 289"/>
                <a:gd name="T18" fmla="*/ 85 w 314"/>
                <a:gd name="T19" fmla="*/ 234 h 289"/>
                <a:gd name="T20" fmla="*/ 49 w 314"/>
                <a:gd name="T21" fmla="*/ 249 h 289"/>
                <a:gd name="T22" fmla="*/ 86 w 314"/>
                <a:gd name="T23" fmla="*/ 269 h 289"/>
                <a:gd name="T24" fmla="*/ 255 w 314"/>
                <a:gd name="T25" fmla="*/ 240 h 289"/>
                <a:gd name="T26" fmla="*/ 249 w 314"/>
                <a:gd name="T27" fmla="*/ 44 h 289"/>
                <a:gd name="T28" fmla="*/ 51 w 314"/>
                <a:gd name="T29" fmla="*/ 48 h 289"/>
                <a:gd name="T30" fmla="*/ 85 w 314"/>
                <a:gd name="T31" fmla="*/ 203 h 289"/>
                <a:gd name="T32" fmla="*/ 193 w 314"/>
                <a:gd name="T33" fmla="*/ 186 h 289"/>
                <a:gd name="T34" fmla="*/ 204 w 314"/>
                <a:gd name="T35" fmla="*/ 82 h 289"/>
                <a:gd name="T36" fmla="*/ 109 w 314"/>
                <a:gd name="T37" fmla="*/ 67 h 289"/>
                <a:gd name="T38" fmla="*/ 85 w 314"/>
                <a:gd name="T39" fmla="*/ 96 h 289"/>
                <a:gd name="T40" fmla="*/ 97 w 314"/>
                <a:gd name="T41" fmla="*/ 139 h 289"/>
                <a:gd name="T42" fmla="*/ 128 w 314"/>
                <a:gd name="T43" fmla="*/ 135 h 289"/>
                <a:gd name="T44" fmla="*/ 129 w 314"/>
                <a:gd name="T45" fmla="*/ 12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29" y="127"/>
                  </a:moveTo>
                  <a:cubicBezTo>
                    <a:pt x="127" y="117"/>
                    <a:pt x="112" y="104"/>
                    <a:pt x="115" y="91"/>
                  </a:cubicBezTo>
                  <a:cubicBezTo>
                    <a:pt x="119" y="70"/>
                    <a:pt x="141" y="73"/>
                    <a:pt x="155" y="82"/>
                  </a:cubicBezTo>
                  <a:cubicBezTo>
                    <a:pt x="173" y="94"/>
                    <a:pt x="182" y="121"/>
                    <a:pt x="183" y="141"/>
                  </a:cubicBezTo>
                  <a:cubicBezTo>
                    <a:pt x="185" y="180"/>
                    <a:pt x="145" y="190"/>
                    <a:pt x="115" y="186"/>
                  </a:cubicBezTo>
                  <a:cubicBezTo>
                    <a:pt x="82" y="181"/>
                    <a:pt x="62" y="151"/>
                    <a:pt x="59" y="120"/>
                  </a:cubicBezTo>
                  <a:cubicBezTo>
                    <a:pt x="55" y="87"/>
                    <a:pt x="73" y="54"/>
                    <a:pt x="102" y="39"/>
                  </a:cubicBezTo>
                  <a:cubicBezTo>
                    <a:pt x="133" y="22"/>
                    <a:pt x="171" y="33"/>
                    <a:pt x="200" y="49"/>
                  </a:cubicBezTo>
                  <a:cubicBezTo>
                    <a:pt x="274" y="89"/>
                    <a:pt x="284" y="199"/>
                    <a:pt x="206" y="242"/>
                  </a:cubicBezTo>
                  <a:cubicBezTo>
                    <a:pt x="169" y="263"/>
                    <a:pt x="118" y="264"/>
                    <a:pt x="85" y="234"/>
                  </a:cubicBezTo>
                  <a:cubicBezTo>
                    <a:pt x="76" y="226"/>
                    <a:pt x="42" y="233"/>
                    <a:pt x="49" y="249"/>
                  </a:cubicBezTo>
                  <a:cubicBezTo>
                    <a:pt x="54" y="259"/>
                    <a:pt x="76" y="266"/>
                    <a:pt x="86" y="269"/>
                  </a:cubicBezTo>
                  <a:cubicBezTo>
                    <a:pt x="142" y="288"/>
                    <a:pt x="208" y="289"/>
                    <a:pt x="255" y="240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3" y="2"/>
                    <a:pt x="104" y="0"/>
                    <a:pt x="51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2" y="209"/>
                    <a:pt x="193" y="186"/>
                  </a:cubicBezTo>
                  <a:cubicBezTo>
                    <a:pt x="227" y="161"/>
                    <a:pt x="229" y="115"/>
                    <a:pt x="204" y="82"/>
                  </a:cubicBezTo>
                  <a:cubicBezTo>
                    <a:pt x="182" y="53"/>
                    <a:pt x="140" y="54"/>
                    <a:pt x="109" y="67"/>
                  </a:cubicBezTo>
                  <a:cubicBezTo>
                    <a:pt x="96" y="72"/>
                    <a:pt x="89" y="81"/>
                    <a:pt x="85" y="96"/>
                  </a:cubicBezTo>
                  <a:cubicBezTo>
                    <a:pt x="80" y="113"/>
                    <a:pt x="86" y="128"/>
                    <a:pt x="97" y="139"/>
                  </a:cubicBezTo>
                  <a:cubicBezTo>
                    <a:pt x="104" y="146"/>
                    <a:pt x="122" y="141"/>
                    <a:pt x="128" y="135"/>
                  </a:cubicBezTo>
                  <a:cubicBezTo>
                    <a:pt x="129" y="133"/>
                    <a:pt x="130" y="130"/>
                    <a:pt x="129" y="127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6"/>
            <p:cNvSpPr/>
            <p:nvPr/>
          </p:nvSpPr>
          <p:spPr bwMode="auto">
            <a:xfrm>
              <a:off x="6212" y="2464"/>
              <a:ext cx="69" cy="176"/>
            </a:xfrm>
            <a:custGeom>
              <a:avLst/>
              <a:gdLst>
                <a:gd name="T0" fmla="*/ 2 w 29"/>
                <a:gd name="T1" fmla="*/ 22 h 74"/>
                <a:gd name="T2" fmla="*/ 2 w 29"/>
                <a:gd name="T3" fmla="*/ 63 h 74"/>
                <a:gd name="T4" fmla="*/ 17 w 29"/>
                <a:gd name="T5" fmla="*/ 73 h 74"/>
                <a:gd name="T6" fmla="*/ 27 w 29"/>
                <a:gd name="T7" fmla="*/ 58 h 74"/>
                <a:gd name="T8" fmla="*/ 27 w 29"/>
                <a:gd name="T9" fmla="*/ 16 h 74"/>
                <a:gd name="T10" fmla="*/ 2 w 29"/>
                <a:gd name="T11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74">
                  <a:moveTo>
                    <a:pt x="2" y="22"/>
                  </a:moveTo>
                  <a:cubicBezTo>
                    <a:pt x="5" y="35"/>
                    <a:pt x="1" y="49"/>
                    <a:pt x="2" y="63"/>
                  </a:cubicBezTo>
                  <a:cubicBezTo>
                    <a:pt x="3" y="70"/>
                    <a:pt x="11" y="74"/>
                    <a:pt x="17" y="73"/>
                  </a:cubicBezTo>
                  <a:cubicBezTo>
                    <a:pt x="25" y="71"/>
                    <a:pt x="27" y="65"/>
                    <a:pt x="27" y="58"/>
                  </a:cubicBezTo>
                  <a:cubicBezTo>
                    <a:pt x="26" y="44"/>
                    <a:pt x="29" y="30"/>
                    <a:pt x="27" y="16"/>
                  </a:cubicBezTo>
                  <a:cubicBezTo>
                    <a:pt x="25" y="0"/>
                    <a:pt x="0" y="6"/>
                    <a:pt x="2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"/>
            <p:cNvSpPr/>
            <p:nvPr/>
          </p:nvSpPr>
          <p:spPr bwMode="auto">
            <a:xfrm>
              <a:off x="6443" y="2552"/>
              <a:ext cx="162" cy="157"/>
            </a:xfrm>
            <a:custGeom>
              <a:avLst/>
              <a:gdLst>
                <a:gd name="T0" fmla="*/ 30 w 68"/>
                <a:gd name="T1" fmla="*/ 51 h 66"/>
                <a:gd name="T2" fmla="*/ 54 w 68"/>
                <a:gd name="T3" fmla="*/ 30 h 66"/>
                <a:gd name="T4" fmla="*/ 42 w 68"/>
                <a:gd name="T5" fmla="*/ 8 h 66"/>
                <a:gd name="T6" fmla="*/ 6 w 68"/>
                <a:gd name="T7" fmla="*/ 43 h 66"/>
                <a:gd name="T8" fmla="*/ 30 w 68"/>
                <a:gd name="T9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30" y="51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2"/>
                    <a:pt x="56" y="0"/>
                    <a:pt x="42" y="8"/>
                  </a:cubicBezTo>
                  <a:cubicBezTo>
                    <a:pt x="27" y="16"/>
                    <a:pt x="13" y="27"/>
                    <a:pt x="6" y="43"/>
                  </a:cubicBezTo>
                  <a:cubicBezTo>
                    <a:pt x="0" y="58"/>
                    <a:pt x="24" y="66"/>
                    <a:pt x="30" y="51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8"/>
            <p:cNvSpPr/>
            <p:nvPr/>
          </p:nvSpPr>
          <p:spPr bwMode="auto">
            <a:xfrm>
              <a:off x="6641" y="2780"/>
              <a:ext cx="192" cy="95"/>
            </a:xfrm>
            <a:custGeom>
              <a:avLst/>
              <a:gdLst>
                <a:gd name="T0" fmla="*/ 16 w 81"/>
                <a:gd name="T1" fmla="*/ 39 h 40"/>
                <a:gd name="T2" fmla="*/ 67 w 81"/>
                <a:gd name="T3" fmla="*/ 31 h 40"/>
                <a:gd name="T4" fmla="*/ 55 w 81"/>
                <a:gd name="T5" fmla="*/ 8 h 40"/>
                <a:gd name="T6" fmla="*/ 18 w 81"/>
                <a:gd name="T7" fmla="*/ 14 h 40"/>
                <a:gd name="T8" fmla="*/ 16 w 8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0">
                  <a:moveTo>
                    <a:pt x="16" y="39"/>
                  </a:moveTo>
                  <a:cubicBezTo>
                    <a:pt x="33" y="39"/>
                    <a:pt x="52" y="39"/>
                    <a:pt x="67" y="31"/>
                  </a:cubicBezTo>
                  <a:cubicBezTo>
                    <a:pt x="81" y="23"/>
                    <a:pt x="70" y="0"/>
                    <a:pt x="55" y="8"/>
                  </a:cubicBezTo>
                  <a:cubicBezTo>
                    <a:pt x="44" y="15"/>
                    <a:pt x="30" y="14"/>
                    <a:pt x="18" y="14"/>
                  </a:cubicBezTo>
                  <a:cubicBezTo>
                    <a:pt x="2" y="15"/>
                    <a:pt x="0" y="40"/>
                    <a:pt x="16" y="3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9"/>
            <p:cNvSpPr/>
            <p:nvPr/>
          </p:nvSpPr>
          <p:spPr bwMode="auto">
            <a:xfrm>
              <a:off x="6695" y="3070"/>
              <a:ext cx="126" cy="121"/>
            </a:xfrm>
            <a:custGeom>
              <a:avLst/>
              <a:gdLst>
                <a:gd name="T0" fmla="*/ 4 w 53"/>
                <a:gd name="T1" fmla="*/ 22 h 51"/>
                <a:gd name="T2" fmla="*/ 35 w 53"/>
                <a:gd name="T3" fmla="*/ 48 h 51"/>
                <a:gd name="T4" fmla="*/ 51 w 53"/>
                <a:gd name="T5" fmla="*/ 41 h 51"/>
                <a:gd name="T6" fmla="*/ 43 w 53"/>
                <a:gd name="T7" fmla="*/ 25 h 51"/>
                <a:gd name="T8" fmla="*/ 23 w 53"/>
                <a:gd name="T9" fmla="*/ 5 h 51"/>
                <a:gd name="T10" fmla="*/ 5 w 53"/>
                <a:gd name="T11" fmla="*/ 4 h 51"/>
                <a:gd name="T12" fmla="*/ 4 w 53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1">
                  <a:moveTo>
                    <a:pt x="4" y="22"/>
                  </a:moveTo>
                  <a:cubicBezTo>
                    <a:pt x="12" y="33"/>
                    <a:pt x="22" y="42"/>
                    <a:pt x="35" y="48"/>
                  </a:cubicBezTo>
                  <a:cubicBezTo>
                    <a:pt x="41" y="51"/>
                    <a:pt x="49" y="46"/>
                    <a:pt x="51" y="41"/>
                  </a:cubicBezTo>
                  <a:cubicBezTo>
                    <a:pt x="53" y="33"/>
                    <a:pt x="49" y="28"/>
                    <a:pt x="43" y="25"/>
                  </a:cubicBezTo>
                  <a:cubicBezTo>
                    <a:pt x="34" y="20"/>
                    <a:pt x="28" y="13"/>
                    <a:pt x="23" y="5"/>
                  </a:cubicBezTo>
                  <a:cubicBezTo>
                    <a:pt x="18" y="0"/>
                    <a:pt x="10" y="0"/>
                    <a:pt x="5" y="4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0"/>
            <p:cNvSpPr/>
            <p:nvPr/>
          </p:nvSpPr>
          <p:spPr bwMode="auto">
            <a:xfrm>
              <a:off x="6529" y="3265"/>
              <a:ext cx="164" cy="138"/>
            </a:xfrm>
            <a:custGeom>
              <a:avLst/>
              <a:gdLst>
                <a:gd name="T0" fmla="*/ 10 w 69"/>
                <a:gd name="T1" fmla="*/ 29 h 58"/>
                <a:gd name="T2" fmla="*/ 46 w 69"/>
                <a:gd name="T3" fmla="*/ 53 h 58"/>
                <a:gd name="T4" fmla="*/ 54 w 69"/>
                <a:gd name="T5" fmla="*/ 29 h 58"/>
                <a:gd name="T6" fmla="*/ 29 w 69"/>
                <a:gd name="T7" fmla="*/ 13 h 58"/>
                <a:gd name="T8" fmla="*/ 10 w 69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10" y="29"/>
                  </a:moveTo>
                  <a:cubicBezTo>
                    <a:pt x="19" y="41"/>
                    <a:pt x="32" y="48"/>
                    <a:pt x="46" y="53"/>
                  </a:cubicBezTo>
                  <a:cubicBezTo>
                    <a:pt x="61" y="58"/>
                    <a:pt x="69" y="34"/>
                    <a:pt x="54" y="29"/>
                  </a:cubicBezTo>
                  <a:cubicBezTo>
                    <a:pt x="44" y="25"/>
                    <a:pt x="36" y="21"/>
                    <a:pt x="29" y="13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"/>
            <p:cNvSpPr/>
            <p:nvPr/>
          </p:nvSpPr>
          <p:spPr bwMode="auto">
            <a:xfrm>
              <a:off x="5893" y="2602"/>
              <a:ext cx="207" cy="123"/>
            </a:xfrm>
            <a:custGeom>
              <a:avLst/>
              <a:gdLst>
                <a:gd name="T0" fmla="*/ 73 w 87"/>
                <a:gd name="T1" fmla="*/ 23 h 52"/>
                <a:gd name="T2" fmla="*/ 24 w 87"/>
                <a:gd name="T3" fmla="*/ 4 h 52"/>
                <a:gd name="T4" fmla="*/ 16 w 87"/>
                <a:gd name="T5" fmla="*/ 28 h 52"/>
                <a:gd name="T6" fmla="*/ 59 w 87"/>
                <a:gd name="T7" fmla="*/ 44 h 52"/>
                <a:gd name="T8" fmla="*/ 73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3" y="23"/>
                  </a:moveTo>
                  <a:cubicBezTo>
                    <a:pt x="57" y="14"/>
                    <a:pt x="41" y="9"/>
                    <a:pt x="24" y="4"/>
                  </a:cubicBezTo>
                  <a:cubicBezTo>
                    <a:pt x="8" y="0"/>
                    <a:pt x="0" y="24"/>
                    <a:pt x="16" y="28"/>
                  </a:cubicBezTo>
                  <a:cubicBezTo>
                    <a:pt x="31" y="32"/>
                    <a:pt x="45" y="36"/>
                    <a:pt x="59" y="44"/>
                  </a:cubicBezTo>
                  <a:cubicBezTo>
                    <a:pt x="73" y="52"/>
                    <a:pt x="87" y="31"/>
                    <a:pt x="73" y="2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2"/>
            <p:cNvSpPr/>
            <p:nvPr/>
          </p:nvSpPr>
          <p:spPr bwMode="auto">
            <a:xfrm>
              <a:off x="5791" y="2830"/>
              <a:ext cx="147" cy="76"/>
            </a:xfrm>
            <a:custGeom>
              <a:avLst/>
              <a:gdLst>
                <a:gd name="T0" fmla="*/ 46 w 62"/>
                <a:gd name="T1" fmla="*/ 5 h 32"/>
                <a:gd name="T2" fmla="*/ 17 w 62"/>
                <a:gd name="T3" fmla="*/ 1 h 32"/>
                <a:gd name="T4" fmla="*/ 2 w 62"/>
                <a:gd name="T5" fmla="*/ 10 h 32"/>
                <a:gd name="T6" fmla="*/ 10 w 62"/>
                <a:gd name="T7" fmla="*/ 25 h 32"/>
                <a:gd name="T8" fmla="*/ 45 w 62"/>
                <a:gd name="T9" fmla="*/ 30 h 32"/>
                <a:gd name="T10" fmla="*/ 46 w 62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6" y="5"/>
                  </a:moveTo>
                  <a:cubicBezTo>
                    <a:pt x="37" y="5"/>
                    <a:pt x="27" y="3"/>
                    <a:pt x="17" y="1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3" y="24"/>
                    <a:pt x="10" y="25"/>
                  </a:cubicBezTo>
                  <a:cubicBezTo>
                    <a:pt x="22" y="28"/>
                    <a:pt x="33" y="30"/>
                    <a:pt x="45" y="30"/>
                  </a:cubicBezTo>
                  <a:cubicBezTo>
                    <a:pt x="62" y="32"/>
                    <a:pt x="62" y="6"/>
                    <a:pt x="46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3"/>
            <p:cNvSpPr/>
            <p:nvPr/>
          </p:nvSpPr>
          <p:spPr bwMode="auto">
            <a:xfrm>
              <a:off x="5886" y="3274"/>
              <a:ext cx="126" cy="107"/>
            </a:xfrm>
            <a:custGeom>
              <a:avLst/>
              <a:gdLst>
                <a:gd name="T0" fmla="*/ 30 w 53"/>
                <a:gd name="T1" fmla="*/ 5 h 45"/>
                <a:gd name="T2" fmla="*/ 8 w 53"/>
                <a:gd name="T3" fmla="*/ 20 h 45"/>
                <a:gd name="T4" fmla="*/ 3 w 53"/>
                <a:gd name="T5" fmla="*/ 36 h 45"/>
                <a:gd name="T6" fmla="*/ 20 w 53"/>
                <a:gd name="T7" fmla="*/ 42 h 45"/>
                <a:gd name="T8" fmla="*/ 47 w 53"/>
                <a:gd name="T9" fmla="*/ 24 h 45"/>
                <a:gd name="T10" fmla="*/ 48 w 53"/>
                <a:gd name="T11" fmla="*/ 6 h 45"/>
                <a:gd name="T12" fmla="*/ 30 w 53"/>
                <a:gd name="T13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5">
                  <a:moveTo>
                    <a:pt x="30" y="5"/>
                  </a:moveTo>
                  <a:cubicBezTo>
                    <a:pt x="24" y="11"/>
                    <a:pt x="17" y="15"/>
                    <a:pt x="8" y="20"/>
                  </a:cubicBezTo>
                  <a:cubicBezTo>
                    <a:pt x="2" y="23"/>
                    <a:pt x="0" y="30"/>
                    <a:pt x="3" y="36"/>
                  </a:cubicBezTo>
                  <a:cubicBezTo>
                    <a:pt x="6" y="42"/>
                    <a:pt x="14" y="45"/>
                    <a:pt x="20" y="42"/>
                  </a:cubicBezTo>
                  <a:cubicBezTo>
                    <a:pt x="29" y="37"/>
                    <a:pt x="39" y="32"/>
                    <a:pt x="47" y="24"/>
                  </a:cubicBezTo>
                  <a:cubicBezTo>
                    <a:pt x="52" y="19"/>
                    <a:pt x="53" y="11"/>
                    <a:pt x="48" y="6"/>
                  </a:cubicBezTo>
                  <a:cubicBezTo>
                    <a:pt x="44" y="1"/>
                    <a:pt x="35" y="0"/>
                    <a:pt x="30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4"/>
            <p:cNvSpPr/>
            <p:nvPr/>
          </p:nvSpPr>
          <p:spPr bwMode="auto">
            <a:xfrm>
              <a:off x="6336" y="3355"/>
              <a:ext cx="109" cy="140"/>
            </a:xfrm>
            <a:custGeom>
              <a:avLst/>
              <a:gdLst>
                <a:gd name="T0" fmla="*/ 10 w 46"/>
                <a:gd name="T1" fmla="*/ 29 h 59"/>
                <a:gd name="T2" fmla="*/ 21 w 46"/>
                <a:gd name="T3" fmla="*/ 48 h 59"/>
                <a:gd name="T4" fmla="*/ 36 w 46"/>
                <a:gd name="T5" fmla="*/ 57 h 59"/>
                <a:gd name="T6" fmla="*/ 45 w 46"/>
                <a:gd name="T7" fmla="*/ 42 h 59"/>
                <a:gd name="T8" fmla="*/ 29 w 46"/>
                <a:gd name="T9" fmla="*/ 12 h 59"/>
                <a:gd name="T10" fmla="*/ 10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0" y="29"/>
                  </a:moveTo>
                  <a:cubicBezTo>
                    <a:pt x="16" y="35"/>
                    <a:pt x="20" y="40"/>
                    <a:pt x="21" y="48"/>
                  </a:cubicBezTo>
                  <a:cubicBezTo>
                    <a:pt x="21" y="54"/>
                    <a:pt x="29" y="59"/>
                    <a:pt x="36" y="57"/>
                  </a:cubicBezTo>
                  <a:cubicBezTo>
                    <a:pt x="43" y="56"/>
                    <a:pt x="46" y="49"/>
                    <a:pt x="45" y="42"/>
                  </a:cubicBezTo>
                  <a:cubicBezTo>
                    <a:pt x="44" y="31"/>
                    <a:pt x="37" y="21"/>
                    <a:pt x="29" y="12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5"/>
            <p:cNvSpPr/>
            <p:nvPr/>
          </p:nvSpPr>
          <p:spPr bwMode="auto">
            <a:xfrm>
              <a:off x="6110" y="3362"/>
              <a:ext cx="78" cy="131"/>
            </a:xfrm>
            <a:custGeom>
              <a:avLst/>
              <a:gdLst>
                <a:gd name="T0" fmla="*/ 7 w 33"/>
                <a:gd name="T1" fmla="*/ 12 h 55"/>
                <a:gd name="T2" fmla="*/ 3 w 33"/>
                <a:gd name="T3" fmla="*/ 37 h 55"/>
                <a:gd name="T4" fmla="*/ 11 w 33"/>
                <a:gd name="T5" fmla="*/ 53 h 55"/>
                <a:gd name="T6" fmla="*/ 27 w 33"/>
                <a:gd name="T7" fmla="*/ 45 h 55"/>
                <a:gd name="T8" fmla="*/ 32 w 33"/>
                <a:gd name="T9" fmla="*/ 14 h 55"/>
                <a:gd name="T10" fmla="*/ 21 w 33"/>
                <a:gd name="T11" fmla="*/ 1 h 55"/>
                <a:gd name="T12" fmla="*/ 7 w 33"/>
                <a:gd name="T1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5">
                  <a:moveTo>
                    <a:pt x="7" y="12"/>
                  </a:moveTo>
                  <a:cubicBezTo>
                    <a:pt x="8" y="21"/>
                    <a:pt x="6" y="29"/>
                    <a:pt x="3" y="37"/>
                  </a:cubicBezTo>
                  <a:cubicBezTo>
                    <a:pt x="0" y="43"/>
                    <a:pt x="5" y="51"/>
                    <a:pt x="11" y="53"/>
                  </a:cubicBezTo>
                  <a:cubicBezTo>
                    <a:pt x="18" y="55"/>
                    <a:pt x="24" y="51"/>
                    <a:pt x="27" y="45"/>
                  </a:cubicBezTo>
                  <a:cubicBezTo>
                    <a:pt x="31" y="35"/>
                    <a:pt x="33" y="24"/>
                    <a:pt x="32" y="14"/>
                  </a:cubicBezTo>
                  <a:cubicBezTo>
                    <a:pt x="32" y="7"/>
                    <a:pt x="28" y="1"/>
                    <a:pt x="21" y="1"/>
                  </a:cubicBezTo>
                  <a:cubicBezTo>
                    <a:pt x="14" y="0"/>
                    <a:pt x="7" y="6"/>
                    <a:pt x="7" y="1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"/>
            <p:cNvSpPr/>
            <p:nvPr/>
          </p:nvSpPr>
          <p:spPr bwMode="auto">
            <a:xfrm>
              <a:off x="5758" y="3041"/>
              <a:ext cx="169" cy="122"/>
            </a:xfrm>
            <a:custGeom>
              <a:avLst/>
              <a:gdLst>
                <a:gd name="T0" fmla="*/ 51 w 71"/>
                <a:gd name="T1" fmla="*/ 3 h 51"/>
                <a:gd name="T2" fmla="*/ 13 w 71"/>
                <a:gd name="T3" fmla="*/ 20 h 51"/>
                <a:gd name="T4" fmla="*/ 25 w 71"/>
                <a:gd name="T5" fmla="*/ 43 h 51"/>
                <a:gd name="T6" fmla="*/ 63 w 71"/>
                <a:gd name="T7" fmla="*/ 25 h 51"/>
                <a:gd name="T8" fmla="*/ 68 w 71"/>
                <a:gd name="T9" fmla="*/ 8 h 51"/>
                <a:gd name="T10" fmla="*/ 51 w 71"/>
                <a:gd name="T1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1" y="3"/>
                  </a:moveTo>
                  <a:cubicBezTo>
                    <a:pt x="38" y="7"/>
                    <a:pt x="25" y="13"/>
                    <a:pt x="13" y="20"/>
                  </a:cubicBezTo>
                  <a:cubicBezTo>
                    <a:pt x="0" y="29"/>
                    <a:pt x="11" y="51"/>
                    <a:pt x="25" y="43"/>
                  </a:cubicBezTo>
                  <a:cubicBezTo>
                    <a:pt x="37" y="36"/>
                    <a:pt x="49" y="30"/>
                    <a:pt x="63" y="25"/>
                  </a:cubicBezTo>
                  <a:cubicBezTo>
                    <a:pt x="69" y="23"/>
                    <a:pt x="71" y="14"/>
                    <a:pt x="68" y="8"/>
                  </a:cubicBezTo>
                  <a:cubicBezTo>
                    <a:pt x="65" y="1"/>
                    <a:pt x="58" y="0"/>
                    <a:pt x="51" y="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"/>
            <p:cNvSpPr/>
            <p:nvPr/>
          </p:nvSpPr>
          <p:spPr bwMode="auto">
            <a:xfrm>
              <a:off x="5907" y="2640"/>
              <a:ext cx="748" cy="687"/>
            </a:xfrm>
            <a:custGeom>
              <a:avLst/>
              <a:gdLst>
                <a:gd name="T0" fmla="*/ 130 w 314"/>
                <a:gd name="T1" fmla="*/ 128 h 289"/>
                <a:gd name="T2" fmla="*/ 117 w 314"/>
                <a:gd name="T3" fmla="*/ 93 h 289"/>
                <a:gd name="T4" fmla="*/ 155 w 314"/>
                <a:gd name="T5" fmla="*/ 82 h 289"/>
                <a:gd name="T6" fmla="*/ 184 w 314"/>
                <a:gd name="T7" fmla="*/ 142 h 289"/>
                <a:gd name="T8" fmla="*/ 115 w 314"/>
                <a:gd name="T9" fmla="*/ 186 h 289"/>
                <a:gd name="T10" fmla="*/ 59 w 314"/>
                <a:gd name="T11" fmla="*/ 121 h 289"/>
                <a:gd name="T12" fmla="*/ 102 w 314"/>
                <a:gd name="T13" fmla="*/ 39 h 289"/>
                <a:gd name="T14" fmla="*/ 200 w 314"/>
                <a:gd name="T15" fmla="*/ 49 h 289"/>
                <a:gd name="T16" fmla="*/ 207 w 314"/>
                <a:gd name="T17" fmla="*/ 242 h 289"/>
                <a:gd name="T18" fmla="*/ 86 w 314"/>
                <a:gd name="T19" fmla="*/ 234 h 289"/>
                <a:gd name="T20" fmla="*/ 50 w 314"/>
                <a:gd name="T21" fmla="*/ 249 h 289"/>
                <a:gd name="T22" fmla="*/ 87 w 314"/>
                <a:gd name="T23" fmla="*/ 269 h 289"/>
                <a:gd name="T24" fmla="*/ 255 w 314"/>
                <a:gd name="T25" fmla="*/ 241 h 289"/>
                <a:gd name="T26" fmla="*/ 249 w 314"/>
                <a:gd name="T27" fmla="*/ 44 h 289"/>
                <a:gd name="T28" fmla="*/ 52 w 314"/>
                <a:gd name="T29" fmla="*/ 48 h 289"/>
                <a:gd name="T30" fmla="*/ 85 w 314"/>
                <a:gd name="T31" fmla="*/ 203 h 289"/>
                <a:gd name="T32" fmla="*/ 193 w 314"/>
                <a:gd name="T33" fmla="*/ 187 h 289"/>
                <a:gd name="T34" fmla="*/ 204 w 314"/>
                <a:gd name="T35" fmla="*/ 82 h 289"/>
                <a:gd name="T36" fmla="*/ 112 w 314"/>
                <a:gd name="T37" fmla="*/ 64 h 289"/>
                <a:gd name="T38" fmla="*/ 85 w 314"/>
                <a:gd name="T39" fmla="*/ 96 h 289"/>
                <a:gd name="T40" fmla="*/ 98 w 314"/>
                <a:gd name="T41" fmla="*/ 140 h 289"/>
                <a:gd name="T42" fmla="*/ 128 w 314"/>
                <a:gd name="T43" fmla="*/ 135 h 289"/>
                <a:gd name="T44" fmla="*/ 130 w 314"/>
                <a:gd name="T45" fmla="*/ 12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30" y="128"/>
                  </a:moveTo>
                  <a:cubicBezTo>
                    <a:pt x="128" y="117"/>
                    <a:pt x="112" y="106"/>
                    <a:pt x="117" y="93"/>
                  </a:cubicBezTo>
                  <a:cubicBezTo>
                    <a:pt x="123" y="77"/>
                    <a:pt x="141" y="73"/>
                    <a:pt x="155" y="82"/>
                  </a:cubicBezTo>
                  <a:cubicBezTo>
                    <a:pt x="173" y="94"/>
                    <a:pt x="183" y="121"/>
                    <a:pt x="184" y="142"/>
                  </a:cubicBezTo>
                  <a:cubicBezTo>
                    <a:pt x="185" y="180"/>
                    <a:pt x="146" y="191"/>
                    <a:pt x="115" y="186"/>
                  </a:cubicBezTo>
                  <a:cubicBezTo>
                    <a:pt x="82" y="181"/>
                    <a:pt x="63" y="151"/>
                    <a:pt x="59" y="121"/>
                  </a:cubicBezTo>
                  <a:cubicBezTo>
                    <a:pt x="55" y="88"/>
                    <a:pt x="73" y="55"/>
                    <a:pt x="102" y="39"/>
                  </a:cubicBezTo>
                  <a:cubicBezTo>
                    <a:pt x="133" y="23"/>
                    <a:pt x="171" y="33"/>
                    <a:pt x="200" y="49"/>
                  </a:cubicBezTo>
                  <a:cubicBezTo>
                    <a:pt x="274" y="89"/>
                    <a:pt x="285" y="199"/>
                    <a:pt x="207" y="242"/>
                  </a:cubicBezTo>
                  <a:cubicBezTo>
                    <a:pt x="169" y="263"/>
                    <a:pt x="118" y="265"/>
                    <a:pt x="86" y="234"/>
                  </a:cubicBezTo>
                  <a:cubicBezTo>
                    <a:pt x="77" y="226"/>
                    <a:pt x="43" y="234"/>
                    <a:pt x="50" y="249"/>
                  </a:cubicBezTo>
                  <a:cubicBezTo>
                    <a:pt x="54" y="259"/>
                    <a:pt x="77" y="266"/>
                    <a:pt x="87" y="269"/>
                  </a:cubicBezTo>
                  <a:cubicBezTo>
                    <a:pt x="142" y="288"/>
                    <a:pt x="208" y="289"/>
                    <a:pt x="255" y="241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4" y="3"/>
                    <a:pt x="105" y="0"/>
                    <a:pt x="52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3" y="209"/>
                    <a:pt x="193" y="187"/>
                  </a:cubicBezTo>
                  <a:cubicBezTo>
                    <a:pt x="227" y="162"/>
                    <a:pt x="229" y="115"/>
                    <a:pt x="204" y="82"/>
                  </a:cubicBezTo>
                  <a:cubicBezTo>
                    <a:pt x="182" y="53"/>
                    <a:pt x="143" y="51"/>
                    <a:pt x="112" y="64"/>
                  </a:cubicBezTo>
                  <a:cubicBezTo>
                    <a:pt x="95" y="72"/>
                    <a:pt x="89" y="81"/>
                    <a:pt x="85" y="96"/>
                  </a:cubicBezTo>
                  <a:cubicBezTo>
                    <a:pt x="80" y="113"/>
                    <a:pt x="87" y="128"/>
                    <a:pt x="98" y="140"/>
                  </a:cubicBezTo>
                  <a:cubicBezTo>
                    <a:pt x="104" y="147"/>
                    <a:pt x="123" y="142"/>
                    <a:pt x="128" y="135"/>
                  </a:cubicBezTo>
                  <a:cubicBezTo>
                    <a:pt x="130" y="133"/>
                    <a:pt x="130" y="130"/>
                    <a:pt x="130" y="128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"/>
            <p:cNvSpPr/>
            <p:nvPr/>
          </p:nvSpPr>
          <p:spPr bwMode="auto">
            <a:xfrm>
              <a:off x="6184" y="2450"/>
              <a:ext cx="71" cy="173"/>
            </a:xfrm>
            <a:custGeom>
              <a:avLst/>
              <a:gdLst>
                <a:gd name="T0" fmla="*/ 3 w 30"/>
                <a:gd name="T1" fmla="*/ 21 h 73"/>
                <a:gd name="T2" fmla="*/ 3 w 30"/>
                <a:gd name="T3" fmla="*/ 62 h 73"/>
                <a:gd name="T4" fmla="*/ 18 w 30"/>
                <a:gd name="T5" fmla="*/ 72 h 73"/>
                <a:gd name="T6" fmla="*/ 27 w 30"/>
                <a:gd name="T7" fmla="*/ 57 h 73"/>
                <a:gd name="T8" fmla="*/ 27 w 30"/>
                <a:gd name="T9" fmla="*/ 16 h 73"/>
                <a:gd name="T10" fmla="*/ 3 w 30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3">
                  <a:moveTo>
                    <a:pt x="3" y="21"/>
                  </a:moveTo>
                  <a:cubicBezTo>
                    <a:pt x="5" y="35"/>
                    <a:pt x="2" y="49"/>
                    <a:pt x="3" y="62"/>
                  </a:cubicBezTo>
                  <a:cubicBezTo>
                    <a:pt x="3" y="69"/>
                    <a:pt x="11" y="73"/>
                    <a:pt x="18" y="72"/>
                  </a:cubicBezTo>
                  <a:cubicBezTo>
                    <a:pt x="25" y="71"/>
                    <a:pt x="28" y="64"/>
                    <a:pt x="27" y="57"/>
                  </a:cubicBezTo>
                  <a:cubicBezTo>
                    <a:pt x="26" y="43"/>
                    <a:pt x="30" y="30"/>
                    <a:pt x="27" y="16"/>
                  </a:cubicBezTo>
                  <a:cubicBezTo>
                    <a:pt x="25" y="0"/>
                    <a:pt x="0" y="5"/>
                    <a:pt x="3" y="21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9"/>
            <p:cNvSpPr/>
            <p:nvPr/>
          </p:nvSpPr>
          <p:spPr bwMode="auto">
            <a:xfrm>
              <a:off x="6414" y="2535"/>
              <a:ext cx="162" cy="159"/>
            </a:xfrm>
            <a:custGeom>
              <a:avLst/>
              <a:gdLst>
                <a:gd name="T0" fmla="*/ 30 w 68"/>
                <a:gd name="T1" fmla="*/ 52 h 67"/>
                <a:gd name="T2" fmla="*/ 54 w 68"/>
                <a:gd name="T3" fmla="*/ 30 h 67"/>
                <a:gd name="T4" fmla="*/ 43 w 68"/>
                <a:gd name="T5" fmla="*/ 8 h 67"/>
                <a:gd name="T6" fmla="*/ 7 w 68"/>
                <a:gd name="T7" fmla="*/ 44 h 67"/>
                <a:gd name="T8" fmla="*/ 30 w 68"/>
                <a:gd name="T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30" y="52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3"/>
                    <a:pt x="57" y="0"/>
                    <a:pt x="43" y="8"/>
                  </a:cubicBezTo>
                  <a:cubicBezTo>
                    <a:pt x="28" y="16"/>
                    <a:pt x="13" y="28"/>
                    <a:pt x="7" y="44"/>
                  </a:cubicBezTo>
                  <a:cubicBezTo>
                    <a:pt x="0" y="59"/>
                    <a:pt x="24" y="67"/>
                    <a:pt x="30" y="5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0"/>
            <p:cNvSpPr/>
            <p:nvPr/>
          </p:nvSpPr>
          <p:spPr bwMode="auto">
            <a:xfrm>
              <a:off x="6612" y="2766"/>
              <a:ext cx="193" cy="92"/>
            </a:xfrm>
            <a:custGeom>
              <a:avLst/>
              <a:gdLst>
                <a:gd name="T0" fmla="*/ 17 w 81"/>
                <a:gd name="T1" fmla="*/ 39 h 39"/>
                <a:gd name="T2" fmla="*/ 67 w 81"/>
                <a:gd name="T3" fmla="*/ 30 h 39"/>
                <a:gd name="T4" fmla="*/ 56 w 81"/>
                <a:gd name="T5" fmla="*/ 8 h 39"/>
                <a:gd name="T6" fmla="*/ 18 w 81"/>
                <a:gd name="T7" fmla="*/ 14 h 39"/>
                <a:gd name="T8" fmla="*/ 17 w 8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">
                  <a:moveTo>
                    <a:pt x="17" y="39"/>
                  </a:moveTo>
                  <a:cubicBezTo>
                    <a:pt x="34" y="38"/>
                    <a:pt x="52" y="39"/>
                    <a:pt x="67" y="30"/>
                  </a:cubicBezTo>
                  <a:cubicBezTo>
                    <a:pt x="81" y="22"/>
                    <a:pt x="70" y="0"/>
                    <a:pt x="56" y="8"/>
                  </a:cubicBezTo>
                  <a:cubicBezTo>
                    <a:pt x="45" y="14"/>
                    <a:pt x="31" y="13"/>
                    <a:pt x="18" y="14"/>
                  </a:cubicBezTo>
                  <a:cubicBezTo>
                    <a:pt x="2" y="14"/>
                    <a:pt x="0" y="39"/>
                    <a:pt x="17" y="3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1"/>
            <p:cNvSpPr/>
            <p:nvPr/>
          </p:nvSpPr>
          <p:spPr bwMode="auto">
            <a:xfrm>
              <a:off x="6667" y="3053"/>
              <a:ext cx="126" cy="124"/>
            </a:xfrm>
            <a:custGeom>
              <a:avLst/>
              <a:gdLst>
                <a:gd name="T0" fmla="*/ 4 w 53"/>
                <a:gd name="T1" fmla="*/ 22 h 52"/>
                <a:gd name="T2" fmla="*/ 35 w 53"/>
                <a:gd name="T3" fmla="*/ 49 h 52"/>
                <a:gd name="T4" fmla="*/ 51 w 53"/>
                <a:gd name="T5" fmla="*/ 41 h 52"/>
                <a:gd name="T6" fmla="*/ 43 w 53"/>
                <a:gd name="T7" fmla="*/ 25 h 52"/>
                <a:gd name="T8" fmla="*/ 23 w 53"/>
                <a:gd name="T9" fmla="*/ 6 h 52"/>
                <a:gd name="T10" fmla="*/ 5 w 53"/>
                <a:gd name="T11" fmla="*/ 5 h 52"/>
                <a:gd name="T12" fmla="*/ 4 w 53"/>
                <a:gd name="T1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2">
                  <a:moveTo>
                    <a:pt x="4" y="22"/>
                  </a:moveTo>
                  <a:cubicBezTo>
                    <a:pt x="13" y="33"/>
                    <a:pt x="22" y="42"/>
                    <a:pt x="35" y="49"/>
                  </a:cubicBezTo>
                  <a:cubicBezTo>
                    <a:pt x="41" y="52"/>
                    <a:pt x="49" y="47"/>
                    <a:pt x="51" y="41"/>
                  </a:cubicBezTo>
                  <a:cubicBezTo>
                    <a:pt x="53" y="34"/>
                    <a:pt x="49" y="28"/>
                    <a:pt x="43" y="25"/>
                  </a:cubicBezTo>
                  <a:cubicBezTo>
                    <a:pt x="35" y="21"/>
                    <a:pt x="29" y="13"/>
                    <a:pt x="23" y="6"/>
                  </a:cubicBezTo>
                  <a:cubicBezTo>
                    <a:pt x="19" y="0"/>
                    <a:pt x="10" y="0"/>
                    <a:pt x="5" y="5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2"/>
            <p:cNvSpPr/>
            <p:nvPr/>
          </p:nvSpPr>
          <p:spPr bwMode="auto">
            <a:xfrm>
              <a:off x="6500" y="3248"/>
              <a:ext cx="167" cy="138"/>
            </a:xfrm>
            <a:custGeom>
              <a:avLst/>
              <a:gdLst>
                <a:gd name="T0" fmla="*/ 11 w 70"/>
                <a:gd name="T1" fmla="*/ 30 h 58"/>
                <a:gd name="T2" fmla="*/ 46 w 70"/>
                <a:gd name="T3" fmla="*/ 53 h 58"/>
                <a:gd name="T4" fmla="*/ 54 w 70"/>
                <a:gd name="T5" fmla="*/ 29 h 58"/>
                <a:gd name="T6" fmla="*/ 29 w 70"/>
                <a:gd name="T7" fmla="*/ 13 h 58"/>
                <a:gd name="T8" fmla="*/ 11 w 70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8">
                  <a:moveTo>
                    <a:pt x="11" y="30"/>
                  </a:moveTo>
                  <a:cubicBezTo>
                    <a:pt x="20" y="41"/>
                    <a:pt x="33" y="48"/>
                    <a:pt x="46" y="53"/>
                  </a:cubicBezTo>
                  <a:cubicBezTo>
                    <a:pt x="62" y="58"/>
                    <a:pt x="70" y="34"/>
                    <a:pt x="54" y="29"/>
                  </a:cubicBezTo>
                  <a:cubicBezTo>
                    <a:pt x="45" y="26"/>
                    <a:pt x="36" y="21"/>
                    <a:pt x="29" y="13"/>
                  </a:cubicBezTo>
                  <a:cubicBezTo>
                    <a:pt x="19" y="0"/>
                    <a:pt x="0" y="17"/>
                    <a:pt x="11" y="30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3"/>
            <p:cNvSpPr/>
            <p:nvPr/>
          </p:nvSpPr>
          <p:spPr bwMode="auto">
            <a:xfrm>
              <a:off x="5867" y="2585"/>
              <a:ext cx="207" cy="124"/>
            </a:xfrm>
            <a:custGeom>
              <a:avLst/>
              <a:gdLst>
                <a:gd name="T0" fmla="*/ 72 w 87"/>
                <a:gd name="T1" fmla="*/ 23 h 52"/>
                <a:gd name="T2" fmla="*/ 23 w 87"/>
                <a:gd name="T3" fmla="*/ 5 h 52"/>
                <a:gd name="T4" fmla="*/ 15 w 87"/>
                <a:gd name="T5" fmla="*/ 28 h 52"/>
                <a:gd name="T6" fmla="*/ 58 w 87"/>
                <a:gd name="T7" fmla="*/ 44 h 52"/>
                <a:gd name="T8" fmla="*/ 72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2" y="23"/>
                  </a:moveTo>
                  <a:cubicBezTo>
                    <a:pt x="57" y="15"/>
                    <a:pt x="41" y="9"/>
                    <a:pt x="23" y="5"/>
                  </a:cubicBezTo>
                  <a:cubicBezTo>
                    <a:pt x="8" y="0"/>
                    <a:pt x="0" y="24"/>
                    <a:pt x="15" y="28"/>
                  </a:cubicBezTo>
                  <a:cubicBezTo>
                    <a:pt x="30" y="32"/>
                    <a:pt x="45" y="37"/>
                    <a:pt x="58" y="44"/>
                  </a:cubicBezTo>
                  <a:cubicBezTo>
                    <a:pt x="72" y="52"/>
                    <a:pt x="87" y="31"/>
                    <a:pt x="72" y="23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4"/>
            <p:cNvSpPr/>
            <p:nvPr/>
          </p:nvSpPr>
          <p:spPr bwMode="auto">
            <a:xfrm>
              <a:off x="5762" y="2813"/>
              <a:ext cx="150" cy="76"/>
            </a:xfrm>
            <a:custGeom>
              <a:avLst/>
              <a:gdLst>
                <a:gd name="T0" fmla="*/ 47 w 63"/>
                <a:gd name="T1" fmla="*/ 6 h 32"/>
                <a:gd name="T2" fmla="*/ 18 w 63"/>
                <a:gd name="T3" fmla="*/ 2 h 32"/>
                <a:gd name="T4" fmla="*/ 2 w 63"/>
                <a:gd name="T5" fmla="*/ 10 h 32"/>
                <a:gd name="T6" fmla="*/ 10 w 63"/>
                <a:gd name="T7" fmla="*/ 26 h 32"/>
                <a:gd name="T8" fmla="*/ 46 w 63"/>
                <a:gd name="T9" fmla="*/ 31 h 32"/>
                <a:gd name="T10" fmla="*/ 47 w 63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47" y="6"/>
                  </a:moveTo>
                  <a:cubicBezTo>
                    <a:pt x="37" y="5"/>
                    <a:pt x="27" y="3"/>
                    <a:pt x="18" y="2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4" y="25"/>
                    <a:pt x="10" y="26"/>
                  </a:cubicBezTo>
                  <a:cubicBezTo>
                    <a:pt x="22" y="28"/>
                    <a:pt x="34" y="30"/>
                    <a:pt x="46" y="31"/>
                  </a:cubicBezTo>
                  <a:cubicBezTo>
                    <a:pt x="62" y="32"/>
                    <a:pt x="63" y="7"/>
                    <a:pt x="47" y="6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5"/>
            <p:cNvSpPr/>
            <p:nvPr/>
          </p:nvSpPr>
          <p:spPr bwMode="auto">
            <a:xfrm>
              <a:off x="5857" y="3258"/>
              <a:ext cx="127" cy="109"/>
            </a:xfrm>
            <a:custGeom>
              <a:avLst/>
              <a:gdLst>
                <a:gd name="T0" fmla="*/ 31 w 53"/>
                <a:gd name="T1" fmla="*/ 5 h 46"/>
                <a:gd name="T2" fmla="*/ 9 w 53"/>
                <a:gd name="T3" fmla="*/ 20 h 46"/>
                <a:gd name="T4" fmla="*/ 3 w 53"/>
                <a:gd name="T5" fmla="*/ 37 h 46"/>
                <a:gd name="T6" fmla="*/ 20 w 53"/>
                <a:gd name="T7" fmla="*/ 42 h 46"/>
                <a:gd name="T8" fmla="*/ 47 w 53"/>
                <a:gd name="T9" fmla="*/ 24 h 46"/>
                <a:gd name="T10" fmla="*/ 48 w 53"/>
                <a:gd name="T11" fmla="*/ 6 h 46"/>
                <a:gd name="T12" fmla="*/ 31 w 53"/>
                <a:gd name="T13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6">
                  <a:moveTo>
                    <a:pt x="31" y="5"/>
                  </a:moveTo>
                  <a:cubicBezTo>
                    <a:pt x="24" y="12"/>
                    <a:pt x="17" y="15"/>
                    <a:pt x="9" y="20"/>
                  </a:cubicBezTo>
                  <a:cubicBezTo>
                    <a:pt x="3" y="23"/>
                    <a:pt x="0" y="31"/>
                    <a:pt x="3" y="37"/>
                  </a:cubicBezTo>
                  <a:cubicBezTo>
                    <a:pt x="6" y="43"/>
                    <a:pt x="14" y="46"/>
                    <a:pt x="20" y="42"/>
                  </a:cubicBezTo>
                  <a:cubicBezTo>
                    <a:pt x="30" y="37"/>
                    <a:pt x="40" y="32"/>
                    <a:pt x="47" y="24"/>
                  </a:cubicBezTo>
                  <a:cubicBezTo>
                    <a:pt x="52" y="19"/>
                    <a:pt x="53" y="12"/>
                    <a:pt x="48" y="6"/>
                  </a:cubicBezTo>
                  <a:cubicBezTo>
                    <a:pt x="44" y="1"/>
                    <a:pt x="36" y="0"/>
                    <a:pt x="31" y="5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6"/>
            <p:cNvSpPr/>
            <p:nvPr/>
          </p:nvSpPr>
          <p:spPr bwMode="auto">
            <a:xfrm>
              <a:off x="6307" y="3339"/>
              <a:ext cx="110" cy="140"/>
            </a:xfrm>
            <a:custGeom>
              <a:avLst/>
              <a:gdLst>
                <a:gd name="T0" fmla="*/ 11 w 46"/>
                <a:gd name="T1" fmla="*/ 29 h 59"/>
                <a:gd name="T2" fmla="*/ 21 w 46"/>
                <a:gd name="T3" fmla="*/ 48 h 59"/>
                <a:gd name="T4" fmla="*/ 36 w 46"/>
                <a:gd name="T5" fmla="*/ 58 h 59"/>
                <a:gd name="T6" fmla="*/ 46 w 46"/>
                <a:gd name="T7" fmla="*/ 43 h 59"/>
                <a:gd name="T8" fmla="*/ 30 w 46"/>
                <a:gd name="T9" fmla="*/ 13 h 59"/>
                <a:gd name="T10" fmla="*/ 11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1" y="29"/>
                  </a:moveTo>
                  <a:cubicBezTo>
                    <a:pt x="16" y="35"/>
                    <a:pt x="20" y="41"/>
                    <a:pt x="21" y="48"/>
                  </a:cubicBezTo>
                  <a:cubicBezTo>
                    <a:pt x="22" y="55"/>
                    <a:pt x="30" y="59"/>
                    <a:pt x="36" y="58"/>
                  </a:cubicBezTo>
                  <a:cubicBezTo>
                    <a:pt x="43" y="56"/>
                    <a:pt x="46" y="50"/>
                    <a:pt x="46" y="43"/>
                  </a:cubicBezTo>
                  <a:cubicBezTo>
                    <a:pt x="45" y="31"/>
                    <a:pt x="37" y="21"/>
                    <a:pt x="30" y="13"/>
                  </a:cubicBezTo>
                  <a:cubicBezTo>
                    <a:pt x="19" y="0"/>
                    <a:pt x="0" y="17"/>
                    <a:pt x="11" y="2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7"/>
            <p:cNvSpPr/>
            <p:nvPr/>
          </p:nvSpPr>
          <p:spPr bwMode="auto">
            <a:xfrm>
              <a:off x="6084" y="3348"/>
              <a:ext cx="76" cy="128"/>
            </a:xfrm>
            <a:custGeom>
              <a:avLst/>
              <a:gdLst>
                <a:gd name="T0" fmla="*/ 7 w 32"/>
                <a:gd name="T1" fmla="*/ 12 h 54"/>
                <a:gd name="T2" fmla="*/ 2 w 32"/>
                <a:gd name="T3" fmla="*/ 36 h 54"/>
                <a:gd name="T4" fmla="*/ 10 w 32"/>
                <a:gd name="T5" fmla="*/ 52 h 54"/>
                <a:gd name="T6" fmla="*/ 26 w 32"/>
                <a:gd name="T7" fmla="*/ 44 h 54"/>
                <a:gd name="T8" fmla="*/ 32 w 32"/>
                <a:gd name="T9" fmla="*/ 13 h 54"/>
                <a:gd name="T10" fmla="*/ 20 w 32"/>
                <a:gd name="T11" fmla="*/ 0 h 54"/>
                <a:gd name="T12" fmla="*/ 7 w 32"/>
                <a:gd name="T1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4">
                  <a:moveTo>
                    <a:pt x="7" y="12"/>
                  </a:moveTo>
                  <a:cubicBezTo>
                    <a:pt x="7" y="20"/>
                    <a:pt x="6" y="28"/>
                    <a:pt x="2" y="36"/>
                  </a:cubicBezTo>
                  <a:cubicBezTo>
                    <a:pt x="0" y="42"/>
                    <a:pt x="4" y="50"/>
                    <a:pt x="10" y="52"/>
                  </a:cubicBezTo>
                  <a:cubicBezTo>
                    <a:pt x="17" y="54"/>
                    <a:pt x="23" y="51"/>
                    <a:pt x="26" y="44"/>
                  </a:cubicBezTo>
                  <a:cubicBezTo>
                    <a:pt x="30" y="35"/>
                    <a:pt x="32" y="24"/>
                    <a:pt x="32" y="13"/>
                  </a:cubicBezTo>
                  <a:cubicBezTo>
                    <a:pt x="32" y="6"/>
                    <a:pt x="27" y="0"/>
                    <a:pt x="20" y="0"/>
                  </a:cubicBezTo>
                  <a:cubicBezTo>
                    <a:pt x="14" y="0"/>
                    <a:pt x="6" y="5"/>
                    <a:pt x="7" y="1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8"/>
            <p:cNvSpPr/>
            <p:nvPr/>
          </p:nvSpPr>
          <p:spPr bwMode="auto">
            <a:xfrm>
              <a:off x="5729" y="3027"/>
              <a:ext cx="169" cy="121"/>
            </a:xfrm>
            <a:custGeom>
              <a:avLst/>
              <a:gdLst>
                <a:gd name="T0" fmla="*/ 52 w 71"/>
                <a:gd name="T1" fmla="*/ 2 h 51"/>
                <a:gd name="T2" fmla="*/ 14 w 71"/>
                <a:gd name="T3" fmla="*/ 20 h 51"/>
                <a:gd name="T4" fmla="*/ 25 w 71"/>
                <a:gd name="T5" fmla="*/ 42 h 51"/>
                <a:gd name="T6" fmla="*/ 63 w 71"/>
                <a:gd name="T7" fmla="*/ 24 h 51"/>
                <a:gd name="T8" fmla="*/ 69 w 71"/>
                <a:gd name="T9" fmla="*/ 7 h 51"/>
                <a:gd name="T10" fmla="*/ 52 w 71"/>
                <a:gd name="T1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2" y="2"/>
                  </a:moveTo>
                  <a:cubicBezTo>
                    <a:pt x="38" y="7"/>
                    <a:pt x="26" y="12"/>
                    <a:pt x="14" y="20"/>
                  </a:cubicBezTo>
                  <a:cubicBezTo>
                    <a:pt x="0" y="28"/>
                    <a:pt x="11" y="51"/>
                    <a:pt x="25" y="42"/>
                  </a:cubicBezTo>
                  <a:cubicBezTo>
                    <a:pt x="37" y="35"/>
                    <a:pt x="50" y="29"/>
                    <a:pt x="63" y="24"/>
                  </a:cubicBezTo>
                  <a:cubicBezTo>
                    <a:pt x="70" y="22"/>
                    <a:pt x="71" y="13"/>
                    <a:pt x="69" y="7"/>
                  </a:cubicBezTo>
                  <a:cubicBezTo>
                    <a:pt x="65" y="1"/>
                    <a:pt x="58" y="0"/>
                    <a:pt x="52" y="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9415020" y="0"/>
            <a:ext cx="2452743" cy="4200003"/>
            <a:chOff x="8963511" y="5081588"/>
            <a:chExt cx="3311523" cy="5670551"/>
          </a:xfrm>
        </p:grpSpPr>
        <p:sp>
          <p:nvSpPr>
            <p:cNvPr id="293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9082342" y="5128520"/>
              <a:ext cx="3138487" cy="552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3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35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55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Oval 160"/>
            <p:cNvSpPr>
              <a:spLocks noChangeArrowheads="1"/>
            </p:cNvSpPr>
            <p:nvPr/>
          </p:nvSpPr>
          <p:spPr bwMode="auto">
            <a:xfrm>
              <a:off x="11443185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63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Oval 164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67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Oval 168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169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Oval 170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Oval 172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Oval 173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174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175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176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77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Oval 178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Oval 179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80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181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Oval 182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Oval 183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Oval 184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185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186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187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Oval 188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189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Oval 190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91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92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93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Oval 194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95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96"/>
            <p:cNvSpPr>
              <a:spLocks noChangeArrowheads="1"/>
            </p:cNvSpPr>
            <p:nvPr/>
          </p:nvSpPr>
          <p:spPr bwMode="auto">
            <a:xfrm>
              <a:off x="11443185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97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98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Oval 199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200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201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Oval 202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Oval 203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Oval 204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Oval 205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Oval 206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Oval 207"/>
            <p:cNvSpPr>
              <a:spLocks noChangeArrowheads="1"/>
            </p:cNvSpPr>
            <p:nvPr/>
          </p:nvSpPr>
          <p:spPr bwMode="auto">
            <a:xfrm>
              <a:off x="11722585" y="6656388"/>
              <a:ext cx="36512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Oval 208"/>
            <p:cNvSpPr>
              <a:spLocks noChangeArrowheads="1"/>
            </p:cNvSpPr>
            <p:nvPr/>
          </p:nvSpPr>
          <p:spPr bwMode="auto">
            <a:xfrm>
              <a:off x="10657372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Oval 209"/>
            <p:cNvSpPr>
              <a:spLocks noChangeArrowheads="1"/>
            </p:cNvSpPr>
            <p:nvPr/>
          </p:nvSpPr>
          <p:spPr bwMode="auto">
            <a:xfrm>
              <a:off x="10962172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Oval 210"/>
            <p:cNvSpPr>
              <a:spLocks noChangeArrowheads="1"/>
            </p:cNvSpPr>
            <p:nvPr/>
          </p:nvSpPr>
          <p:spPr bwMode="auto">
            <a:xfrm>
              <a:off x="11711472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Oval 211"/>
            <p:cNvSpPr>
              <a:spLocks noChangeArrowheads="1"/>
            </p:cNvSpPr>
            <p:nvPr/>
          </p:nvSpPr>
          <p:spPr bwMode="auto">
            <a:xfrm>
              <a:off x="11266972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Oval 212"/>
            <p:cNvSpPr>
              <a:spLocks noChangeArrowheads="1"/>
            </p:cNvSpPr>
            <p:nvPr/>
          </p:nvSpPr>
          <p:spPr bwMode="auto">
            <a:xfrm>
              <a:off x="11616222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Oval 213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Oval 214"/>
            <p:cNvSpPr>
              <a:spLocks noChangeArrowheads="1"/>
            </p:cNvSpPr>
            <p:nvPr/>
          </p:nvSpPr>
          <p:spPr bwMode="auto">
            <a:xfrm>
              <a:off x="10855810" y="6926263"/>
              <a:ext cx="68262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Oval 215"/>
            <p:cNvSpPr>
              <a:spLocks noChangeArrowheads="1"/>
            </p:cNvSpPr>
            <p:nvPr/>
          </p:nvSpPr>
          <p:spPr bwMode="auto">
            <a:xfrm>
              <a:off x="10641497" y="7050088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Oval 216"/>
            <p:cNvSpPr>
              <a:spLocks noChangeArrowheads="1"/>
            </p:cNvSpPr>
            <p:nvPr/>
          </p:nvSpPr>
          <p:spPr bwMode="auto">
            <a:xfrm>
              <a:off x="11489222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Oval 217"/>
            <p:cNvSpPr>
              <a:spLocks noChangeArrowheads="1"/>
            </p:cNvSpPr>
            <p:nvPr/>
          </p:nvSpPr>
          <p:spPr bwMode="auto">
            <a:xfrm>
              <a:off x="11390797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Oval 218"/>
            <p:cNvSpPr>
              <a:spLocks noChangeArrowheads="1"/>
            </p:cNvSpPr>
            <p:nvPr/>
          </p:nvSpPr>
          <p:spPr bwMode="auto">
            <a:xfrm>
              <a:off x="10641497" y="73771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Oval 219"/>
            <p:cNvSpPr>
              <a:spLocks noChangeArrowheads="1"/>
            </p:cNvSpPr>
            <p:nvPr/>
          </p:nvSpPr>
          <p:spPr bwMode="auto">
            <a:xfrm>
              <a:off x="11047897" y="7124701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Oval 220"/>
            <p:cNvSpPr>
              <a:spLocks noChangeArrowheads="1"/>
            </p:cNvSpPr>
            <p:nvPr/>
          </p:nvSpPr>
          <p:spPr bwMode="auto">
            <a:xfrm>
              <a:off x="10717697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Oval 221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Oval 222"/>
            <p:cNvSpPr>
              <a:spLocks noChangeArrowheads="1"/>
            </p:cNvSpPr>
            <p:nvPr/>
          </p:nvSpPr>
          <p:spPr bwMode="auto">
            <a:xfrm>
              <a:off x="11533672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Oval 223"/>
            <p:cNvSpPr>
              <a:spLocks noChangeArrowheads="1"/>
            </p:cNvSpPr>
            <p:nvPr/>
          </p:nvSpPr>
          <p:spPr bwMode="auto">
            <a:xfrm>
              <a:off x="11733697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Oval 224"/>
            <p:cNvSpPr>
              <a:spLocks noChangeArrowheads="1"/>
            </p:cNvSpPr>
            <p:nvPr/>
          </p:nvSpPr>
          <p:spPr bwMode="auto">
            <a:xfrm>
              <a:off x="10890735" y="7077076"/>
              <a:ext cx="36512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Oval 226"/>
            <p:cNvSpPr>
              <a:spLocks noChangeArrowheads="1"/>
            </p:cNvSpPr>
            <p:nvPr/>
          </p:nvSpPr>
          <p:spPr bwMode="auto">
            <a:xfrm>
              <a:off x="11390797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Oval 228"/>
            <p:cNvSpPr>
              <a:spLocks noChangeArrowheads="1"/>
            </p:cNvSpPr>
            <p:nvPr/>
          </p:nvSpPr>
          <p:spPr bwMode="auto">
            <a:xfrm>
              <a:off x="11047897" y="7388226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Oval 229"/>
            <p:cNvSpPr>
              <a:spLocks noChangeArrowheads="1"/>
            </p:cNvSpPr>
            <p:nvPr/>
          </p:nvSpPr>
          <p:spPr bwMode="auto">
            <a:xfrm>
              <a:off x="10792310" y="7475538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Oval 230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Oval 234"/>
            <p:cNvSpPr>
              <a:spLocks noChangeArrowheads="1"/>
            </p:cNvSpPr>
            <p:nvPr/>
          </p:nvSpPr>
          <p:spPr bwMode="auto">
            <a:xfrm>
              <a:off x="10890735" y="7339013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Oval 235"/>
            <p:cNvSpPr>
              <a:spLocks noChangeArrowheads="1"/>
            </p:cNvSpPr>
            <p:nvPr/>
          </p:nvSpPr>
          <p:spPr bwMode="auto">
            <a:xfrm>
              <a:off x="10976460" y="76136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Oval 239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Oval 268"/>
            <p:cNvSpPr>
              <a:spLocks noChangeArrowheads="1"/>
            </p:cNvSpPr>
            <p:nvPr/>
          </p:nvSpPr>
          <p:spPr bwMode="auto">
            <a:xfrm>
              <a:off x="10171597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Oval 274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Oval 276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Oval 279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Oval 282"/>
            <p:cNvSpPr>
              <a:spLocks noChangeArrowheads="1"/>
            </p:cNvSpPr>
            <p:nvPr/>
          </p:nvSpPr>
          <p:spPr bwMode="auto">
            <a:xfrm>
              <a:off x="10438297" y="5911851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Oval 283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Oval 284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Oval 285"/>
            <p:cNvSpPr>
              <a:spLocks noChangeArrowheads="1"/>
            </p:cNvSpPr>
            <p:nvPr/>
          </p:nvSpPr>
          <p:spPr bwMode="auto">
            <a:xfrm>
              <a:off x="9825522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Oval 288"/>
            <p:cNvSpPr>
              <a:spLocks noChangeArrowheads="1"/>
            </p:cNvSpPr>
            <p:nvPr/>
          </p:nvSpPr>
          <p:spPr bwMode="auto">
            <a:xfrm>
              <a:off x="10216047" y="5610226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Oval 289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Oval 291"/>
            <p:cNvSpPr>
              <a:spLocks noChangeArrowheads="1"/>
            </p:cNvSpPr>
            <p:nvPr/>
          </p:nvSpPr>
          <p:spPr bwMode="auto">
            <a:xfrm>
              <a:off x="9776310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Oval 293"/>
            <p:cNvSpPr>
              <a:spLocks noChangeArrowheads="1"/>
            </p:cNvSpPr>
            <p:nvPr/>
          </p:nvSpPr>
          <p:spPr bwMode="auto">
            <a:xfrm>
              <a:off x="10009672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294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295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Oval 297"/>
            <p:cNvSpPr>
              <a:spLocks noChangeArrowheads="1"/>
            </p:cNvSpPr>
            <p:nvPr/>
          </p:nvSpPr>
          <p:spPr bwMode="auto">
            <a:xfrm>
              <a:off x="10347810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298"/>
            <p:cNvSpPr>
              <a:spLocks noChangeArrowheads="1"/>
            </p:cNvSpPr>
            <p:nvPr/>
          </p:nvSpPr>
          <p:spPr bwMode="auto">
            <a:xfrm>
              <a:off x="10119210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300"/>
            <p:cNvSpPr>
              <a:spLocks noChangeArrowheads="1"/>
            </p:cNvSpPr>
            <p:nvPr/>
          </p:nvSpPr>
          <p:spPr bwMode="auto">
            <a:xfrm>
              <a:off x="9776310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Oval 302"/>
            <p:cNvSpPr>
              <a:spLocks noChangeArrowheads="1"/>
            </p:cNvSpPr>
            <p:nvPr/>
          </p:nvSpPr>
          <p:spPr bwMode="auto">
            <a:xfrm>
              <a:off x="10009672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303"/>
            <p:cNvSpPr>
              <a:spLocks noChangeArrowheads="1"/>
            </p:cNvSpPr>
            <p:nvPr/>
          </p:nvSpPr>
          <p:spPr bwMode="auto">
            <a:xfrm>
              <a:off x="10187472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304"/>
            <p:cNvSpPr>
              <a:spLocks noChangeArrowheads="1"/>
            </p:cNvSpPr>
            <p:nvPr/>
          </p:nvSpPr>
          <p:spPr bwMode="auto">
            <a:xfrm>
              <a:off x="10171597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Oval 305"/>
            <p:cNvSpPr>
              <a:spLocks noChangeArrowheads="1"/>
            </p:cNvSpPr>
            <p:nvPr/>
          </p:nvSpPr>
          <p:spPr bwMode="auto">
            <a:xfrm>
              <a:off x="10462110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306"/>
            <p:cNvSpPr>
              <a:spLocks noChangeArrowheads="1"/>
            </p:cNvSpPr>
            <p:nvPr/>
          </p:nvSpPr>
          <p:spPr bwMode="auto">
            <a:xfrm>
              <a:off x="9619147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Oval 307"/>
            <p:cNvSpPr>
              <a:spLocks noChangeArrowheads="1"/>
            </p:cNvSpPr>
            <p:nvPr/>
          </p:nvSpPr>
          <p:spPr bwMode="auto">
            <a:xfrm>
              <a:off x="9704872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Oval 308"/>
            <p:cNvSpPr>
              <a:spLocks noChangeArrowheads="1"/>
            </p:cNvSpPr>
            <p:nvPr/>
          </p:nvSpPr>
          <p:spPr bwMode="auto">
            <a:xfrm>
              <a:off x="9787422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Oval 309"/>
            <p:cNvSpPr>
              <a:spLocks noChangeArrowheads="1"/>
            </p:cNvSpPr>
            <p:nvPr/>
          </p:nvSpPr>
          <p:spPr bwMode="auto">
            <a:xfrm>
              <a:off x="9995385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Oval 310"/>
            <p:cNvSpPr>
              <a:spLocks noChangeArrowheads="1"/>
            </p:cNvSpPr>
            <p:nvPr/>
          </p:nvSpPr>
          <p:spPr bwMode="auto">
            <a:xfrm>
              <a:off x="10344635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Oval 311"/>
            <p:cNvSpPr>
              <a:spLocks noChangeArrowheads="1"/>
            </p:cNvSpPr>
            <p:nvPr/>
          </p:nvSpPr>
          <p:spPr bwMode="auto">
            <a:xfrm>
              <a:off x="9863622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Oval 312"/>
            <p:cNvSpPr>
              <a:spLocks noChangeArrowheads="1"/>
            </p:cNvSpPr>
            <p:nvPr/>
          </p:nvSpPr>
          <p:spPr bwMode="auto">
            <a:xfrm>
              <a:off x="9995385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Oval 313"/>
            <p:cNvSpPr>
              <a:spLocks noChangeArrowheads="1"/>
            </p:cNvSpPr>
            <p:nvPr/>
          </p:nvSpPr>
          <p:spPr bwMode="auto">
            <a:xfrm>
              <a:off x="9565172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Oval 315"/>
            <p:cNvSpPr>
              <a:spLocks noChangeArrowheads="1"/>
            </p:cNvSpPr>
            <p:nvPr/>
          </p:nvSpPr>
          <p:spPr bwMode="auto">
            <a:xfrm>
              <a:off x="10449410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Oval 317"/>
            <p:cNvSpPr>
              <a:spLocks noChangeArrowheads="1"/>
            </p:cNvSpPr>
            <p:nvPr/>
          </p:nvSpPr>
          <p:spPr bwMode="auto">
            <a:xfrm>
              <a:off x="9690585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Oval 318"/>
            <p:cNvSpPr>
              <a:spLocks noChangeArrowheads="1"/>
            </p:cNvSpPr>
            <p:nvPr/>
          </p:nvSpPr>
          <p:spPr bwMode="auto">
            <a:xfrm>
              <a:off x="10438297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19"/>
            <p:cNvSpPr>
              <a:spLocks noChangeArrowheads="1"/>
            </p:cNvSpPr>
            <p:nvPr/>
          </p:nvSpPr>
          <p:spPr bwMode="auto">
            <a:xfrm>
              <a:off x="9995385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Oval 320"/>
            <p:cNvSpPr>
              <a:spLocks noChangeArrowheads="1"/>
            </p:cNvSpPr>
            <p:nvPr/>
          </p:nvSpPr>
          <p:spPr bwMode="auto">
            <a:xfrm>
              <a:off x="10344635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Oval 321"/>
            <p:cNvSpPr>
              <a:spLocks noChangeArrowheads="1"/>
            </p:cNvSpPr>
            <p:nvPr/>
          </p:nvSpPr>
          <p:spPr bwMode="auto">
            <a:xfrm>
              <a:off x="9825522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Oval 324"/>
            <p:cNvSpPr>
              <a:spLocks noChangeArrowheads="1"/>
            </p:cNvSpPr>
            <p:nvPr/>
          </p:nvSpPr>
          <p:spPr bwMode="auto">
            <a:xfrm>
              <a:off x="10216047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Oval 325"/>
            <p:cNvSpPr>
              <a:spLocks noChangeArrowheads="1"/>
            </p:cNvSpPr>
            <p:nvPr/>
          </p:nvSpPr>
          <p:spPr bwMode="auto">
            <a:xfrm>
              <a:off x="10119210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Oval 329"/>
            <p:cNvSpPr>
              <a:spLocks noChangeArrowheads="1"/>
            </p:cNvSpPr>
            <p:nvPr/>
          </p:nvSpPr>
          <p:spPr bwMode="auto">
            <a:xfrm>
              <a:off x="10009672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Oval 330"/>
            <p:cNvSpPr>
              <a:spLocks noChangeArrowheads="1"/>
            </p:cNvSpPr>
            <p:nvPr/>
          </p:nvSpPr>
          <p:spPr bwMode="auto">
            <a:xfrm>
              <a:off x="10262085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Oval 331"/>
            <p:cNvSpPr>
              <a:spLocks noChangeArrowheads="1"/>
            </p:cNvSpPr>
            <p:nvPr/>
          </p:nvSpPr>
          <p:spPr bwMode="auto">
            <a:xfrm>
              <a:off x="10462110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Oval 333"/>
            <p:cNvSpPr>
              <a:spLocks noChangeArrowheads="1"/>
            </p:cNvSpPr>
            <p:nvPr/>
          </p:nvSpPr>
          <p:spPr bwMode="auto">
            <a:xfrm>
              <a:off x="10347810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Oval 335"/>
            <p:cNvSpPr>
              <a:spLocks noChangeArrowheads="1"/>
            </p:cNvSpPr>
            <p:nvPr/>
          </p:nvSpPr>
          <p:spPr bwMode="auto">
            <a:xfrm>
              <a:off x="10119210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Oval 342"/>
            <p:cNvSpPr>
              <a:spLocks noChangeArrowheads="1"/>
            </p:cNvSpPr>
            <p:nvPr/>
          </p:nvSpPr>
          <p:spPr bwMode="auto">
            <a:xfrm>
              <a:off x="10462110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53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5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55"/>
            <p:cNvSpPr/>
            <p:nvPr/>
          </p:nvSpPr>
          <p:spPr bwMode="auto">
            <a:xfrm>
              <a:off x="10641497" y="5235576"/>
              <a:ext cx="1633537" cy="2490788"/>
            </a:xfrm>
            <a:custGeom>
              <a:avLst/>
              <a:gdLst>
                <a:gd name="T0" fmla="*/ 186 w 434"/>
                <a:gd name="T1" fmla="*/ 443 h 663"/>
                <a:gd name="T2" fmla="*/ 0 w 434"/>
                <a:gd name="T3" fmla="*/ 654 h 663"/>
                <a:gd name="T4" fmla="*/ 155 w 434"/>
                <a:gd name="T5" fmla="*/ 644 h 663"/>
                <a:gd name="T6" fmla="*/ 379 w 434"/>
                <a:gd name="T7" fmla="*/ 223 h 663"/>
                <a:gd name="T8" fmla="*/ 161 w 434"/>
                <a:gd name="T9" fmla="*/ 0 h 663"/>
                <a:gd name="T10" fmla="*/ 162 w 434"/>
                <a:gd name="T11" fmla="*/ 18 h 663"/>
                <a:gd name="T12" fmla="*/ 186 w 434"/>
                <a:gd name="T13" fmla="*/ 44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663">
                  <a:moveTo>
                    <a:pt x="186" y="443"/>
                  </a:moveTo>
                  <a:cubicBezTo>
                    <a:pt x="141" y="568"/>
                    <a:pt x="77" y="613"/>
                    <a:pt x="0" y="654"/>
                  </a:cubicBezTo>
                  <a:cubicBezTo>
                    <a:pt x="50" y="663"/>
                    <a:pt x="103" y="660"/>
                    <a:pt x="155" y="644"/>
                  </a:cubicBezTo>
                  <a:cubicBezTo>
                    <a:pt x="333" y="590"/>
                    <a:pt x="434" y="401"/>
                    <a:pt x="379" y="223"/>
                  </a:cubicBezTo>
                  <a:cubicBezTo>
                    <a:pt x="346" y="113"/>
                    <a:pt x="262" y="33"/>
                    <a:pt x="161" y="0"/>
                  </a:cubicBezTo>
                  <a:cubicBezTo>
                    <a:pt x="160" y="5"/>
                    <a:pt x="160" y="11"/>
                    <a:pt x="162" y="18"/>
                  </a:cubicBezTo>
                  <a:cubicBezTo>
                    <a:pt x="181" y="85"/>
                    <a:pt x="240" y="290"/>
                    <a:pt x="186" y="44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399"/>
            <p:cNvSpPr>
              <a:spLocks noChangeArrowheads="1"/>
            </p:cNvSpPr>
            <p:nvPr/>
          </p:nvSpPr>
          <p:spPr bwMode="auto">
            <a:xfrm>
              <a:off x="11914672" y="5848351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Oval 402"/>
            <p:cNvSpPr>
              <a:spLocks noChangeArrowheads="1"/>
            </p:cNvSpPr>
            <p:nvPr/>
          </p:nvSpPr>
          <p:spPr bwMode="auto">
            <a:xfrm>
              <a:off x="11914672" y="617537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Oval 404"/>
            <p:cNvSpPr>
              <a:spLocks noChangeArrowheads="1"/>
            </p:cNvSpPr>
            <p:nvPr/>
          </p:nvSpPr>
          <p:spPr bwMode="auto">
            <a:xfrm>
              <a:off x="11950491" y="6008602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Oval 411"/>
            <p:cNvSpPr>
              <a:spLocks noChangeArrowheads="1"/>
            </p:cNvSpPr>
            <p:nvPr/>
          </p:nvSpPr>
          <p:spPr bwMode="auto">
            <a:xfrm>
              <a:off x="11914672" y="6437313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Oval 413"/>
            <p:cNvSpPr>
              <a:spLocks noChangeArrowheads="1"/>
            </p:cNvSpPr>
            <p:nvPr/>
          </p:nvSpPr>
          <p:spPr bwMode="auto">
            <a:xfrm>
              <a:off x="12014020" y="6311006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Oval 426"/>
            <p:cNvSpPr>
              <a:spLocks noChangeArrowheads="1"/>
            </p:cNvSpPr>
            <p:nvPr/>
          </p:nvSpPr>
          <p:spPr bwMode="auto">
            <a:xfrm>
              <a:off x="11914672" y="66373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Oval 428"/>
            <p:cNvSpPr>
              <a:spLocks noChangeArrowheads="1"/>
            </p:cNvSpPr>
            <p:nvPr/>
          </p:nvSpPr>
          <p:spPr bwMode="auto">
            <a:xfrm>
              <a:off x="11928959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Oval 435"/>
            <p:cNvSpPr>
              <a:spLocks noChangeArrowheads="1"/>
            </p:cNvSpPr>
            <p:nvPr/>
          </p:nvSpPr>
          <p:spPr bwMode="auto">
            <a:xfrm>
              <a:off x="11914672" y="70500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Oval 483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Oval 488"/>
            <p:cNvSpPr>
              <a:spLocks noChangeArrowheads="1"/>
            </p:cNvSpPr>
            <p:nvPr/>
          </p:nvSpPr>
          <p:spPr bwMode="auto">
            <a:xfrm>
              <a:off x="11443184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Oval 491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Oval 492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Oval 495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Oval 496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97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98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500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501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502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503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504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505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506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507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508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509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510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511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512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513"/>
            <p:cNvSpPr>
              <a:spLocks noChangeArrowheads="1"/>
            </p:cNvSpPr>
            <p:nvPr/>
          </p:nvSpPr>
          <p:spPr bwMode="auto">
            <a:xfrm>
              <a:off x="11281259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514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515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516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517"/>
            <p:cNvSpPr>
              <a:spLocks noChangeArrowheads="1"/>
            </p:cNvSpPr>
            <p:nvPr/>
          </p:nvSpPr>
          <p:spPr bwMode="auto">
            <a:xfrm>
              <a:off x="11620984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518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519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520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521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522"/>
            <p:cNvSpPr>
              <a:spLocks noChangeArrowheads="1"/>
            </p:cNvSpPr>
            <p:nvPr/>
          </p:nvSpPr>
          <p:spPr bwMode="auto">
            <a:xfrm>
              <a:off x="11281259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523"/>
            <p:cNvSpPr>
              <a:spLocks noChangeArrowheads="1"/>
            </p:cNvSpPr>
            <p:nvPr/>
          </p:nvSpPr>
          <p:spPr bwMode="auto">
            <a:xfrm>
              <a:off x="11459059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524"/>
            <p:cNvSpPr>
              <a:spLocks noChangeArrowheads="1"/>
            </p:cNvSpPr>
            <p:nvPr/>
          </p:nvSpPr>
          <p:spPr bwMode="auto">
            <a:xfrm>
              <a:off x="11443184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525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526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Oval 527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Oval 528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Oval 529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Oval 530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531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532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Oval 533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Oval 534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Oval 53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Oval 53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Oval 53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Oval 53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54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Oval 54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54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Oval 54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Oval 54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Oval 54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Oval 54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Oval 54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Oval 54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Oval 54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Oval 55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Oval 55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Oval 55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Oval 55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Oval 55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55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55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55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Oval 56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Oval 56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Oval 56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573"/>
            <p:cNvSpPr/>
            <p:nvPr/>
          </p:nvSpPr>
          <p:spPr bwMode="auto">
            <a:xfrm>
              <a:off x="10619273" y="5235576"/>
              <a:ext cx="1633538" cy="2566988"/>
            </a:xfrm>
            <a:custGeom>
              <a:avLst/>
              <a:gdLst>
                <a:gd name="T0" fmla="*/ 191 w 434"/>
                <a:gd name="T1" fmla="*/ 443 h 683"/>
                <a:gd name="T2" fmla="*/ 110 w 434"/>
                <a:gd name="T3" fmla="*/ 580 h 683"/>
                <a:gd name="T4" fmla="*/ 6 w 434"/>
                <a:gd name="T5" fmla="*/ 654 h 683"/>
                <a:gd name="T6" fmla="*/ 5 w 434"/>
                <a:gd name="T7" fmla="*/ 655 h 683"/>
                <a:gd name="T8" fmla="*/ 391 w 434"/>
                <a:gd name="T9" fmla="*/ 401 h 683"/>
                <a:gd name="T10" fmla="*/ 168 w 434"/>
                <a:gd name="T11" fmla="*/ 0 h 683"/>
                <a:gd name="T12" fmla="*/ 166 w 434"/>
                <a:gd name="T13" fmla="*/ 1 h 683"/>
                <a:gd name="T14" fmla="*/ 182 w 434"/>
                <a:gd name="T15" fmla="*/ 73 h 683"/>
                <a:gd name="T16" fmla="*/ 204 w 434"/>
                <a:gd name="T17" fmla="*/ 184 h 683"/>
                <a:gd name="T18" fmla="*/ 191 w 434"/>
                <a:gd name="T19" fmla="*/ 443 h 683"/>
                <a:gd name="T20" fmla="*/ 192 w 434"/>
                <a:gd name="T21" fmla="*/ 443 h 683"/>
                <a:gd name="T22" fmla="*/ 201 w 434"/>
                <a:gd name="T23" fmla="*/ 150 h 683"/>
                <a:gd name="T24" fmla="*/ 176 w 434"/>
                <a:gd name="T25" fmla="*/ 41 h 683"/>
                <a:gd name="T26" fmla="*/ 170 w 434"/>
                <a:gd name="T27" fmla="*/ 23 h 683"/>
                <a:gd name="T28" fmla="*/ 183 w 434"/>
                <a:gd name="T29" fmla="*/ 7 h 683"/>
                <a:gd name="T30" fmla="*/ 253 w 434"/>
                <a:gd name="T31" fmla="*/ 44 h 683"/>
                <a:gd name="T32" fmla="*/ 398 w 434"/>
                <a:gd name="T33" fmla="*/ 294 h 683"/>
                <a:gd name="T34" fmla="*/ 307 w 434"/>
                <a:gd name="T35" fmla="*/ 553 h 683"/>
                <a:gd name="T36" fmla="*/ 177 w 434"/>
                <a:gd name="T37" fmla="*/ 638 h 683"/>
                <a:gd name="T38" fmla="*/ 79 w 434"/>
                <a:gd name="T39" fmla="*/ 658 h 683"/>
                <a:gd name="T40" fmla="*/ 21 w 434"/>
                <a:gd name="T41" fmla="*/ 656 h 683"/>
                <a:gd name="T42" fmla="*/ 30 w 434"/>
                <a:gd name="T43" fmla="*/ 641 h 683"/>
                <a:gd name="T44" fmla="*/ 192 w 434"/>
                <a:gd name="T45" fmla="*/ 443 h 683"/>
                <a:gd name="T46" fmla="*/ 191 w 434"/>
                <a:gd name="T47" fmla="*/ 44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83">
                  <a:moveTo>
                    <a:pt x="191" y="443"/>
                  </a:moveTo>
                  <a:cubicBezTo>
                    <a:pt x="172" y="494"/>
                    <a:pt x="148" y="541"/>
                    <a:pt x="110" y="580"/>
                  </a:cubicBezTo>
                  <a:cubicBezTo>
                    <a:pt x="80" y="611"/>
                    <a:pt x="43" y="634"/>
                    <a:pt x="6" y="654"/>
                  </a:cubicBezTo>
                  <a:cubicBezTo>
                    <a:pt x="5" y="654"/>
                    <a:pt x="4" y="655"/>
                    <a:pt x="5" y="655"/>
                  </a:cubicBezTo>
                  <a:cubicBezTo>
                    <a:pt x="180" y="683"/>
                    <a:pt x="348" y="572"/>
                    <a:pt x="391" y="401"/>
                  </a:cubicBezTo>
                  <a:cubicBezTo>
                    <a:pt x="434" y="231"/>
                    <a:pt x="332" y="55"/>
                    <a:pt x="168" y="0"/>
                  </a:cubicBezTo>
                  <a:cubicBezTo>
                    <a:pt x="167" y="0"/>
                    <a:pt x="166" y="0"/>
                    <a:pt x="166" y="1"/>
                  </a:cubicBezTo>
                  <a:cubicBezTo>
                    <a:pt x="163" y="23"/>
                    <a:pt x="176" y="51"/>
                    <a:pt x="182" y="73"/>
                  </a:cubicBezTo>
                  <a:cubicBezTo>
                    <a:pt x="191" y="109"/>
                    <a:pt x="199" y="146"/>
                    <a:pt x="204" y="184"/>
                  </a:cubicBezTo>
                  <a:cubicBezTo>
                    <a:pt x="217" y="270"/>
                    <a:pt x="219" y="360"/>
                    <a:pt x="191" y="443"/>
                  </a:cubicBezTo>
                  <a:cubicBezTo>
                    <a:pt x="190" y="444"/>
                    <a:pt x="192" y="444"/>
                    <a:pt x="192" y="443"/>
                  </a:cubicBezTo>
                  <a:cubicBezTo>
                    <a:pt x="225" y="349"/>
                    <a:pt x="218" y="246"/>
                    <a:pt x="201" y="150"/>
                  </a:cubicBezTo>
                  <a:cubicBezTo>
                    <a:pt x="194" y="113"/>
                    <a:pt x="185" y="77"/>
                    <a:pt x="176" y="41"/>
                  </a:cubicBezTo>
                  <a:cubicBezTo>
                    <a:pt x="174" y="35"/>
                    <a:pt x="172" y="29"/>
                    <a:pt x="170" y="23"/>
                  </a:cubicBezTo>
                  <a:cubicBezTo>
                    <a:pt x="166" y="7"/>
                    <a:pt x="166" y="1"/>
                    <a:pt x="183" y="7"/>
                  </a:cubicBezTo>
                  <a:cubicBezTo>
                    <a:pt x="207" y="16"/>
                    <a:pt x="231" y="29"/>
                    <a:pt x="253" y="44"/>
                  </a:cubicBezTo>
                  <a:cubicBezTo>
                    <a:pt x="337" y="100"/>
                    <a:pt x="389" y="194"/>
                    <a:pt x="398" y="294"/>
                  </a:cubicBezTo>
                  <a:cubicBezTo>
                    <a:pt x="407" y="389"/>
                    <a:pt x="371" y="484"/>
                    <a:pt x="307" y="553"/>
                  </a:cubicBezTo>
                  <a:cubicBezTo>
                    <a:pt x="272" y="591"/>
                    <a:pt x="226" y="620"/>
                    <a:pt x="177" y="638"/>
                  </a:cubicBezTo>
                  <a:cubicBezTo>
                    <a:pt x="146" y="650"/>
                    <a:pt x="113" y="656"/>
                    <a:pt x="79" y="658"/>
                  </a:cubicBezTo>
                  <a:cubicBezTo>
                    <a:pt x="60" y="659"/>
                    <a:pt x="40" y="658"/>
                    <a:pt x="21" y="656"/>
                  </a:cubicBezTo>
                  <a:cubicBezTo>
                    <a:pt x="0" y="653"/>
                    <a:pt x="22" y="646"/>
                    <a:pt x="30" y="641"/>
                  </a:cubicBezTo>
                  <a:cubicBezTo>
                    <a:pt x="110" y="596"/>
                    <a:pt x="161" y="529"/>
                    <a:pt x="192" y="443"/>
                  </a:cubicBezTo>
                  <a:cubicBezTo>
                    <a:pt x="193" y="442"/>
                    <a:pt x="191" y="443"/>
                    <a:pt x="191" y="44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574"/>
            <p:cNvSpPr/>
            <p:nvPr/>
          </p:nvSpPr>
          <p:spPr bwMode="auto">
            <a:xfrm>
              <a:off x="9433410" y="5153026"/>
              <a:ext cx="1803400" cy="2532063"/>
            </a:xfrm>
            <a:custGeom>
              <a:avLst/>
              <a:gdLst>
                <a:gd name="T0" fmla="*/ 55 w 479"/>
                <a:gd name="T1" fmla="*/ 442 h 674"/>
                <a:gd name="T2" fmla="*/ 309 w 479"/>
                <a:gd name="T3" fmla="*/ 674 h 674"/>
                <a:gd name="T4" fmla="*/ 248 w 479"/>
                <a:gd name="T5" fmla="*/ 562 h 674"/>
                <a:gd name="T6" fmla="*/ 235 w 479"/>
                <a:gd name="T7" fmla="*/ 394 h 674"/>
                <a:gd name="T8" fmla="*/ 418 w 479"/>
                <a:gd name="T9" fmla="*/ 59 h 674"/>
                <a:gd name="T10" fmla="*/ 479 w 479"/>
                <a:gd name="T11" fmla="*/ 21 h 674"/>
                <a:gd name="T12" fmla="*/ 279 w 479"/>
                <a:gd name="T13" fmla="*/ 20 h 674"/>
                <a:gd name="T14" fmla="*/ 55 w 479"/>
                <a:gd name="T15" fmla="*/ 44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674">
                  <a:moveTo>
                    <a:pt x="55" y="442"/>
                  </a:moveTo>
                  <a:cubicBezTo>
                    <a:pt x="92" y="564"/>
                    <a:pt x="192" y="650"/>
                    <a:pt x="309" y="674"/>
                  </a:cubicBezTo>
                  <a:cubicBezTo>
                    <a:pt x="293" y="635"/>
                    <a:pt x="263" y="601"/>
                    <a:pt x="248" y="562"/>
                  </a:cubicBezTo>
                  <a:cubicBezTo>
                    <a:pt x="227" y="510"/>
                    <a:pt x="229" y="448"/>
                    <a:pt x="235" y="394"/>
                  </a:cubicBezTo>
                  <a:cubicBezTo>
                    <a:pt x="249" y="252"/>
                    <a:pt x="297" y="141"/>
                    <a:pt x="418" y="59"/>
                  </a:cubicBezTo>
                  <a:cubicBezTo>
                    <a:pt x="436" y="47"/>
                    <a:pt x="464" y="36"/>
                    <a:pt x="479" y="21"/>
                  </a:cubicBezTo>
                  <a:cubicBezTo>
                    <a:pt x="416" y="1"/>
                    <a:pt x="347" y="0"/>
                    <a:pt x="279" y="20"/>
                  </a:cubicBezTo>
                  <a:cubicBezTo>
                    <a:pt x="101" y="75"/>
                    <a:pt x="0" y="263"/>
                    <a:pt x="55" y="442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Oval 594"/>
            <p:cNvSpPr>
              <a:spLocks noChangeArrowheads="1"/>
            </p:cNvSpPr>
            <p:nvPr/>
          </p:nvSpPr>
          <p:spPr bwMode="auto">
            <a:xfrm>
              <a:off x="10641498" y="52355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Oval 599"/>
            <p:cNvSpPr>
              <a:spLocks noChangeArrowheads="1"/>
            </p:cNvSpPr>
            <p:nvPr/>
          </p:nvSpPr>
          <p:spPr bwMode="auto">
            <a:xfrm>
              <a:off x="11443185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Oval 602"/>
            <p:cNvSpPr>
              <a:spLocks noChangeArrowheads="1"/>
            </p:cNvSpPr>
            <p:nvPr/>
          </p:nvSpPr>
          <p:spPr bwMode="auto">
            <a:xfrm>
              <a:off x="10976460" y="5208588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Oval 603"/>
            <p:cNvSpPr>
              <a:spLocks noChangeArrowheads="1"/>
            </p:cNvSpPr>
            <p:nvPr/>
          </p:nvSpPr>
          <p:spPr bwMode="auto">
            <a:xfrm>
              <a:off x="11059010" y="545306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604"/>
            <p:cNvSpPr>
              <a:spLocks noChangeArrowheads="1"/>
            </p:cNvSpPr>
            <p:nvPr/>
          </p:nvSpPr>
          <p:spPr bwMode="auto">
            <a:xfrm>
              <a:off x="11311307" y="5335357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606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607"/>
            <p:cNvSpPr>
              <a:spLocks noChangeArrowheads="1"/>
            </p:cNvSpPr>
            <p:nvPr/>
          </p:nvSpPr>
          <p:spPr bwMode="auto">
            <a:xfrm>
              <a:off x="11266973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Oval 608"/>
            <p:cNvSpPr>
              <a:spLocks noChangeArrowheads="1"/>
            </p:cNvSpPr>
            <p:nvPr/>
          </p:nvSpPr>
          <p:spPr bwMode="auto">
            <a:xfrm>
              <a:off x="10838348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Oval 609"/>
            <p:cNvSpPr>
              <a:spLocks noChangeArrowheads="1"/>
            </p:cNvSpPr>
            <p:nvPr/>
          </p:nvSpPr>
          <p:spPr bwMode="auto">
            <a:xfrm>
              <a:off x="10641498" y="5434013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Oval 611"/>
            <p:cNvSpPr>
              <a:spLocks noChangeArrowheads="1"/>
            </p:cNvSpPr>
            <p:nvPr/>
          </p:nvSpPr>
          <p:spPr bwMode="auto">
            <a:xfrm>
              <a:off x="10657373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Oval 612"/>
            <p:cNvSpPr>
              <a:spLocks noChangeArrowheads="1"/>
            </p:cNvSpPr>
            <p:nvPr/>
          </p:nvSpPr>
          <p:spPr bwMode="auto">
            <a:xfrm>
              <a:off x="10962173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Oval 613"/>
            <p:cNvSpPr>
              <a:spLocks noChangeArrowheads="1"/>
            </p:cNvSpPr>
            <p:nvPr/>
          </p:nvSpPr>
          <p:spPr bwMode="auto">
            <a:xfrm>
              <a:off x="11711473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Oval 614"/>
            <p:cNvSpPr>
              <a:spLocks noChangeArrowheads="1"/>
            </p:cNvSpPr>
            <p:nvPr/>
          </p:nvSpPr>
          <p:spPr bwMode="auto">
            <a:xfrm>
              <a:off x="11266973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Oval 615"/>
            <p:cNvSpPr>
              <a:spLocks noChangeArrowheads="1"/>
            </p:cNvSpPr>
            <p:nvPr/>
          </p:nvSpPr>
          <p:spPr bwMode="auto">
            <a:xfrm>
              <a:off x="11616223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Oval 616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Oval 617"/>
            <p:cNvSpPr>
              <a:spLocks noChangeArrowheads="1"/>
            </p:cNvSpPr>
            <p:nvPr/>
          </p:nvSpPr>
          <p:spPr bwMode="auto">
            <a:xfrm>
              <a:off x="10855810" y="5722938"/>
              <a:ext cx="68263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Oval 618"/>
            <p:cNvSpPr>
              <a:spLocks noChangeArrowheads="1"/>
            </p:cNvSpPr>
            <p:nvPr/>
          </p:nvSpPr>
          <p:spPr bwMode="auto">
            <a:xfrm>
              <a:off x="10641498" y="5848351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Oval 619"/>
            <p:cNvSpPr>
              <a:spLocks noChangeArrowheads="1"/>
            </p:cNvSpPr>
            <p:nvPr/>
          </p:nvSpPr>
          <p:spPr bwMode="auto">
            <a:xfrm>
              <a:off x="11489223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620"/>
            <p:cNvSpPr>
              <a:spLocks noChangeArrowheads="1"/>
            </p:cNvSpPr>
            <p:nvPr/>
          </p:nvSpPr>
          <p:spPr bwMode="auto">
            <a:xfrm>
              <a:off x="11390798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Oval 621"/>
            <p:cNvSpPr>
              <a:spLocks noChangeArrowheads="1"/>
            </p:cNvSpPr>
            <p:nvPr/>
          </p:nvSpPr>
          <p:spPr bwMode="auto">
            <a:xfrm>
              <a:off x="10641498" y="61753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Oval 622"/>
            <p:cNvSpPr>
              <a:spLocks noChangeArrowheads="1"/>
            </p:cNvSpPr>
            <p:nvPr/>
          </p:nvSpPr>
          <p:spPr bwMode="auto">
            <a:xfrm>
              <a:off x="11047898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Oval 623"/>
            <p:cNvSpPr>
              <a:spLocks noChangeArrowheads="1"/>
            </p:cNvSpPr>
            <p:nvPr/>
          </p:nvSpPr>
          <p:spPr bwMode="auto">
            <a:xfrm>
              <a:off x="10717698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Oval 624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Oval 625"/>
            <p:cNvSpPr>
              <a:spLocks noChangeArrowheads="1"/>
            </p:cNvSpPr>
            <p:nvPr/>
          </p:nvSpPr>
          <p:spPr bwMode="auto">
            <a:xfrm>
              <a:off x="11533673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Oval 626"/>
            <p:cNvSpPr>
              <a:spLocks noChangeArrowheads="1"/>
            </p:cNvSpPr>
            <p:nvPr/>
          </p:nvSpPr>
          <p:spPr bwMode="auto">
            <a:xfrm>
              <a:off x="11733698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Oval 627"/>
            <p:cNvSpPr>
              <a:spLocks noChangeArrowheads="1"/>
            </p:cNvSpPr>
            <p:nvPr/>
          </p:nvSpPr>
          <p:spPr bwMode="auto">
            <a:xfrm>
              <a:off x="10890735" y="5873751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Oval 628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Oval 629"/>
            <p:cNvSpPr>
              <a:spLocks noChangeArrowheads="1"/>
            </p:cNvSpPr>
            <p:nvPr/>
          </p:nvSpPr>
          <p:spPr bwMode="auto">
            <a:xfrm>
              <a:off x="11390798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Oval 630"/>
            <p:cNvSpPr>
              <a:spLocks noChangeArrowheads="1"/>
            </p:cNvSpPr>
            <p:nvPr/>
          </p:nvSpPr>
          <p:spPr bwMode="auto">
            <a:xfrm>
              <a:off x="10641498" y="64373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Oval 631"/>
            <p:cNvSpPr>
              <a:spLocks noChangeArrowheads="1"/>
            </p:cNvSpPr>
            <p:nvPr/>
          </p:nvSpPr>
          <p:spPr bwMode="auto">
            <a:xfrm>
              <a:off x="11047898" y="6186488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Oval 632"/>
            <p:cNvSpPr>
              <a:spLocks noChangeArrowheads="1"/>
            </p:cNvSpPr>
            <p:nvPr/>
          </p:nvSpPr>
          <p:spPr bwMode="auto">
            <a:xfrm>
              <a:off x="10792310" y="6272213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Oval 633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634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635"/>
            <p:cNvSpPr>
              <a:spLocks noChangeArrowheads="1"/>
            </p:cNvSpPr>
            <p:nvPr/>
          </p:nvSpPr>
          <p:spPr bwMode="auto">
            <a:xfrm>
              <a:off x="11443185" y="66103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Oval 636"/>
            <p:cNvSpPr>
              <a:spLocks noChangeArrowheads="1"/>
            </p:cNvSpPr>
            <p:nvPr/>
          </p:nvSpPr>
          <p:spPr bwMode="auto">
            <a:xfrm>
              <a:off x="11733698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Oval 637"/>
            <p:cNvSpPr>
              <a:spLocks noChangeArrowheads="1"/>
            </p:cNvSpPr>
            <p:nvPr/>
          </p:nvSpPr>
          <p:spPr bwMode="auto">
            <a:xfrm>
              <a:off x="10890735" y="6137276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Oval 638"/>
            <p:cNvSpPr>
              <a:spLocks noChangeArrowheads="1"/>
            </p:cNvSpPr>
            <p:nvPr/>
          </p:nvSpPr>
          <p:spPr bwMode="auto">
            <a:xfrm>
              <a:off x="10976460" y="64119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Oval 639"/>
            <p:cNvSpPr>
              <a:spLocks noChangeArrowheads="1"/>
            </p:cNvSpPr>
            <p:nvPr/>
          </p:nvSpPr>
          <p:spPr bwMode="auto">
            <a:xfrm>
              <a:off x="11059010" y="6656388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Oval 640"/>
            <p:cNvSpPr>
              <a:spLocks noChangeArrowheads="1"/>
            </p:cNvSpPr>
            <p:nvPr/>
          </p:nvSpPr>
          <p:spPr bwMode="auto">
            <a:xfrm>
              <a:off x="11266973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Oval 641"/>
            <p:cNvSpPr>
              <a:spLocks noChangeArrowheads="1"/>
            </p:cNvSpPr>
            <p:nvPr/>
          </p:nvSpPr>
          <p:spPr bwMode="auto">
            <a:xfrm>
              <a:off x="11616223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Oval 642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Oval 643"/>
            <p:cNvSpPr>
              <a:spLocks noChangeArrowheads="1"/>
            </p:cNvSpPr>
            <p:nvPr/>
          </p:nvSpPr>
          <p:spPr bwMode="auto">
            <a:xfrm>
              <a:off x="11266973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Oval 644"/>
            <p:cNvSpPr>
              <a:spLocks noChangeArrowheads="1"/>
            </p:cNvSpPr>
            <p:nvPr/>
          </p:nvSpPr>
          <p:spPr bwMode="auto">
            <a:xfrm>
              <a:off x="10838348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Oval 645"/>
            <p:cNvSpPr>
              <a:spLocks noChangeArrowheads="1"/>
            </p:cNvSpPr>
            <p:nvPr/>
          </p:nvSpPr>
          <p:spPr bwMode="auto">
            <a:xfrm>
              <a:off x="10641498" y="6637338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Oval 64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Oval 64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Oval 64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Oval 64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Oval 65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Oval 65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Oval 65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Oval 65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Oval 65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Oval 65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Oval 65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Oval 65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Oval 65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65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Oval 66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Oval 66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Oval 66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Oval 66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Oval 66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Oval 66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Oval 66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Oval 66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Oval 67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Oval 67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Oval 67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Oval 707"/>
            <p:cNvSpPr>
              <a:spLocks noChangeArrowheads="1"/>
            </p:cNvSpPr>
            <p:nvPr/>
          </p:nvSpPr>
          <p:spPr bwMode="auto">
            <a:xfrm>
              <a:off x="10171598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Oval 713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Oval 715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Oval 718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Oval 721"/>
            <p:cNvSpPr>
              <a:spLocks noChangeArrowheads="1"/>
            </p:cNvSpPr>
            <p:nvPr/>
          </p:nvSpPr>
          <p:spPr bwMode="auto">
            <a:xfrm>
              <a:off x="10438298" y="5911851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Oval 722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Oval 723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Oval 724"/>
            <p:cNvSpPr>
              <a:spLocks noChangeArrowheads="1"/>
            </p:cNvSpPr>
            <p:nvPr/>
          </p:nvSpPr>
          <p:spPr bwMode="auto">
            <a:xfrm>
              <a:off x="9825523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Oval 727"/>
            <p:cNvSpPr>
              <a:spLocks noChangeArrowheads="1"/>
            </p:cNvSpPr>
            <p:nvPr/>
          </p:nvSpPr>
          <p:spPr bwMode="auto">
            <a:xfrm>
              <a:off x="10216048" y="5610226"/>
              <a:ext cx="4286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Oval 728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Oval 730"/>
            <p:cNvSpPr>
              <a:spLocks noChangeArrowheads="1"/>
            </p:cNvSpPr>
            <p:nvPr/>
          </p:nvSpPr>
          <p:spPr bwMode="auto">
            <a:xfrm>
              <a:off x="9776310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Oval 732"/>
            <p:cNvSpPr>
              <a:spLocks noChangeArrowheads="1"/>
            </p:cNvSpPr>
            <p:nvPr/>
          </p:nvSpPr>
          <p:spPr bwMode="auto">
            <a:xfrm>
              <a:off x="10009673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Oval 733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Oval 734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Oval 737"/>
            <p:cNvSpPr>
              <a:spLocks noChangeArrowheads="1"/>
            </p:cNvSpPr>
            <p:nvPr/>
          </p:nvSpPr>
          <p:spPr bwMode="auto">
            <a:xfrm>
              <a:off x="10347811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Oval 738"/>
            <p:cNvSpPr>
              <a:spLocks noChangeArrowheads="1"/>
            </p:cNvSpPr>
            <p:nvPr/>
          </p:nvSpPr>
          <p:spPr bwMode="auto">
            <a:xfrm>
              <a:off x="10119211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Oval 740"/>
            <p:cNvSpPr>
              <a:spLocks noChangeArrowheads="1"/>
            </p:cNvSpPr>
            <p:nvPr/>
          </p:nvSpPr>
          <p:spPr bwMode="auto">
            <a:xfrm>
              <a:off x="9776311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Oval 742"/>
            <p:cNvSpPr>
              <a:spLocks noChangeArrowheads="1"/>
            </p:cNvSpPr>
            <p:nvPr/>
          </p:nvSpPr>
          <p:spPr bwMode="auto">
            <a:xfrm>
              <a:off x="10009673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Oval 743"/>
            <p:cNvSpPr>
              <a:spLocks noChangeArrowheads="1"/>
            </p:cNvSpPr>
            <p:nvPr/>
          </p:nvSpPr>
          <p:spPr bwMode="auto">
            <a:xfrm>
              <a:off x="10187473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Oval 744"/>
            <p:cNvSpPr>
              <a:spLocks noChangeArrowheads="1"/>
            </p:cNvSpPr>
            <p:nvPr/>
          </p:nvSpPr>
          <p:spPr bwMode="auto">
            <a:xfrm>
              <a:off x="10171598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Oval 745"/>
            <p:cNvSpPr>
              <a:spLocks noChangeArrowheads="1"/>
            </p:cNvSpPr>
            <p:nvPr/>
          </p:nvSpPr>
          <p:spPr bwMode="auto">
            <a:xfrm>
              <a:off x="10462111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Oval 746"/>
            <p:cNvSpPr>
              <a:spLocks noChangeArrowheads="1"/>
            </p:cNvSpPr>
            <p:nvPr/>
          </p:nvSpPr>
          <p:spPr bwMode="auto">
            <a:xfrm>
              <a:off x="9619148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Oval 747"/>
            <p:cNvSpPr>
              <a:spLocks noChangeArrowheads="1"/>
            </p:cNvSpPr>
            <p:nvPr/>
          </p:nvSpPr>
          <p:spPr bwMode="auto">
            <a:xfrm>
              <a:off x="9704873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Oval 748"/>
            <p:cNvSpPr>
              <a:spLocks noChangeArrowheads="1"/>
            </p:cNvSpPr>
            <p:nvPr/>
          </p:nvSpPr>
          <p:spPr bwMode="auto">
            <a:xfrm>
              <a:off x="9787423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Oval 749"/>
            <p:cNvSpPr>
              <a:spLocks noChangeArrowheads="1"/>
            </p:cNvSpPr>
            <p:nvPr/>
          </p:nvSpPr>
          <p:spPr bwMode="auto">
            <a:xfrm>
              <a:off x="9995386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Oval 750"/>
            <p:cNvSpPr>
              <a:spLocks noChangeArrowheads="1"/>
            </p:cNvSpPr>
            <p:nvPr/>
          </p:nvSpPr>
          <p:spPr bwMode="auto">
            <a:xfrm>
              <a:off x="10344636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Oval 751"/>
            <p:cNvSpPr>
              <a:spLocks noChangeArrowheads="1"/>
            </p:cNvSpPr>
            <p:nvPr/>
          </p:nvSpPr>
          <p:spPr bwMode="auto">
            <a:xfrm>
              <a:off x="9863623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Oval 752"/>
            <p:cNvSpPr>
              <a:spLocks noChangeArrowheads="1"/>
            </p:cNvSpPr>
            <p:nvPr/>
          </p:nvSpPr>
          <p:spPr bwMode="auto">
            <a:xfrm>
              <a:off x="9995386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Oval 753"/>
            <p:cNvSpPr>
              <a:spLocks noChangeArrowheads="1"/>
            </p:cNvSpPr>
            <p:nvPr/>
          </p:nvSpPr>
          <p:spPr bwMode="auto">
            <a:xfrm>
              <a:off x="9565173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Oval 755"/>
            <p:cNvSpPr>
              <a:spLocks noChangeArrowheads="1"/>
            </p:cNvSpPr>
            <p:nvPr/>
          </p:nvSpPr>
          <p:spPr bwMode="auto">
            <a:xfrm>
              <a:off x="10449411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Oval 757"/>
            <p:cNvSpPr>
              <a:spLocks noChangeArrowheads="1"/>
            </p:cNvSpPr>
            <p:nvPr/>
          </p:nvSpPr>
          <p:spPr bwMode="auto">
            <a:xfrm>
              <a:off x="9690586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Oval 758"/>
            <p:cNvSpPr>
              <a:spLocks noChangeArrowheads="1"/>
            </p:cNvSpPr>
            <p:nvPr/>
          </p:nvSpPr>
          <p:spPr bwMode="auto">
            <a:xfrm>
              <a:off x="10438298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Oval 759"/>
            <p:cNvSpPr>
              <a:spLocks noChangeArrowheads="1"/>
            </p:cNvSpPr>
            <p:nvPr/>
          </p:nvSpPr>
          <p:spPr bwMode="auto">
            <a:xfrm>
              <a:off x="9995386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Oval 760"/>
            <p:cNvSpPr>
              <a:spLocks noChangeArrowheads="1"/>
            </p:cNvSpPr>
            <p:nvPr/>
          </p:nvSpPr>
          <p:spPr bwMode="auto">
            <a:xfrm>
              <a:off x="10344636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Oval 761"/>
            <p:cNvSpPr>
              <a:spLocks noChangeArrowheads="1"/>
            </p:cNvSpPr>
            <p:nvPr/>
          </p:nvSpPr>
          <p:spPr bwMode="auto">
            <a:xfrm>
              <a:off x="9825523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Oval 764"/>
            <p:cNvSpPr>
              <a:spLocks noChangeArrowheads="1"/>
            </p:cNvSpPr>
            <p:nvPr/>
          </p:nvSpPr>
          <p:spPr bwMode="auto">
            <a:xfrm>
              <a:off x="10216048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Oval 765"/>
            <p:cNvSpPr>
              <a:spLocks noChangeArrowheads="1"/>
            </p:cNvSpPr>
            <p:nvPr/>
          </p:nvSpPr>
          <p:spPr bwMode="auto">
            <a:xfrm>
              <a:off x="10119211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Oval 767"/>
            <p:cNvSpPr>
              <a:spLocks noChangeArrowheads="1"/>
            </p:cNvSpPr>
            <p:nvPr/>
          </p:nvSpPr>
          <p:spPr bwMode="auto">
            <a:xfrm>
              <a:off x="9831729" y="7085909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Oval 769"/>
            <p:cNvSpPr>
              <a:spLocks noChangeArrowheads="1"/>
            </p:cNvSpPr>
            <p:nvPr/>
          </p:nvSpPr>
          <p:spPr bwMode="auto">
            <a:xfrm>
              <a:off x="10009673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Oval 770"/>
            <p:cNvSpPr>
              <a:spLocks noChangeArrowheads="1"/>
            </p:cNvSpPr>
            <p:nvPr/>
          </p:nvSpPr>
          <p:spPr bwMode="auto">
            <a:xfrm>
              <a:off x="10262086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Oval 771"/>
            <p:cNvSpPr>
              <a:spLocks noChangeArrowheads="1"/>
            </p:cNvSpPr>
            <p:nvPr/>
          </p:nvSpPr>
          <p:spPr bwMode="auto">
            <a:xfrm>
              <a:off x="10462111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Oval 773"/>
            <p:cNvSpPr>
              <a:spLocks noChangeArrowheads="1"/>
            </p:cNvSpPr>
            <p:nvPr/>
          </p:nvSpPr>
          <p:spPr bwMode="auto">
            <a:xfrm>
              <a:off x="10347811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Oval 774"/>
            <p:cNvSpPr>
              <a:spLocks noChangeArrowheads="1"/>
            </p:cNvSpPr>
            <p:nvPr/>
          </p:nvSpPr>
          <p:spPr bwMode="auto">
            <a:xfrm>
              <a:off x="10119211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Oval 781"/>
            <p:cNvSpPr>
              <a:spLocks noChangeArrowheads="1"/>
            </p:cNvSpPr>
            <p:nvPr/>
          </p:nvSpPr>
          <p:spPr bwMode="auto">
            <a:xfrm>
              <a:off x="10462111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792"/>
            <p:cNvSpPr/>
            <p:nvPr/>
          </p:nvSpPr>
          <p:spPr bwMode="auto">
            <a:xfrm>
              <a:off x="9512786" y="5081588"/>
              <a:ext cx="1727200" cy="2608263"/>
            </a:xfrm>
            <a:custGeom>
              <a:avLst/>
              <a:gdLst>
                <a:gd name="T0" fmla="*/ 33 w 459"/>
                <a:gd name="T1" fmla="*/ 461 h 694"/>
                <a:gd name="T2" fmla="*/ 288 w 459"/>
                <a:gd name="T3" fmla="*/ 694 h 694"/>
                <a:gd name="T4" fmla="*/ 289 w 459"/>
                <a:gd name="T5" fmla="*/ 693 h 694"/>
                <a:gd name="T6" fmla="*/ 242 w 459"/>
                <a:gd name="T7" fmla="*/ 611 h 694"/>
                <a:gd name="T8" fmla="*/ 211 w 459"/>
                <a:gd name="T9" fmla="*/ 495 h 694"/>
                <a:gd name="T10" fmla="*/ 236 w 459"/>
                <a:gd name="T11" fmla="*/ 299 h 694"/>
                <a:gd name="T12" fmla="*/ 314 w 459"/>
                <a:gd name="T13" fmla="*/ 152 h 694"/>
                <a:gd name="T14" fmla="*/ 382 w 459"/>
                <a:gd name="T15" fmla="*/ 90 h 694"/>
                <a:gd name="T16" fmla="*/ 458 w 459"/>
                <a:gd name="T17" fmla="*/ 41 h 694"/>
                <a:gd name="T18" fmla="*/ 457 w 459"/>
                <a:gd name="T19" fmla="*/ 39 h 694"/>
                <a:gd name="T20" fmla="*/ 100 w 459"/>
                <a:gd name="T21" fmla="*/ 142 h 694"/>
                <a:gd name="T22" fmla="*/ 33 w 459"/>
                <a:gd name="T23" fmla="*/ 461 h 694"/>
                <a:gd name="T24" fmla="*/ 34 w 459"/>
                <a:gd name="T25" fmla="*/ 461 h 694"/>
                <a:gd name="T26" fmla="*/ 72 w 459"/>
                <a:gd name="T27" fmla="*/ 182 h 694"/>
                <a:gd name="T28" fmla="*/ 317 w 459"/>
                <a:gd name="T29" fmla="*/ 28 h 694"/>
                <a:gd name="T30" fmla="*/ 410 w 459"/>
                <a:gd name="T31" fmla="*/ 30 h 694"/>
                <a:gd name="T32" fmla="*/ 451 w 459"/>
                <a:gd name="T33" fmla="*/ 39 h 694"/>
                <a:gd name="T34" fmla="*/ 439 w 459"/>
                <a:gd name="T35" fmla="*/ 53 h 694"/>
                <a:gd name="T36" fmla="*/ 417 w 459"/>
                <a:gd name="T37" fmla="*/ 65 h 694"/>
                <a:gd name="T38" fmla="*/ 310 w 459"/>
                <a:gd name="T39" fmla="*/ 155 h 694"/>
                <a:gd name="T40" fmla="*/ 214 w 459"/>
                <a:gd name="T41" fmla="*/ 401 h 694"/>
                <a:gd name="T42" fmla="*/ 219 w 459"/>
                <a:gd name="T43" fmla="*/ 562 h 694"/>
                <a:gd name="T44" fmla="*/ 255 w 459"/>
                <a:gd name="T45" fmla="*/ 634 h 694"/>
                <a:gd name="T46" fmla="*/ 279 w 459"/>
                <a:gd name="T47" fmla="*/ 675 h 694"/>
                <a:gd name="T48" fmla="*/ 277 w 459"/>
                <a:gd name="T49" fmla="*/ 690 h 694"/>
                <a:gd name="T50" fmla="*/ 250 w 459"/>
                <a:gd name="T51" fmla="*/ 682 h 694"/>
                <a:gd name="T52" fmla="*/ 34 w 459"/>
                <a:gd name="T53" fmla="*/ 461 h 694"/>
                <a:gd name="T54" fmla="*/ 33 w 459"/>
                <a:gd name="T55" fmla="*/ 461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94">
                  <a:moveTo>
                    <a:pt x="33" y="461"/>
                  </a:moveTo>
                  <a:cubicBezTo>
                    <a:pt x="70" y="579"/>
                    <a:pt x="167" y="668"/>
                    <a:pt x="288" y="694"/>
                  </a:cubicBezTo>
                  <a:cubicBezTo>
                    <a:pt x="289" y="694"/>
                    <a:pt x="289" y="693"/>
                    <a:pt x="289" y="693"/>
                  </a:cubicBezTo>
                  <a:cubicBezTo>
                    <a:pt x="276" y="664"/>
                    <a:pt x="258" y="638"/>
                    <a:pt x="242" y="611"/>
                  </a:cubicBezTo>
                  <a:cubicBezTo>
                    <a:pt x="221" y="575"/>
                    <a:pt x="213" y="536"/>
                    <a:pt x="211" y="495"/>
                  </a:cubicBezTo>
                  <a:cubicBezTo>
                    <a:pt x="208" y="430"/>
                    <a:pt x="218" y="362"/>
                    <a:pt x="236" y="299"/>
                  </a:cubicBezTo>
                  <a:cubicBezTo>
                    <a:pt x="252" y="245"/>
                    <a:pt x="278" y="195"/>
                    <a:pt x="314" y="152"/>
                  </a:cubicBezTo>
                  <a:cubicBezTo>
                    <a:pt x="334" y="129"/>
                    <a:pt x="357" y="108"/>
                    <a:pt x="382" y="90"/>
                  </a:cubicBezTo>
                  <a:cubicBezTo>
                    <a:pt x="406" y="72"/>
                    <a:pt x="436" y="62"/>
                    <a:pt x="458" y="41"/>
                  </a:cubicBezTo>
                  <a:cubicBezTo>
                    <a:pt x="459" y="40"/>
                    <a:pt x="458" y="39"/>
                    <a:pt x="457" y="39"/>
                  </a:cubicBezTo>
                  <a:cubicBezTo>
                    <a:pt x="328" y="0"/>
                    <a:pt x="188" y="40"/>
                    <a:pt x="100" y="142"/>
                  </a:cubicBezTo>
                  <a:cubicBezTo>
                    <a:pt x="24" y="229"/>
                    <a:pt x="0" y="351"/>
                    <a:pt x="33" y="461"/>
                  </a:cubicBezTo>
                  <a:cubicBezTo>
                    <a:pt x="33" y="462"/>
                    <a:pt x="35" y="462"/>
                    <a:pt x="34" y="461"/>
                  </a:cubicBezTo>
                  <a:cubicBezTo>
                    <a:pt x="6" y="366"/>
                    <a:pt x="20" y="265"/>
                    <a:pt x="72" y="182"/>
                  </a:cubicBezTo>
                  <a:cubicBezTo>
                    <a:pt x="126" y="96"/>
                    <a:pt x="217" y="41"/>
                    <a:pt x="317" y="28"/>
                  </a:cubicBezTo>
                  <a:cubicBezTo>
                    <a:pt x="347" y="24"/>
                    <a:pt x="379" y="25"/>
                    <a:pt x="410" y="30"/>
                  </a:cubicBezTo>
                  <a:cubicBezTo>
                    <a:pt x="424" y="32"/>
                    <a:pt x="437" y="35"/>
                    <a:pt x="451" y="39"/>
                  </a:cubicBezTo>
                  <a:cubicBezTo>
                    <a:pt x="458" y="41"/>
                    <a:pt x="439" y="53"/>
                    <a:pt x="439" y="53"/>
                  </a:cubicBezTo>
                  <a:cubicBezTo>
                    <a:pt x="432" y="58"/>
                    <a:pt x="424" y="61"/>
                    <a:pt x="417" y="65"/>
                  </a:cubicBezTo>
                  <a:cubicBezTo>
                    <a:pt x="376" y="87"/>
                    <a:pt x="340" y="119"/>
                    <a:pt x="310" y="155"/>
                  </a:cubicBezTo>
                  <a:cubicBezTo>
                    <a:pt x="251" y="224"/>
                    <a:pt x="225" y="312"/>
                    <a:pt x="214" y="401"/>
                  </a:cubicBezTo>
                  <a:cubicBezTo>
                    <a:pt x="208" y="454"/>
                    <a:pt x="205" y="509"/>
                    <a:pt x="219" y="562"/>
                  </a:cubicBezTo>
                  <a:cubicBezTo>
                    <a:pt x="226" y="588"/>
                    <a:pt x="241" y="612"/>
                    <a:pt x="255" y="634"/>
                  </a:cubicBezTo>
                  <a:cubicBezTo>
                    <a:pt x="263" y="648"/>
                    <a:pt x="271" y="661"/>
                    <a:pt x="279" y="675"/>
                  </a:cubicBezTo>
                  <a:cubicBezTo>
                    <a:pt x="283" y="683"/>
                    <a:pt x="289" y="692"/>
                    <a:pt x="277" y="690"/>
                  </a:cubicBezTo>
                  <a:cubicBezTo>
                    <a:pt x="268" y="687"/>
                    <a:pt x="259" y="685"/>
                    <a:pt x="250" y="682"/>
                  </a:cubicBezTo>
                  <a:cubicBezTo>
                    <a:pt x="147" y="648"/>
                    <a:pt x="67" y="564"/>
                    <a:pt x="34" y="461"/>
                  </a:cubicBezTo>
                  <a:cubicBezTo>
                    <a:pt x="34" y="460"/>
                    <a:pt x="32" y="460"/>
                    <a:pt x="33" y="46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793"/>
            <p:cNvSpPr/>
            <p:nvPr/>
          </p:nvSpPr>
          <p:spPr bwMode="auto">
            <a:xfrm>
              <a:off x="9449286" y="6516688"/>
              <a:ext cx="2592387" cy="835025"/>
            </a:xfrm>
            <a:custGeom>
              <a:avLst/>
              <a:gdLst>
                <a:gd name="T0" fmla="*/ 21 w 689"/>
                <a:gd name="T1" fmla="*/ 0 h 222"/>
                <a:gd name="T2" fmla="*/ 322 w 689"/>
                <a:gd name="T3" fmla="*/ 160 h 222"/>
                <a:gd name="T4" fmla="*/ 665 w 689"/>
                <a:gd name="T5" fmla="*/ 139 h 222"/>
                <a:gd name="T6" fmla="*/ 661 w 689"/>
                <a:gd name="T7" fmla="*/ 174 h 222"/>
                <a:gd name="T8" fmla="*/ 426 w 689"/>
                <a:gd name="T9" fmla="*/ 217 h 222"/>
                <a:gd name="T10" fmla="*/ 84 w 689"/>
                <a:gd name="T11" fmla="*/ 108 h 222"/>
                <a:gd name="T12" fmla="*/ 21 w 68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222">
                  <a:moveTo>
                    <a:pt x="21" y="0"/>
                  </a:moveTo>
                  <a:cubicBezTo>
                    <a:pt x="21" y="0"/>
                    <a:pt x="124" y="119"/>
                    <a:pt x="322" y="160"/>
                  </a:cubicBezTo>
                  <a:cubicBezTo>
                    <a:pt x="521" y="202"/>
                    <a:pt x="630" y="174"/>
                    <a:pt x="665" y="139"/>
                  </a:cubicBezTo>
                  <a:cubicBezTo>
                    <a:pt x="665" y="139"/>
                    <a:pt x="689" y="147"/>
                    <a:pt x="661" y="174"/>
                  </a:cubicBezTo>
                  <a:cubicBezTo>
                    <a:pt x="633" y="200"/>
                    <a:pt x="512" y="222"/>
                    <a:pt x="426" y="217"/>
                  </a:cubicBezTo>
                  <a:cubicBezTo>
                    <a:pt x="340" y="212"/>
                    <a:pt x="136" y="160"/>
                    <a:pt x="84" y="108"/>
                  </a:cubicBezTo>
                  <a:cubicBezTo>
                    <a:pt x="31" y="57"/>
                    <a:pt x="0" y="21"/>
                    <a:pt x="21" y="0"/>
                  </a:cubicBezTo>
                  <a:close/>
                </a:path>
              </a:pathLst>
            </a:custGeom>
            <a:solidFill>
              <a:srgbClr val="8DD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794"/>
            <p:cNvSpPr/>
            <p:nvPr/>
          </p:nvSpPr>
          <p:spPr bwMode="auto">
            <a:xfrm>
              <a:off x="9457223" y="6513513"/>
              <a:ext cx="2581275" cy="838200"/>
            </a:xfrm>
            <a:custGeom>
              <a:avLst/>
              <a:gdLst>
                <a:gd name="T0" fmla="*/ 18 w 686"/>
                <a:gd name="T1" fmla="*/ 2 h 223"/>
                <a:gd name="T2" fmla="*/ 115 w 686"/>
                <a:gd name="T3" fmla="*/ 80 h 223"/>
                <a:gd name="T4" fmla="*/ 386 w 686"/>
                <a:gd name="T5" fmla="*/ 174 h 223"/>
                <a:gd name="T6" fmla="*/ 621 w 686"/>
                <a:gd name="T7" fmla="*/ 165 h 223"/>
                <a:gd name="T8" fmla="*/ 648 w 686"/>
                <a:gd name="T9" fmla="*/ 152 h 223"/>
                <a:gd name="T10" fmla="*/ 669 w 686"/>
                <a:gd name="T11" fmla="*/ 145 h 223"/>
                <a:gd name="T12" fmla="*/ 633 w 686"/>
                <a:gd name="T13" fmla="*/ 189 h 223"/>
                <a:gd name="T14" fmla="*/ 566 w 686"/>
                <a:gd name="T15" fmla="*/ 207 h 223"/>
                <a:gd name="T16" fmla="*/ 398 w 686"/>
                <a:gd name="T17" fmla="*/ 215 h 223"/>
                <a:gd name="T18" fmla="*/ 243 w 686"/>
                <a:gd name="T19" fmla="*/ 181 h 223"/>
                <a:gd name="T20" fmla="*/ 103 w 686"/>
                <a:gd name="T21" fmla="*/ 125 h 223"/>
                <a:gd name="T22" fmla="*/ 43 w 686"/>
                <a:gd name="T23" fmla="*/ 69 h 223"/>
                <a:gd name="T24" fmla="*/ 19 w 686"/>
                <a:gd name="T25" fmla="*/ 2 h 223"/>
                <a:gd name="T26" fmla="*/ 18 w 686"/>
                <a:gd name="T27" fmla="*/ 1 h 223"/>
                <a:gd name="T28" fmla="*/ 38 w 686"/>
                <a:gd name="T29" fmla="*/ 65 h 223"/>
                <a:gd name="T30" fmla="*/ 115 w 686"/>
                <a:gd name="T31" fmla="*/ 133 h 223"/>
                <a:gd name="T32" fmla="*/ 335 w 686"/>
                <a:gd name="T33" fmla="*/ 206 h 223"/>
                <a:gd name="T34" fmla="*/ 566 w 686"/>
                <a:gd name="T35" fmla="*/ 208 h 223"/>
                <a:gd name="T36" fmla="*/ 656 w 686"/>
                <a:gd name="T37" fmla="*/ 179 h 223"/>
                <a:gd name="T38" fmla="*/ 663 w 686"/>
                <a:gd name="T39" fmla="*/ 139 h 223"/>
                <a:gd name="T40" fmla="*/ 662 w 686"/>
                <a:gd name="T41" fmla="*/ 139 h 223"/>
                <a:gd name="T42" fmla="*/ 537 w 686"/>
                <a:gd name="T43" fmla="*/ 180 h 223"/>
                <a:gd name="T44" fmla="*/ 281 w 686"/>
                <a:gd name="T45" fmla="*/ 151 h 223"/>
                <a:gd name="T46" fmla="*/ 19 w 686"/>
                <a:gd name="T47" fmla="*/ 1 h 223"/>
                <a:gd name="T48" fmla="*/ 18 w 686"/>
                <a:gd name="T49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6" h="223">
                  <a:moveTo>
                    <a:pt x="18" y="2"/>
                  </a:moveTo>
                  <a:cubicBezTo>
                    <a:pt x="45" y="33"/>
                    <a:pt x="80" y="58"/>
                    <a:pt x="115" y="80"/>
                  </a:cubicBezTo>
                  <a:cubicBezTo>
                    <a:pt x="197" y="132"/>
                    <a:pt x="290" y="160"/>
                    <a:pt x="386" y="174"/>
                  </a:cubicBezTo>
                  <a:cubicBezTo>
                    <a:pt x="462" y="185"/>
                    <a:pt x="547" y="191"/>
                    <a:pt x="621" y="165"/>
                  </a:cubicBezTo>
                  <a:cubicBezTo>
                    <a:pt x="630" y="162"/>
                    <a:pt x="640" y="157"/>
                    <a:pt x="648" y="152"/>
                  </a:cubicBezTo>
                  <a:cubicBezTo>
                    <a:pt x="656" y="147"/>
                    <a:pt x="661" y="137"/>
                    <a:pt x="669" y="145"/>
                  </a:cubicBezTo>
                  <a:cubicBezTo>
                    <a:pt x="686" y="162"/>
                    <a:pt x="645" y="184"/>
                    <a:pt x="633" y="189"/>
                  </a:cubicBezTo>
                  <a:cubicBezTo>
                    <a:pt x="612" y="198"/>
                    <a:pt x="589" y="203"/>
                    <a:pt x="566" y="207"/>
                  </a:cubicBezTo>
                  <a:cubicBezTo>
                    <a:pt x="511" y="218"/>
                    <a:pt x="454" y="222"/>
                    <a:pt x="398" y="215"/>
                  </a:cubicBezTo>
                  <a:cubicBezTo>
                    <a:pt x="346" y="209"/>
                    <a:pt x="294" y="196"/>
                    <a:pt x="243" y="181"/>
                  </a:cubicBezTo>
                  <a:cubicBezTo>
                    <a:pt x="195" y="167"/>
                    <a:pt x="145" y="151"/>
                    <a:pt x="103" y="125"/>
                  </a:cubicBezTo>
                  <a:cubicBezTo>
                    <a:pt x="80" y="110"/>
                    <a:pt x="61" y="89"/>
                    <a:pt x="43" y="69"/>
                  </a:cubicBezTo>
                  <a:cubicBezTo>
                    <a:pt x="29" y="53"/>
                    <a:pt x="1" y="23"/>
                    <a:pt x="19" y="2"/>
                  </a:cubicBezTo>
                  <a:cubicBezTo>
                    <a:pt x="20" y="1"/>
                    <a:pt x="18" y="0"/>
                    <a:pt x="18" y="1"/>
                  </a:cubicBezTo>
                  <a:cubicBezTo>
                    <a:pt x="0" y="22"/>
                    <a:pt x="24" y="49"/>
                    <a:pt x="38" y="65"/>
                  </a:cubicBezTo>
                  <a:cubicBezTo>
                    <a:pt x="60" y="92"/>
                    <a:pt x="84" y="116"/>
                    <a:pt x="115" y="133"/>
                  </a:cubicBezTo>
                  <a:cubicBezTo>
                    <a:pt x="182" y="171"/>
                    <a:pt x="261" y="190"/>
                    <a:pt x="335" y="206"/>
                  </a:cubicBezTo>
                  <a:cubicBezTo>
                    <a:pt x="413" y="222"/>
                    <a:pt x="488" y="223"/>
                    <a:pt x="566" y="208"/>
                  </a:cubicBezTo>
                  <a:cubicBezTo>
                    <a:pt x="596" y="203"/>
                    <a:pt x="630" y="196"/>
                    <a:pt x="656" y="179"/>
                  </a:cubicBezTo>
                  <a:cubicBezTo>
                    <a:pt x="668" y="170"/>
                    <a:pt x="684" y="147"/>
                    <a:pt x="663" y="139"/>
                  </a:cubicBezTo>
                  <a:cubicBezTo>
                    <a:pt x="663" y="139"/>
                    <a:pt x="662" y="139"/>
                    <a:pt x="662" y="139"/>
                  </a:cubicBezTo>
                  <a:cubicBezTo>
                    <a:pt x="630" y="170"/>
                    <a:pt x="578" y="177"/>
                    <a:pt x="537" y="180"/>
                  </a:cubicBezTo>
                  <a:cubicBezTo>
                    <a:pt x="452" y="187"/>
                    <a:pt x="363" y="173"/>
                    <a:pt x="281" y="151"/>
                  </a:cubicBezTo>
                  <a:cubicBezTo>
                    <a:pt x="187" y="126"/>
                    <a:pt x="85" y="76"/>
                    <a:pt x="19" y="1"/>
                  </a:cubicBezTo>
                  <a:cubicBezTo>
                    <a:pt x="19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795"/>
            <p:cNvSpPr/>
            <p:nvPr/>
          </p:nvSpPr>
          <p:spPr bwMode="auto">
            <a:xfrm>
              <a:off x="9742973" y="6711951"/>
              <a:ext cx="104775" cy="1758950"/>
            </a:xfrm>
            <a:custGeom>
              <a:avLst/>
              <a:gdLst>
                <a:gd name="T0" fmla="*/ 0 w 28"/>
                <a:gd name="T1" fmla="*/ 1 h 468"/>
                <a:gd name="T2" fmla="*/ 26 w 28"/>
                <a:gd name="T3" fmla="*/ 467 h 468"/>
                <a:gd name="T4" fmla="*/ 28 w 28"/>
                <a:gd name="T5" fmla="*/ 466 h 468"/>
                <a:gd name="T6" fmla="*/ 2 w 28"/>
                <a:gd name="T7" fmla="*/ 1 h 468"/>
                <a:gd name="T8" fmla="*/ 0 w 28"/>
                <a:gd name="T9" fmla="*/ 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8">
                  <a:moveTo>
                    <a:pt x="0" y="1"/>
                  </a:moveTo>
                  <a:cubicBezTo>
                    <a:pt x="9" y="157"/>
                    <a:pt x="18" y="312"/>
                    <a:pt x="26" y="467"/>
                  </a:cubicBezTo>
                  <a:cubicBezTo>
                    <a:pt x="26" y="468"/>
                    <a:pt x="28" y="467"/>
                    <a:pt x="28" y="466"/>
                  </a:cubicBezTo>
                  <a:cubicBezTo>
                    <a:pt x="20" y="311"/>
                    <a:pt x="11" y="156"/>
                    <a:pt x="2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796"/>
            <p:cNvSpPr/>
            <p:nvPr/>
          </p:nvSpPr>
          <p:spPr bwMode="auto">
            <a:xfrm>
              <a:off x="11165373" y="7124701"/>
              <a:ext cx="579437" cy="1360488"/>
            </a:xfrm>
            <a:custGeom>
              <a:avLst/>
              <a:gdLst>
                <a:gd name="T0" fmla="*/ 152 w 154"/>
                <a:gd name="T1" fmla="*/ 0 h 362"/>
                <a:gd name="T2" fmla="*/ 1 w 154"/>
                <a:gd name="T3" fmla="*/ 361 h 362"/>
                <a:gd name="T4" fmla="*/ 3 w 154"/>
                <a:gd name="T5" fmla="*/ 361 h 362"/>
                <a:gd name="T6" fmla="*/ 154 w 154"/>
                <a:gd name="T7" fmla="*/ 1 h 362"/>
                <a:gd name="T8" fmla="*/ 152 w 154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62">
                  <a:moveTo>
                    <a:pt x="152" y="0"/>
                  </a:moveTo>
                  <a:cubicBezTo>
                    <a:pt x="101" y="121"/>
                    <a:pt x="51" y="241"/>
                    <a:pt x="1" y="361"/>
                  </a:cubicBezTo>
                  <a:cubicBezTo>
                    <a:pt x="0" y="361"/>
                    <a:pt x="2" y="362"/>
                    <a:pt x="3" y="361"/>
                  </a:cubicBezTo>
                  <a:cubicBezTo>
                    <a:pt x="53" y="241"/>
                    <a:pt x="103" y="121"/>
                    <a:pt x="154" y="1"/>
                  </a:cubicBezTo>
                  <a:cubicBezTo>
                    <a:pt x="154" y="0"/>
                    <a:pt x="152" y="0"/>
                    <a:pt x="152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797"/>
            <p:cNvSpPr/>
            <p:nvPr/>
          </p:nvSpPr>
          <p:spPr bwMode="auto">
            <a:xfrm>
              <a:off x="11124098" y="7107238"/>
              <a:ext cx="646112" cy="1377950"/>
            </a:xfrm>
            <a:custGeom>
              <a:avLst/>
              <a:gdLst>
                <a:gd name="T0" fmla="*/ 170 w 172"/>
                <a:gd name="T1" fmla="*/ 1 h 367"/>
                <a:gd name="T2" fmla="*/ 1 w 172"/>
                <a:gd name="T3" fmla="*/ 365 h 367"/>
                <a:gd name="T4" fmla="*/ 2 w 172"/>
                <a:gd name="T5" fmla="*/ 366 h 367"/>
                <a:gd name="T6" fmla="*/ 172 w 172"/>
                <a:gd name="T7" fmla="*/ 2 h 367"/>
                <a:gd name="T8" fmla="*/ 170 w 172"/>
                <a:gd name="T9" fmla="*/ 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67">
                  <a:moveTo>
                    <a:pt x="170" y="1"/>
                  </a:moveTo>
                  <a:cubicBezTo>
                    <a:pt x="113" y="122"/>
                    <a:pt x="57" y="244"/>
                    <a:pt x="1" y="365"/>
                  </a:cubicBezTo>
                  <a:cubicBezTo>
                    <a:pt x="0" y="366"/>
                    <a:pt x="2" y="367"/>
                    <a:pt x="2" y="366"/>
                  </a:cubicBezTo>
                  <a:cubicBezTo>
                    <a:pt x="59" y="245"/>
                    <a:pt x="115" y="124"/>
                    <a:pt x="172" y="2"/>
                  </a:cubicBezTo>
                  <a:cubicBezTo>
                    <a:pt x="172" y="1"/>
                    <a:pt x="170" y="0"/>
                    <a:pt x="17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798"/>
            <p:cNvSpPr/>
            <p:nvPr/>
          </p:nvSpPr>
          <p:spPr bwMode="auto">
            <a:xfrm>
              <a:off x="9773136" y="6719888"/>
              <a:ext cx="120650" cy="1665288"/>
            </a:xfrm>
            <a:custGeom>
              <a:avLst/>
              <a:gdLst>
                <a:gd name="T0" fmla="*/ 0 w 32"/>
                <a:gd name="T1" fmla="*/ 0 h 443"/>
                <a:gd name="T2" fmla="*/ 30 w 32"/>
                <a:gd name="T3" fmla="*/ 442 h 443"/>
                <a:gd name="T4" fmla="*/ 32 w 32"/>
                <a:gd name="T5" fmla="*/ 443 h 443"/>
                <a:gd name="T6" fmla="*/ 2 w 32"/>
                <a:gd name="T7" fmla="*/ 1 h 443"/>
                <a:gd name="T8" fmla="*/ 0 w 32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3">
                  <a:moveTo>
                    <a:pt x="0" y="0"/>
                  </a:moveTo>
                  <a:cubicBezTo>
                    <a:pt x="10" y="147"/>
                    <a:pt x="20" y="295"/>
                    <a:pt x="30" y="442"/>
                  </a:cubicBezTo>
                  <a:cubicBezTo>
                    <a:pt x="30" y="443"/>
                    <a:pt x="32" y="443"/>
                    <a:pt x="32" y="443"/>
                  </a:cubicBezTo>
                  <a:cubicBezTo>
                    <a:pt x="22" y="296"/>
                    <a:pt x="12" y="148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799"/>
            <p:cNvSpPr/>
            <p:nvPr/>
          </p:nvSpPr>
          <p:spPr bwMode="auto">
            <a:xfrm>
              <a:off x="11176486" y="7154863"/>
              <a:ext cx="530225" cy="1376363"/>
            </a:xfrm>
            <a:custGeom>
              <a:avLst/>
              <a:gdLst>
                <a:gd name="T0" fmla="*/ 140 w 141"/>
                <a:gd name="T1" fmla="*/ 1 h 366"/>
                <a:gd name="T2" fmla="*/ 0 w 141"/>
                <a:gd name="T3" fmla="*/ 364 h 366"/>
                <a:gd name="T4" fmla="*/ 1 w 141"/>
                <a:gd name="T5" fmla="*/ 366 h 366"/>
                <a:gd name="T6" fmla="*/ 141 w 141"/>
                <a:gd name="T7" fmla="*/ 2 h 366"/>
                <a:gd name="T8" fmla="*/ 140 w 141"/>
                <a:gd name="T9" fmla="*/ 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66">
                  <a:moveTo>
                    <a:pt x="140" y="1"/>
                  </a:moveTo>
                  <a:cubicBezTo>
                    <a:pt x="93" y="122"/>
                    <a:pt x="47" y="243"/>
                    <a:pt x="0" y="364"/>
                  </a:cubicBezTo>
                  <a:cubicBezTo>
                    <a:pt x="0" y="365"/>
                    <a:pt x="1" y="366"/>
                    <a:pt x="1" y="366"/>
                  </a:cubicBezTo>
                  <a:cubicBezTo>
                    <a:pt x="48" y="245"/>
                    <a:pt x="94" y="123"/>
                    <a:pt x="141" y="2"/>
                  </a:cubicBezTo>
                  <a:cubicBezTo>
                    <a:pt x="141" y="2"/>
                    <a:pt x="140" y="0"/>
                    <a:pt x="14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800"/>
            <p:cNvSpPr/>
            <p:nvPr/>
          </p:nvSpPr>
          <p:spPr bwMode="auto">
            <a:xfrm>
              <a:off x="9765198" y="8259763"/>
              <a:ext cx="1452562" cy="1241425"/>
            </a:xfrm>
            <a:custGeom>
              <a:avLst/>
              <a:gdLst>
                <a:gd name="T0" fmla="*/ 384 w 386"/>
                <a:gd name="T1" fmla="*/ 54 h 330"/>
                <a:gd name="T2" fmla="*/ 309 w 386"/>
                <a:gd name="T3" fmla="*/ 39 h 330"/>
                <a:gd name="T4" fmla="*/ 268 w 386"/>
                <a:gd name="T5" fmla="*/ 38 h 330"/>
                <a:gd name="T6" fmla="*/ 219 w 386"/>
                <a:gd name="T7" fmla="*/ 29 h 330"/>
                <a:gd name="T8" fmla="*/ 125 w 386"/>
                <a:gd name="T9" fmla="*/ 20 h 330"/>
                <a:gd name="T10" fmla="*/ 54 w 386"/>
                <a:gd name="T11" fmla="*/ 13 h 330"/>
                <a:gd name="T12" fmla="*/ 4 w 386"/>
                <a:gd name="T13" fmla="*/ 8 h 330"/>
                <a:gd name="T14" fmla="*/ 48 w 386"/>
                <a:gd name="T15" fmla="*/ 268 h 330"/>
                <a:gd name="T16" fmla="*/ 258 w 386"/>
                <a:gd name="T17" fmla="*/ 311 h 330"/>
                <a:gd name="T18" fmla="*/ 384 w 386"/>
                <a:gd name="T1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30">
                  <a:moveTo>
                    <a:pt x="384" y="54"/>
                  </a:moveTo>
                  <a:cubicBezTo>
                    <a:pt x="382" y="42"/>
                    <a:pt x="318" y="40"/>
                    <a:pt x="309" y="39"/>
                  </a:cubicBezTo>
                  <a:cubicBezTo>
                    <a:pt x="295" y="37"/>
                    <a:pt x="282" y="39"/>
                    <a:pt x="268" y="38"/>
                  </a:cubicBezTo>
                  <a:cubicBezTo>
                    <a:pt x="252" y="36"/>
                    <a:pt x="235" y="31"/>
                    <a:pt x="219" y="29"/>
                  </a:cubicBezTo>
                  <a:cubicBezTo>
                    <a:pt x="188" y="24"/>
                    <a:pt x="157" y="23"/>
                    <a:pt x="125" y="20"/>
                  </a:cubicBezTo>
                  <a:cubicBezTo>
                    <a:pt x="101" y="18"/>
                    <a:pt x="78" y="15"/>
                    <a:pt x="54" y="13"/>
                  </a:cubicBezTo>
                  <a:cubicBezTo>
                    <a:pt x="46" y="12"/>
                    <a:pt x="6" y="0"/>
                    <a:pt x="4" y="8"/>
                  </a:cubicBezTo>
                  <a:cubicBezTo>
                    <a:pt x="0" y="19"/>
                    <a:pt x="25" y="236"/>
                    <a:pt x="48" y="268"/>
                  </a:cubicBezTo>
                  <a:cubicBezTo>
                    <a:pt x="71" y="299"/>
                    <a:pt x="208" y="330"/>
                    <a:pt x="258" y="311"/>
                  </a:cubicBezTo>
                  <a:cubicBezTo>
                    <a:pt x="309" y="291"/>
                    <a:pt x="386" y="64"/>
                    <a:pt x="384" y="54"/>
                  </a:cubicBezTo>
                  <a:close/>
                </a:path>
              </a:pathLst>
            </a:custGeom>
            <a:solidFill>
              <a:srgbClr val="D5A0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801"/>
            <p:cNvSpPr/>
            <p:nvPr/>
          </p:nvSpPr>
          <p:spPr bwMode="auto">
            <a:xfrm>
              <a:off x="9889023" y="8632826"/>
              <a:ext cx="598487" cy="288925"/>
            </a:xfrm>
            <a:custGeom>
              <a:avLst/>
              <a:gdLst>
                <a:gd name="T0" fmla="*/ 0 w 159"/>
                <a:gd name="T1" fmla="*/ 1 h 77"/>
                <a:gd name="T2" fmla="*/ 57 w 159"/>
                <a:gd name="T3" fmla="*/ 69 h 77"/>
                <a:gd name="T4" fmla="*/ 115 w 159"/>
                <a:gd name="T5" fmla="*/ 74 h 77"/>
                <a:gd name="T6" fmla="*/ 159 w 159"/>
                <a:gd name="T7" fmla="*/ 45 h 77"/>
                <a:gd name="T8" fmla="*/ 157 w 159"/>
                <a:gd name="T9" fmla="*/ 44 h 77"/>
                <a:gd name="T10" fmla="*/ 76 w 159"/>
                <a:gd name="T11" fmla="*/ 72 h 77"/>
                <a:gd name="T12" fmla="*/ 2 w 159"/>
                <a:gd name="T13" fmla="*/ 2 h 77"/>
                <a:gd name="T14" fmla="*/ 0 w 159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3" y="71"/>
                    <a:pt x="147" y="57"/>
                    <a:pt x="159" y="45"/>
                  </a:cubicBezTo>
                  <a:cubicBezTo>
                    <a:pt x="159" y="44"/>
                    <a:pt x="158" y="43"/>
                    <a:pt x="157" y="44"/>
                  </a:cubicBezTo>
                  <a:cubicBezTo>
                    <a:pt x="133" y="69"/>
                    <a:pt x="111" y="77"/>
                    <a:pt x="76" y="72"/>
                  </a:cubicBezTo>
                  <a:cubicBezTo>
                    <a:pt x="36" y="67"/>
                    <a:pt x="7" y="43"/>
                    <a:pt x="2" y="2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802"/>
            <p:cNvSpPr/>
            <p:nvPr/>
          </p:nvSpPr>
          <p:spPr bwMode="auto">
            <a:xfrm>
              <a:off x="9863623" y="8658226"/>
              <a:ext cx="598487" cy="285750"/>
            </a:xfrm>
            <a:custGeom>
              <a:avLst/>
              <a:gdLst>
                <a:gd name="T0" fmla="*/ 0 w 159"/>
                <a:gd name="T1" fmla="*/ 0 h 76"/>
                <a:gd name="T2" fmla="*/ 48 w 159"/>
                <a:gd name="T3" fmla="*/ 65 h 76"/>
                <a:gd name="T4" fmla="*/ 111 w 159"/>
                <a:gd name="T5" fmla="*/ 74 h 76"/>
                <a:gd name="T6" fmla="*/ 159 w 159"/>
                <a:gd name="T7" fmla="*/ 44 h 76"/>
                <a:gd name="T8" fmla="*/ 158 w 159"/>
                <a:gd name="T9" fmla="*/ 43 h 76"/>
                <a:gd name="T10" fmla="*/ 88 w 159"/>
                <a:gd name="T11" fmla="*/ 72 h 76"/>
                <a:gd name="T12" fmla="*/ 2 w 159"/>
                <a:gd name="T13" fmla="*/ 1 h 76"/>
                <a:gd name="T14" fmla="*/ 0 w 159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6">
                  <a:moveTo>
                    <a:pt x="0" y="0"/>
                  </a:moveTo>
                  <a:cubicBezTo>
                    <a:pt x="5" y="30"/>
                    <a:pt x="20" y="52"/>
                    <a:pt x="48" y="65"/>
                  </a:cubicBezTo>
                  <a:cubicBezTo>
                    <a:pt x="67" y="73"/>
                    <a:pt x="90" y="76"/>
                    <a:pt x="111" y="74"/>
                  </a:cubicBezTo>
                  <a:cubicBezTo>
                    <a:pt x="131" y="72"/>
                    <a:pt x="146" y="58"/>
                    <a:pt x="159" y="44"/>
                  </a:cubicBezTo>
                  <a:cubicBezTo>
                    <a:pt x="159" y="44"/>
                    <a:pt x="158" y="42"/>
                    <a:pt x="158" y="43"/>
                  </a:cubicBezTo>
                  <a:cubicBezTo>
                    <a:pt x="137" y="64"/>
                    <a:pt x="119" y="74"/>
                    <a:pt x="88" y="72"/>
                  </a:cubicBezTo>
                  <a:cubicBezTo>
                    <a:pt x="46" y="70"/>
                    <a:pt x="8" y="46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803"/>
            <p:cNvSpPr/>
            <p:nvPr/>
          </p:nvSpPr>
          <p:spPr bwMode="auto">
            <a:xfrm>
              <a:off x="9960461" y="8677276"/>
              <a:ext cx="603250" cy="288925"/>
            </a:xfrm>
            <a:custGeom>
              <a:avLst/>
              <a:gdLst>
                <a:gd name="T0" fmla="*/ 0 w 160"/>
                <a:gd name="T1" fmla="*/ 1 h 77"/>
                <a:gd name="T2" fmla="*/ 57 w 160"/>
                <a:gd name="T3" fmla="*/ 69 h 77"/>
                <a:gd name="T4" fmla="*/ 115 w 160"/>
                <a:gd name="T5" fmla="*/ 74 h 77"/>
                <a:gd name="T6" fmla="*/ 159 w 160"/>
                <a:gd name="T7" fmla="*/ 45 h 77"/>
                <a:gd name="T8" fmla="*/ 158 w 160"/>
                <a:gd name="T9" fmla="*/ 44 h 77"/>
                <a:gd name="T10" fmla="*/ 77 w 160"/>
                <a:gd name="T11" fmla="*/ 72 h 77"/>
                <a:gd name="T12" fmla="*/ 2 w 160"/>
                <a:gd name="T13" fmla="*/ 2 h 77"/>
                <a:gd name="T14" fmla="*/ 0 w 160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4" y="71"/>
                    <a:pt x="147" y="58"/>
                    <a:pt x="159" y="45"/>
                  </a:cubicBezTo>
                  <a:cubicBezTo>
                    <a:pt x="160" y="44"/>
                    <a:pt x="158" y="43"/>
                    <a:pt x="158" y="44"/>
                  </a:cubicBezTo>
                  <a:cubicBezTo>
                    <a:pt x="134" y="69"/>
                    <a:pt x="112" y="77"/>
                    <a:pt x="77" y="72"/>
                  </a:cubicBezTo>
                  <a:cubicBezTo>
                    <a:pt x="37" y="67"/>
                    <a:pt x="8" y="43"/>
                    <a:pt x="2" y="2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804"/>
            <p:cNvSpPr/>
            <p:nvPr/>
          </p:nvSpPr>
          <p:spPr bwMode="auto">
            <a:xfrm>
              <a:off x="10593873" y="8842376"/>
              <a:ext cx="488950" cy="184150"/>
            </a:xfrm>
            <a:custGeom>
              <a:avLst/>
              <a:gdLst>
                <a:gd name="T0" fmla="*/ 1 w 130"/>
                <a:gd name="T1" fmla="*/ 2 h 49"/>
                <a:gd name="T2" fmla="*/ 70 w 130"/>
                <a:gd name="T3" fmla="*/ 43 h 49"/>
                <a:gd name="T4" fmla="*/ 130 w 130"/>
                <a:gd name="T5" fmla="*/ 22 h 49"/>
                <a:gd name="T6" fmla="*/ 129 w 130"/>
                <a:gd name="T7" fmla="*/ 20 h 49"/>
                <a:gd name="T8" fmla="*/ 69 w 130"/>
                <a:gd name="T9" fmla="*/ 41 h 49"/>
                <a:gd name="T10" fmla="*/ 1 w 130"/>
                <a:gd name="T11" fmla="*/ 0 h 49"/>
                <a:gd name="T12" fmla="*/ 1 w 130"/>
                <a:gd name="T1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9">
                  <a:moveTo>
                    <a:pt x="1" y="2"/>
                  </a:moveTo>
                  <a:cubicBezTo>
                    <a:pt x="23" y="18"/>
                    <a:pt x="43" y="37"/>
                    <a:pt x="70" y="43"/>
                  </a:cubicBezTo>
                  <a:cubicBezTo>
                    <a:pt x="94" y="49"/>
                    <a:pt x="121" y="47"/>
                    <a:pt x="130" y="22"/>
                  </a:cubicBezTo>
                  <a:cubicBezTo>
                    <a:pt x="130" y="21"/>
                    <a:pt x="129" y="20"/>
                    <a:pt x="129" y="20"/>
                  </a:cubicBezTo>
                  <a:cubicBezTo>
                    <a:pt x="119" y="47"/>
                    <a:pt x="93" y="46"/>
                    <a:pt x="69" y="41"/>
                  </a:cubicBezTo>
                  <a:cubicBezTo>
                    <a:pt x="42" y="37"/>
                    <a:pt x="22" y="16"/>
                    <a:pt x="1" y="0"/>
                  </a:cubicBezTo>
                  <a:cubicBezTo>
                    <a:pt x="0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805"/>
            <p:cNvSpPr/>
            <p:nvPr/>
          </p:nvSpPr>
          <p:spPr bwMode="auto">
            <a:xfrm>
              <a:off x="10589111" y="8883651"/>
              <a:ext cx="488950" cy="214313"/>
            </a:xfrm>
            <a:custGeom>
              <a:avLst/>
              <a:gdLst>
                <a:gd name="T0" fmla="*/ 0 w 130"/>
                <a:gd name="T1" fmla="*/ 3 h 57"/>
                <a:gd name="T2" fmla="*/ 130 w 130"/>
                <a:gd name="T3" fmla="*/ 0 h 57"/>
                <a:gd name="T4" fmla="*/ 128 w 130"/>
                <a:gd name="T5" fmla="*/ 0 h 57"/>
                <a:gd name="T6" fmla="*/ 2 w 130"/>
                <a:gd name="T7" fmla="*/ 3 h 57"/>
                <a:gd name="T8" fmla="*/ 0 w 130"/>
                <a:gd name="T9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7">
                  <a:moveTo>
                    <a:pt x="0" y="3"/>
                  </a:moveTo>
                  <a:cubicBezTo>
                    <a:pt x="23" y="42"/>
                    <a:pt x="120" y="57"/>
                    <a:pt x="130" y="0"/>
                  </a:cubicBezTo>
                  <a:cubicBezTo>
                    <a:pt x="130" y="0"/>
                    <a:pt x="128" y="0"/>
                    <a:pt x="128" y="0"/>
                  </a:cubicBezTo>
                  <a:cubicBezTo>
                    <a:pt x="118" y="55"/>
                    <a:pt x="25" y="43"/>
                    <a:pt x="2" y="3"/>
                  </a:cubicBezTo>
                  <a:cubicBezTo>
                    <a:pt x="2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806"/>
            <p:cNvSpPr/>
            <p:nvPr/>
          </p:nvSpPr>
          <p:spPr bwMode="auto">
            <a:xfrm>
              <a:off x="9757261" y="8253413"/>
              <a:ext cx="1449387" cy="1209675"/>
            </a:xfrm>
            <a:custGeom>
              <a:avLst/>
              <a:gdLst>
                <a:gd name="T0" fmla="*/ 26 w 385"/>
                <a:gd name="T1" fmla="*/ 11 h 322"/>
                <a:gd name="T2" fmla="*/ 1 w 385"/>
                <a:gd name="T3" fmla="*/ 19 h 322"/>
                <a:gd name="T4" fmla="*/ 9 w 385"/>
                <a:gd name="T5" fmla="*/ 99 h 322"/>
                <a:gd name="T6" fmla="*/ 26 w 385"/>
                <a:gd name="T7" fmla="*/ 204 h 322"/>
                <a:gd name="T8" fmla="*/ 45 w 385"/>
                <a:gd name="T9" fmla="*/ 268 h 322"/>
                <a:gd name="T10" fmla="*/ 102 w 385"/>
                <a:gd name="T11" fmla="*/ 300 h 322"/>
                <a:gd name="T12" fmla="*/ 216 w 385"/>
                <a:gd name="T13" fmla="*/ 319 h 322"/>
                <a:gd name="T14" fmla="*/ 280 w 385"/>
                <a:gd name="T15" fmla="*/ 293 h 322"/>
                <a:gd name="T16" fmla="*/ 326 w 385"/>
                <a:gd name="T17" fmla="*/ 213 h 322"/>
                <a:gd name="T18" fmla="*/ 365 w 385"/>
                <a:gd name="T19" fmla="*/ 116 h 322"/>
                <a:gd name="T20" fmla="*/ 383 w 385"/>
                <a:gd name="T21" fmla="*/ 58 h 322"/>
                <a:gd name="T22" fmla="*/ 352 w 385"/>
                <a:gd name="T23" fmla="*/ 45 h 322"/>
                <a:gd name="T24" fmla="*/ 238 w 385"/>
                <a:gd name="T25" fmla="*/ 27 h 322"/>
                <a:gd name="T26" fmla="*/ 239 w 385"/>
                <a:gd name="T27" fmla="*/ 28 h 322"/>
                <a:gd name="T28" fmla="*/ 352 w 385"/>
                <a:gd name="T29" fmla="*/ 47 h 322"/>
                <a:gd name="T30" fmla="*/ 381 w 385"/>
                <a:gd name="T31" fmla="*/ 58 h 322"/>
                <a:gd name="T32" fmla="*/ 374 w 385"/>
                <a:gd name="T33" fmla="*/ 83 h 322"/>
                <a:gd name="T34" fmla="*/ 294 w 385"/>
                <a:gd name="T35" fmla="*/ 269 h 322"/>
                <a:gd name="T36" fmla="*/ 239 w 385"/>
                <a:gd name="T37" fmla="*/ 315 h 322"/>
                <a:gd name="T38" fmla="*/ 119 w 385"/>
                <a:gd name="T39" fmla="*/ 304 h 322"/>
                <a:gd name="T40" fmla="*/ 38 w 385"/>
                <a:gd name="T41" fmla="*/ 251 h 322"/>
                <a:gd name="T42" fmla="*/ 18 w 385"/>
                <a:gd name="T43" fmla="*/ 156 h 322"/>
                <a:gd name="T44" fmla="*/ 5 w 385"/>
                <a:gd name="T45" fmla="*/ 55 h 322"/>
                <a:gd name="T46" fmla="*/ 2 w 385"/>
                <a:gd name="T47" fmla="*/ 20 h 322"/>
                <a:gd name="T48" fmla="*/ 2 w 385"/>
                <a:gd name="T49" fmla="*/ 11 h 322"/>
                <a:gd name="T50" fmla="*/ 26 w 385"/>
                <a:gd name="T51" fmla="*/ 12 h 322"/>
                <a:gd name="T52" fmla="*/ 26 w 385"/>
                <a:gd name="T53" fmla="*/ 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5" h="322">
                  <a:moveTo>
                    <a:pt x="26" y="11"/>
                  </a:moveTo>
                  <a:cubicBezTo>
                    <a:pt x="12" y="2"/>
                    <a:pt x="0" y="1"/>
                    <a:pt x="1" y="19"/>
                  </a:cubicBezTo>
                  <a:cubicBezTo>
                    <a:pt x="2" y="46"/>
                    <a:pt x="5" y="73"/>
                    <a:pt x="9" y="99"/>
                  </a:cubicBezTo>
                  <a:cubicBezTo>
                    <a:pt x="13" y="134"/>
                    <a:pt x="19" y="169"/>
                    <a:pt x="26" y="204"/>
                  </a:cubicBezTo>
                  <a:cubicBezTo>
                    <a:pt x="30" y="225"/>
                    <a:pt x="33" y="249"/>
                    <a:pt x="45" y="268"/>
                  </a:cubicBezTo>
                  <a:cubicBezTo>
                    <a:pt x="55" y="285"/>
                    <a:pt x="83" y="294"/>
                    <a:pt x="102" y="300"/>
                  </a:cubicBezTo>
                  <a:cubicBezTo>
                    <a:pt x="139" y="311"/>
                    <a:pt x="177" y="319"/>
                    <a:pt x="216" y="319"/>
                  </a:cubicBezTo>
                  <a:cubicBezTo>
                    <a:pt x="243" y="319"/>
                    <a:pt x="263" y="314"/>
                    <a:pt x="280" y="293"/>
                  </a:cubicBezTo>
                  <a:cubicBezTo>
                    <a:pt x="300" y="269"/>
                    <a:pt x="313" y="240"/>
                    <a:pt x="326" y="213"/>
                  </a:cubicBezTo>
                  <a:cubicBezTo>
                    <a:pt x="341" y="181"/>
                    <a:pt x="353" y="149"/>
                    <a:pt x="365" y="116"/>
                  </a:cubicBezTo>
                  <a:cubicBezTo>
                    <a:pt x="372" y="97"/>
                    <a:pt x="380" y="77"/>
                    <a:pt x="383" y="58"/>
                  </a:cubicBezTo>
                  <a:cubicBezTo>
                    <a:pt x="385" y="47"/>
                    <a:pt x="357" y="46"/>
                    <a:pt x="352" y="45"/>
                  </a:cubicBezTo>
                  <a:cubicBezTo>
                    <a:pt x="314" y="39"/>
                    <a:pt x="275" y="38"/>
                    <a:pt x="238" y="27"/>
                  </a:cubicBezTo>
                  <a:cubicBezTo>
                    <a:pt x="237" y="27"/>
                    <a:pt x="238" y="28"/>
                    <a:pt x="239" y="28"/>
                  </a:cubicBezTo>
                  <a:cubicBezTo>
                    <a:pt x="275" y="39"/>
                    <a:pt x="315" y="41"/>
                    <a:pt x="352" y="47"/>
                  </a:cubicBezTo>
                  <a:cubicBezTo>
                    <a:pt x="359" y="48"/>
                    <a:pt x="383" y="49"/>
                    <a:pt x="381" y="58"/>
                  </a:cubicBezTo>
                  <a:cubicBezTo>
                    <a:pt x="380" y="67"/>
                    <a:pt x="377" y="75"/>
                    <a:pt x="374" y="83"/>
                  </a:cubicBezTo>
                  <a:cubicBezTo>
                    <a:pt x="354" y="147"/>
                    <a:pt x="329" y="212"/>
                    <a:pt x="294" y="269"/>
                  </a:cubicBezTo>
                  <a:cubicBezTo>
                    <a:pt x="281" y="292"/>
                    <a:pt x="267" y="311"/>
                    <a:pt x="239" y="315"/>
                  </a:cubicBezTo>
                  <a:cubicBezTo>
                    <a:pt x="200" y="322"/>
                    <a:pt x="157" y="313"/>
                    <a:pt x="119" y="304"/>
                  </a:cubicBezTo>
                  <a:cubicBezTo>
                    <a:pt x="87" y="295"/>
                    <a:pt x="50" y="285"/>
                    <a:pt x="38" y="251"/>
                  </a:cubicBezTo>
                  <a:cubicBezTo>
                    <a:pt x="28" y="220"/>
                    <a:pt x="23" y="187"/>
                    <a:pt x="18" y="156"/>
                  </a:cubicBezTo>
                  <a:cubicBezTo>
                    <a:pt x="13" y="122"/>
                    <a:pt x="9" y="88"/>
                    <a:pt x="5" y="55"/>
                  </a:cubicBezTo>
                  <a:cubicBezTo>
                    <a:pt x="4" y="43"/>
                    <a:pt x="3" y="32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3" y="0"/>
                    <a:pt x="21" y="9"/>
                    <a:pt x="26" y="12"/>
                  </a:cubicBezTo>
                  <a:cubicBezTo>
                    <a:pt x="27" y="13"/>
                    <a:pt x="26" y="11"/>
                    <a:pt x="2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807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solidFill>
              <a:srgbClr val="FED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808"/>
            <p:cNvSpPr/>
            <p:nvPr/>
          </p:nvSpPr>
          <p:spPr bwMode="auto">
            <a:xfrm>
              <a:off x="9750911" y="8151813"/>
              <a:ext cx="1452562" cy="390525"/>
            </a:xfrm>
            <a:custGeom>
              <a:avLst/>
              <a:gdLst>
                <a:gd name="T0" fmla="*/ 383 w 386"/>
                <a:gd name="T1" fmla="*/ 82 h 104"/>
                <a:gd name="T2" fmla="*/ 309 w 386"/>
                <a:gd name="T3" fmla="*/ 100 h 104"/>
                <a:gd name="T4" fmla="*/ 183 w 386"/>
                <a:gd name="T5" fmla="*/ 91 h 104"/>
                <a:gd name="T6" fmla="*/ 70 w 386"/>
                <a:gd name="T7" fmla="*/ 68 h 104"/>
                <a:gd name="T8" fmla="*/ 6 w 386"/>
                <a:gd name="T9" fmla="*/ 34 h 104"/>
                <a:gd name="T10" fmla="*/ 214 w 386"/>
                <a:gd name="T11" fmla="*/ 24 h 104"/>
                <a:gd name="T12" fmla="*/ 324 w 386"/>
                <a:gd name="T13" fmla="*/ 48 h 104"/>
                <a:gd name="T14" fmla="*/ 383 w 386"/>
                <a:gd name="T15" fmla="*/ 82 h 104"/>
                <a:gd name="T16" fmla="*/ 385 w 386"/>
                <a:gd name="T17" fmla="*/ 82 h 104"/>
                <a:gd name="T18" fmla="*/ 335 w 386"/>
                <a:gd name="T19" fmla="*/ 50 h 104"/>
                <a:gd name="T20" fmla="*/ 192 w 386"/>
                <a:gd name="T21" fmla="*/ 20 h 104"/>
                <a:gd name="T22" fmla="*/ 49 w 386"/>
                <a:gd name="T23" fmla="*/ 15 h 104"/>
                <a:gd name="T24" fmla="*/ 4 w 386"/>
                <a:gd name="T25" fmla="*/ 32 h 104"/>
                <a:gd name="T26" fmla="*/ 49 w 386"/>
                <a:gd name="T27" fmla="*/ 63 h 104"/>
                <a:gd name="T28" fmla="*/ 190 w 386"/>
                <a:gd name="T29" fmla="*/ 94 h 104"/>
                <a:gd name="T30" fmla="*/ 335 w 386"/>
                <a:gd name="T31" fmla="*/ 100 h 104"/>
                <a:gd name="T32" fmla="*/ 385 w 386"/>
                <a:gd name="T33" fmla="*/ 82 h 104"/>
                <a:gd name="T34" fmla="*/ 383 w 386"/>
                <a:gd name="T3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104">
                  <a:moveTo>
                    <a:pt x="383" y="82"/>
                  </a:moveTo>
                  <a:cubicBezTo>
                    <a:pt x="379" y="102"/>
                    <a:pt x="324" y="100"/>
                    <a:pt x="309" y="100"/>
                  </a:cubicBezTo>
                  <a:cubicBezTo>
                    <a:pt x="267" y="101"/>
                    <a:pt x="225" y="97"/>
                    <a:pt x="183" y="91"/>
                  </a:cubicBezTo>
                  <a:cubicBezTo>
                    <a:pt x="145" y="86"/>
                    <a:pt x="107" y="79"/>
                    <a:pt x="70" y="68"/>
                  </a:cubicBezTo>
                  <a:cubicBezTo>
                    <a:pt x="56" y="64"/>
                    <a:pt x="9" y="54"/>
                    <a:pt x="6" y="34"/>
                  </a:cubicBezTo>
                  <a:cubicBezTo>
                    <a:pt x="0" y="0"/>
                    <a:pt x="200" y="22"/>
                    <a:pt x="214" y="24"/>
                  </a:cubicBezTo>
                  <a:cubicBezTo>
                    <a:pt x="251" y="30"/>
                    <a:pt x="288" y="37"/>
                    <a:pt x="324" y="48"/>
                  </a:cubicBezTo>
                  <a:cubicBezTo>
                    <a:pt x="337" y="52"/>
                    <a:pt x="384" y="63"/>
                    <a:pt x="383" y="82"/>
                  </a:cubicBezTo>
                  <a:cubicBezTo>
                    <a:pt x="383" y="83"/>
                    <a:pt x="385" y="83"/>
                    <a:pt x="385" y="82"/>
                  </a:cubicBezTo>
                  <a:cubicBezTo>
                    <a:pt x="386" y="64"/>
                    <a:pt x="347" y="54"/>
                    <a:pt x="335" y="50"/>
                  </a:cubicBezTo>
                  <a:cubicBezTo>
                    <a:pt x="289" y="34"/>
                    <a:pt x="240" y="26"/>
                    <a:pt x="192" y="20"/>
                  </a:cubicBezTo>
                  <a:cubicBezTo>
                    <a:pt x="145" y="14"/>
                    <a:pt x="96" y="10"/>
                    <a:pt x="49" y="15"/>
                  </a:cubicBezTo>
                  <a:cubicBezTo>
                    <a:pt x="37" y="16"/>
                    <a:pt x="8" y="17"/>
                    <a:pt x="4" y="32"/>
                  </a:cubicBezTo>
                  <a:cubicBezTo>
                    <a:pt x="0" y="48"/>
                    <a:pt x="41" y="60"/>
                    <a:pt x="49" y="63"/>
                  </a:cubicBezTo>
                  <a:cubicBezTo>
                    <a:pt x="94" y="80"/>
                    <a:pt x="142" y="88"/>
                    <a:pt x="190" y="94"/>
                  </a:cubicBezTo>
                  <a:cubicBezTo>
                    <a:pt x="238" y="100"/>
                    <a:pt x="287" y="104"/>
                    <a:pt x="335" y="100"/>
                  </a:cubicBezTo>
                  <a:cubicBezTo>
                    <a:pt x="348" y="99"/>
                    <a:pt x="381" y="99"/>
                    <a:pt x="385" y="82"/>
                  </a:cubicBezTo>
                  <a:cubicBezTo>
                    <a:pt x="386" y="81"/>
                    <a:pt x="384" y="81"/>
                    <a:pt x="383" y="8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809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810"/>
            <p:cNvSpPr/>
            <p:nvPr/>
          </p:nvSpPr>
          <p:spPr bwMode="auto">
            <a:xfrm>
              <a:off x="9606448" y="8462963"/>
              <a:ext cx="452437" cy="658813"/>
            </a:xfrm>
            <a:custGeom>
              <a:avLst/>
              <a:gdLst>
                <a:gd name="T0" fmla="*/ 44 w 120"/>
                <a:gd name="T1" fmla="*/ 45 h 175"/>
                <a:gd name="T2" fmla="*/ 36 w 120"/>
                <a:gd name="T3" fmla="*/ 125 h 175"/>
                <a:gd name="T4" fmla="*/ 107 w 120"/>
                <a:gd name="T5" fmla="*/ 76 h 175"/>
                <a:gd name="T6" fmla="*/ 78 w 120"/>
                <a:gd name="T7" fmla="*/ 33 h 175"/>
                <a:gd name="T8" fmla="*/ 85 w 120"/>
                <a:gd name="T9" fmla="*/ 10 h 175"/>
                <a:gd name="T10" fmla="*/ 70 w 120"/>
                <a:gd name="T11" fmla="*/ 20 h 175"/>
                <a:gd name="T12" fmla="*/ 48 w 120"/>
                <a:gd name="T13" fmla="*/ 9 h 175"/>
                <a:gd name="T14" fmla="*/ 55 w 120"/>
                <a:gd name="T15" fmla="*/ 31 h 175"/>
                <a:gd name="T16" fmla="*/ 32 w 120"/>
                <a:gd name="T17" fmla="*/ 22 h 175"/>
                <a:gd name="T18" fmla="*/ 44 w 120"/>
                <a:gd name="T19" fmla="*/ 4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75">
                  <a:moveTo>
                    <a:pt x="44" y="45"/>
                  </a:moveTo>
                  <a:cubicBezTo>
                    <a:pt x="44" y="45"/>
                    <a:pt x="0" y="74"/>
                    <a:pt x="36" y="125"/>
                  </a:cubicBezTo>
                  <a:cubicBezTo>
                    <a:pt x="71" y="175"/>
                    <a:pt x="120" y="123"/>
                    <a:pt x="107" y="76"/>
                  </a:cubicBezTo>
                  <a:cubicBezTo>
                    <a:pt x="95" y="30"/>
                    <a:pt x="88" y="44"/>
                    <a:pt x="78" y="33"/>
                  </a:cubicBezTo>
                  <a:cubicBezTo>
                    <a:pt x="78" y="33"/>
                    <a:pt x="95" y="16"/>
                    <a:pt x="85" y="10"/>
                  </a:cubicBezTo>
                  <a:cubicBezTo>
                    <a:pt x="75" y="4"/>
                    <a:pt x="70" y="13"/>
                    <a:pt x="70" y="20"/>
                  </a:cubicBezTo>
                  <a:cubicBezTo>
                    <a:pt x="70" y="27"/>
                    <a:pt x="57" y="0"/>
                    <a:pt x="48" y="9"/>
                  </a:cubicBezTo>
                  <a:cubicBezTo>
                    <a:pt x="39" y="19"/>
                    <a:pt x="55" y="31"/>
                    <a:pt x="55" y="31"/>
                  </a:cubicBezTo>
                  <a:cubicBezTo>
                    <a:pt x="55" y="31"/>
                    <a:pt x="37" y="13"/>
                    <a:pt x="32" y="22"/>
                  </a:cubicBezTo>
                  <a:cubicBezTo>
                    <a:pt x="27" y="31"/>
                    <a:pt x="26" y="41"/>
                    <a:pt x="44" y="45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811"/>
            <p:cNvSpPr/>
            <p:nvPr/>
          </p:nvSpPr>
          <p:spPr bwMode="auto">
            <a:xfrm>
              <a:off x="9784248" y="8636001"/>
              <a:ext cx="30162" cy="230188"/>
            </a:xfrm>
            <a:custGeom>
              <a:avLst/>
              <a:gdLst>
                <a:gd name="T0" fmla="*/ 1 w 8"/>
                <a:gd name="T1" fmla="*/ 0 h 61"/>
                <a:gd name="T2" fmla="*/ 5 w 8"/>
                <a:gd name="T3" fmla="*/ 60 h 61"/>
                <a:gd name="T4" fmla="*/ 7 w 8"/>
                <a:gd name="T5" fmla="*/ 61 h 61"/>
                <a:gd name="T6" fmla="*/ 3 w 8"/>
                <a:gd name="T7" fmla="*/ 1 h 61"/>
                <a:gd name="T8" fmla="*/ 1 w 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1">
                  <a:moveTo>
                    <a:pt x="1" y="0"/>
                  </a:moveTo>
                  <a:cubicBezTo>
                    <a:pt x="0" y="20"/>
                    <a:pt x="6" y="40"/>
                    <a:pt x="5" y="60"/>
                  </a:cubicBezTo>
                  <a:cubicBezTo>
                    <a:pt x="5" y="60"/>
                    <a:pt x="7" y="61"/>
                    <a:pt x="7" y="61"/>
                  </a:cubicBezTo>
                  <a:cubicBezTo>
                    <a:pt x="8" y="41"/>
                    <a:pt x="1" y="2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812"/>
            <p:cNvSpPr/>
            <p:nvPr/>
          </p:nvSpPr>
          <p:spPr bwMode="auto">
            <a:xfrm>
              <a:off x="9776311" y="8647113"/>
              <a:ext cx="30162" cy="147638"/>
            </a:xfrm>
            <a:custGeom>
              <a:avLst/>
              <a:gdLst>
                <a:gd name="T0" fmla="*/ 3 w 8"/>
                <a:gd name="T1" fmla="*/ 0 h 39"/>
                <a:gd name="T2" fmla="*/ 3 w 8"/>
                <a:gd name="T3" fmla="*/ 0 h 39"/>
                <a:gd name="T4" fmla="*/ 3 w 8"/>
                <a:gd name="T5" fmla="*/ 0 h 39"/>
                <a:gd name="T6" fmla="*/ 1 w 8"/>
                <a:gd name="T7" fmla="*/ 15 h 39"/>
                <a:gd name="T8" fmla="*/ 7 w 8"/>
                <a:gd name="T9" fmla="*/ 38 h 39"/>
                <a:gd name="T10" fmla="*/ 8 w 8"/>
                <a:gd name="T11" fmla="*/ 39 h 39"/>
                <a:gd name="T12" fmla="*/ 2 w 8"/>
                <a:gd name="T13" fmla="*/ 16 h 39"/>
                <a:gd name="T14" fmla="*/ 4 w 8"/>
                <a:gd name="T15" fmla="*/ 1 h 39"/>
                <a:gd name="T16" fmla="*/ 3 w 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1" y="11"/>
                    <a:pt x="1" y="15"/>
                  </a:cubicBezTo>
                  <a:cubicBezTo>
                    <a:pt x="1" y="22"/>
                    <a:pt x="4" y="31"/>
                    <a:pt x="7" y="38"/>
                  </a:cubicBezTo>
                  <a:cubicBezTo>
                    <a:pt x="7" y="38"/>
                    <a:pt x="8" y="39"/>
                    <a:pt x="8" y="39"/>
                  </a:cubicBezTo>
                  <a:cubicBezTo>
                    <a:pt x="5" y="32"/>
                    <a:pt x="2" y="24"/>
                    <a:pt x="2" y="16"/>
                  </a:cubicBezTo>
                  <a:cubicBezTo>
                    <a:pt x="2" y="15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813"/>
            <p:cNvSpPr/>
            <p:nvPr/>
          </p:nvSpPr>
          <p:spPr bwMode="auto">
            <a:xfrm>
              <a:off x="9858861" y="8613776"/>
              <a:ext cx="60325" cy="217488"/>
            </a:xfrm>
            <a:custGeom>
              <a:avLst/>
              <a:gdLst>
                <a:gd name="T0" fmla="*/ 0 w 16"/>
                <a:gd name="T1" fmla="*/ 2 h 58"/>
                <a:gd name="T2" fmla="*/ 14 w 16"/>
                <a:gd name="T3" fmla="*/ 57 h 58"/>
                <a:gd name="T4" fmla="*/ 15 w 16"/>
                <a:gd name="T5" fmla="*/ 57 h 58"/>
                <a:gd name="T6" fmla="*/ 2 w 16"/>
                <a:gd name="T7" fmla="*/ 2 h 58"/>
                <a:gd name="T8" fmla="*/ 0 w 16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0" y="2"/>
                  </a:moveTo>
                  <a:cubicBezTo>
                    <a:pt x="5" y="20"/>
                    <a:pt x="14" y="37"/>
                    <a:pt x="14" y="57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6" y="37"/>
                    <a:pt x="7" y="20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814"/>
            <p:cNvSpPr/>
            <p:nvPr/>
          </p:nvSpPr>
          <p:spPr bwMode="auto">
            <a:xfrm>
              <a:off x="9757261" y="8580438"/>
              <a:ext cx="158750" cy="71438"/>
            </a:xfrm>
            <a:custGeom>
              <a:avLst/>
              <a:gdLst>
                <a:gd name="T0" fmla="*/ 1 w 42"/>
                <a:gd name="T1" fmla="*/ 16 h 19"/>
                <a:gd name="T2" fmla="*/ 42 w 42"/>
                <a:gd name="T3" fmla="*/ 2 h 19"/>
                <a:gd name="T4" fmla="*/ 41 w 42"/>
                <a:gd name="T5" fmla="*/ 0 h 19"/>
                <a:gd name="T6" fmla="*/ 0 w 42"/>
                <a:gd name="T7" fmla="*/ 14 h 19"/>
                <a:gd name="T8" fmla="*/ 1 w 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1" y="16"/>
                  </a:moveTo>
                  <a:cubicBezTo>
                    <a:pt x="17" y="19"/>
                    <a:pt x="30" y="11"/>
                    <a:pt x="42" y="2"/>
                  </a:cubicBezTo>
                  <a:cubicBezTo>
                    <a:pt x="42" y="2"/>
                    <a:pt x="41" y="0"/>
                    <a:pt x="41" y="0"/>
                  </a:cubicBezTo>
                  <a:cubicBezTo>
                    <a:pt x="29" y="9"/>
                    <a:pt x="16" y="17"/>
                    <a:pt x="0" y="14"/>
                  </a:cubicBezTo>
                  <a:cubicBezTo>
                    <a:pt x="0" y="14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815"/>
            <p:cNvSpPr/>
            <p:nvPr/>
          </p:nvSpPr>
          <p:spPr bwMode="auto">
            <a:xfrm>
              <a:off x="9757261" y="8597901"/>
              <a:ext cx="142875" cy="34925"/>
            </a:xfrm>
            <a:custGeom>
              <a:avLst/>
              <a:gdLst>
                <a:gd name="T0" fmla="*/ 1 w 38"/>
                <a:gd name="T1" fmla="*/ 9 h 9"/>
                <a:gd name="T2" fmla="*/ 36 w 38"/>
                <a:gd name="T3" fmla="*/ 1 h 9"/>
                <a:gd name="T4" fmla="*/ 35 w 38"/>
                <a:gd name="T5" fmla="*/ 0 h 9"/>
                <a:gd name="T6" fmla="*/ 1 w 38"/>
                <a:gd name="T7" fmla="*/ 8 h 9"/>
                <a:gd name="T8" fmla="*/ 1 w 3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1" y="9"/>
                  </a:moveTo>
                  <a:cubicBezTo>
                    <a:pt x="13" y="7"/>
                    <a:pt x="26" y="7"/>
                    <a:pt x="36" y="1"/>
                  </a:cubicBezTo>
                  <a:cubicBezTo>
                    <a:pt x="38" y="0"/>
                    <a:pt x="36" y="0"/>
                    <a:pt x="35" y="0"/>
                  </a:cubicBezTo>
                  <a:cubicBezTo>
                    <a:pt x="25" y="6"/>
                    <a:pt x="13" y="6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816"/>
            <p:cNvSpPr/>
            <p:nvPr/>
          </p:nvSpPr>
          <p:spPr bwMode="auto">
            <a:xfrm>
              <a:off x="9641373" y="8482013"/>
              <a:ext cx="398462" cy="596900"/>
            </a:xfrm>
            <a:custGeom>
              <a:avLst/>
              <a:gdLst>
                <a:gd name="T0" fmla="*/ 35 w 106"/>
                <a:gd name="T1" fmla="*/ 40 h 159"/>
                <a:gd name="T2" fmla="*/ 38 w 106"/>
                <a:gd name="T3" fmla="*/ 133 h 159"/>
                <a:gd name="T4" fmla="*/ 86 w 106"/>
                <a:gd name="T5" fmla="*/ 128 h 159"/>
                <a:gd name="T6" fmla="*/ 93 w 106"/>
                <a:gd name="T7" fmla="*/ 53 h 159"/>
                <a:gd name="T8" fmla="*/ 83 w 106"/>
                <a:gd name="T9" fmla="*/ 36 h 159"/>
                <a:gd name="T10" fmla="*/ 72 w 106"/>
                <a:gd name="T11" fmla="*/ 27 h 159"/>
                <a:gd name="T12" fmla="*/ 66 w 106"/>
                <a:gd name="T13" fmla="*/ 3 h 159"/>
                <a:gd name="T14" fmla="*/ 56 w 106"/>
                <a:gd name="T15" fmla="*/ 11 h 159"/>
                <a:gd name="T16" fmla="*/ 44 w 106"/>
                <a:gd name="T17" fmla="*/ 1 h 159"/>
                <a:gd name="T18" fmla="*/ 45 w 106"/>
                <a:gd name="T19" fmla="*/ 27 h 159"/>
                <a:gd name="T20" fmla="*/ 46 w 106"/>
                <a:gd name="T21" fmla="*/ 26 h 159"/>
                <a:gd name="T22" fmla="*/ 23 w 106"/>
                <a:gd name="T23" fmla="*/ 16 h 159"/>
                <a:gd name="T24" fmla="*/ 35 w 106"/>
                <a:gd name="T25" fmla="*/ 41 h 159"/>
                <a:gd name="T26" fmla="*/ 35 w 106"/>
                <a:gd name="T27" fmla="*/ 40 h 159"/>
                <a:gd name="T28" fmla="*/ 36 w 106"/>
                <a:gd name="T29" fmla="*/ 19 h 159"/>
                <a:gd name="T30" fmla="*/ 43 w 106"/>
                <a:gd name="T31" fmla="*/ 25 h 159"/>
                <a:gd name="T32" fmla="*/ 45 w 106"/>
                <a:gd name="T33" fmla="*/ 25 h 159"/>
                <a:gd name="T34" fmla="*/ 51 w 106"/>
                <a:gd name="T35" fmla="*/ 7 h 159"/>
                <a:gd name="T36" fmla="*/ 61 w 106"/>
                <a:gd name="T37" fmla="*/ 17 h 159"/>
                <a:gd name="T38" fmla="*/ 62 w 106"/>
                <a:gd name="T39" fmla="*/ 17 h 159"/>
                <a:gd name="T40" fmla="*/ 72 w 106"/>
                <a:gd name="T41" fmla="*/ 23 h 159"/>
                <a:gd name="T42" fmla="*/ 69 w 106"/>
                <a:gd name="T43" fmla="*/ 28 h 159"/>
                <a:gd name="T44" fmla="*/ 69 w 106"/>
                <a:gd name="T45" fmla="*/ 29 h 159"/>
                <a:gd name="T46" fmla="*/ 75 w 106"/>
                <a:gd name="T47" fmla="*/ 34 h 159"/>
                <a:gd name="T48" fmla="*/ 92 w 106"/>
                <a:gd name="T49" fmla="*/ 53 h 159"/>
                <a:gd name="T50" fmla="*/ 75 w 106"/>
                <a:gd name="T51" fmla="*/ 135 h 159"/>
                <a:gd name="T52" fmla="*/ 16 w 106"/>
                <a:gd name="T53" fmla="*/ 68 h 159"/>
                <a:gd name="T54" fmla="*/ 36 w 106"/>
                <a:gd name="T55" fmla="*/ 41 h 159"/>
                <a:gd name="T56" fmla="*/ 35 w 106"/>
                <a:gd name="T57" fmla="*/ 4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59">
                  <a:moveTo>
                    <a:pt x="35" y="40"/>
                  </a:moveTo>
                  <a:cubicBezTo>
                    <a:pt x="0" y="63"/>
                    <a:pt x="11" y="109"/>
                    <a:pt x="38" y="133"/>
                  </a:cubicBezTo>
                  <a:cubicBezTo>
                    <a:pt x="54" y="147"/>
                    <a:pt x="73" y="141"/>
                    <a:pt x="86" y="128"/>
                  </a:cubicBezTo>
                  <a:cubicBezTo>
                    <a:pt x="106" y="107"/>
                    <a:pt x="102" y="77"/>
                    <a:pt x="93" y="53"/>
                  </a:cubicBezTo>
                  <a:cubicBezTo>
                    <a:pt x="91" y="47"/>
                    <a:pt x="88" y="40"/>
                    <a:pt x="83" y="36"/>
                  </a:cubicBezTo>
                  <a:cubicBezTo>
                    <a:pt x="80" y="34"/>
                    <a:pt x="69" y="31"/>
                    <a:pt x="72" y="27"/>
                  </a:cubicBezTo>
                  <a:cubicBezTo>
                    <a:pt x="80" y="18"/>
                    <a:pt x="84" y="0"/>
                    <a:pt x="66" y="3"/>
                  </a:cubicBezTo>
                  <a:cubicBezTo>
                    <a:pt x="58" y="5"/>
                    <a:pt x="64" y="20"/>
                    <a:pt x="56" y="11"/>
                  </a:cubicBezTo>
                  <a:cubicBezTo>
                    <a:pt x="53" y="7"/>
                    <a:pt x="49" y="2"/>
                    <a:pt x="44" y="1"/>
                  </a:cubicBezTo>
                  <a:cubicBezTo>
                    <a:pt x="27" y="0"/>
                    <a:pt x="40" y="22"/>
                    <a:pt x="45" y="27"/>
                  </a:cubicBezTo>
                  <a:cubicBezTo>
                    <a:pt x="46" y="27"/>
                    <a:pt x="47" y="27"/>
                    <a:pt x="46" y="26"/>
                  </a:cubicBezTo>
                  <a:cubicBezTo>
                    <a:pt x="41" y="20"/>
                    <a:pt x="30" y="9"/>
                    <a:pt x="23" y="16"/>
                  </a:cubicBezTo>
                  <a:cubicBezTo>
                    <a:pt x="11" y="28"/>
                    <a:pt x="25" y="38"/>
                    <a:pt x="35" y="41"/>
                  </a:cubicBezTo>
                  <a:cubicBezTo>
                    <a:pt x="37" y="42"/>
                    <a:pt x="36" y="40"/>
                    <a:pt x="35" y="40"/>
                  </a:cubicBezTo>
                  <a:cubicBezTo>
                    <a:pt x="17" y="25"/>
                    <a:pt x="17" y="18"/>
                    <a:pt x="36" y="19"/>
                  </a:cubicBezTo>
                  <a:cubicBezTo>
                    <a:pt x="39" y="21"/>
                    <a:pt x="41" y="23"/>
                    <a:pt x="43" y="25"/>
                  </a:cubicBezTo>
                  <a:cubicBezTo>
                    <a:pt x="44" y="27"/>
                    <a:pt x="45" y="27"/>
                    <a:pt x="45" y="25"/>
                  </a:cubicBezTo>
                  <a:cubicBezTo>
                    <a:pt x="39" y="21"/>
                    <a:pt x="41" y="15"/>
                    <a:pt x="51" y="7"/>
                  </a:cubicBezTo>
                  <a:cubicBezTo>
                    <a:pt x="54" y="9"/>
                    <a:pt x="57" y="16"/>
                    <a:pt x="61" y="17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20"/>
                    <a:pt x="83" y="8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28"/>
                    <a:pt x="69" y="28"/>
                    <a:pt x="69" y="29"/>
                  </a:cubicBezTo>
                  <a:cubicBezTo>
                    <a:pt x="71" y="31"/>
                    <a:pt x="73" y="33"/>
                    <a:pt x="75" y="34"/>
                  </a:cubicBezTo>
                  <a:cubicBezTo>
                    <a:pt x="84" y="38"/>
                    <a:pt x="88" y="44"/>
                    <a:pt x="92" y="53"/>
                  </a:cubicBezTo>
                  <a:cubicBezTo>
                    <a:pt x="103" y="82"/>
                    <a:pt x="102" y="116"/>
                    <a:pt x="75" y="135"/>
                  </a:cubicBezTo>
                  <a:cubicBezTo>
                    <a:pt x="39" y="159"/>
                    <a:pt x="8" y="97"/>
                    <a:pt x="16" y="68"/>
                  </a:cubicBezTo>
                  <a:cubicBezTo>
                    <a:pt x="19" y="58"/>
                    <a:pt x="27" y="47"/>
                    <a:pt x="36" y="41"/>
                  </a:cubicBezTo>
                  <a:cubicBezTo>
                    <a:pt x="37" y="41"/>
                    <a:pt x="36" y="39"/>
                    <a:pt x="35" y="4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817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818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819"/>
            <p:cNvSpPr/>
            <p:nvPr/>
          </p:nvSpPr>
          <p:spPr bwMode="auto">
            <a:xfrm>
              <a:off x="9930298" y="8869363"/>
              <a:ext cx="184150" cy="173038"/>
            </a:xfrm>
            <a:custGeom>
              <a:avLst/>
              <a:gdLst>
                <a:gd name="T0" fmla="*/ 27 w 49"/>
                <a:gd name="T1" fmla="*/ 24 h 46"/>
                <a:gd name="T2" fmla="*/ 4 w 49"/>
                <a:gd name="T3" fmla="*/ 11 h 46"/>
                <a:gd name="T4" fmla="*/ 6 w 49"/>
                <a:gd name="T5" fmla="*/ 23 h 46"/>
                <a:gd name="T6" fmla="*/ 14 w 49"/>
                <a:gd name="T7" fmla="*/ 27 h 46"/>
                <a:gd name="T8" fmla="*/ 15 w 49"/>
                <a:gd name="T9" fmla="*/ 27 h 46"/>
                <a:gd name="T10" fmla="*/ 16 w 49"/>
                <a:gd name="T11" fmla="*/ 26 h 46"/>
                <a:gd name="T12" fmla="*/ 13 w 49"/>
                <a:gd name="T13" fmla="*/ 27 h 46"/>
                <a:gd name="T14" fmla="*/ 16 w 49"/>
                <a:gd name="T15" fmla="*/ 41 h 46"/>
                <a:gd name="T16" fmla="*/ 27 w 49"/>
                <a:gd name="T17" fmla="*/ 29 h 46"/>
                <a:gd name="T18" fmla="*/ 25 w 49"/>
                <a:gd name="T19" fmla="*/ 29 h 46"/>
                <a:gd name="T20" fmla="*/ 43 w 49"/>
                <a:gd name="T21" fmla="*/ 36 h 46"/>
                <a:gd name="T22" fmla="*/ 32 w 49"/>
                <a:gd name="T23" fmla="*/ 24 h 46"/>
                <a:gd name="T24" fmla="*/ 32 w 49"/>
                <a:gd name="T25" fmla="*/ 26 h 46"/>
                <a:gd name="T26" fmla="*/ 38 w 49"/>
                <a:gd name="T27" fmla="*/ 4 h 46"/>
                <a:gd name="T28" fmla="*/ 25 w 49"/>
                <a:gd name="T29" fmla="*/ 24 h 46"/>
                <a:gd name="T30" fmla="*/ 27 w 49"/>
                <a:gd name="T31" fmla="*/ 24 h 46"/>
                <a:gd name="T32" fmla="*/ 26 w 49"/>
                <a:gd name="T33" fmla="*/ 14 h 46"/>
                <a:gd name="T34" fmla="*/ 30 w 49"/>
                <a:gd name="T35" fmla="*/ 8 h 46"/>
                <a:gd name="T36" fmla="*/ 41 w 49"/>
                <a:gd name="T37" fmla="*/ 10 h 46"/>
                <a:gd name="T38" fmla="*/ 36 w 49"/>
                <a:gd name="T39" fmla="*/ 22 h 46"/>
                <a:gd name="T40" fmla="*/ 40 w 49"/>
                <a:gd name="T41" fmla="*/ 27 h 46"/>
                <a:gd name="T42" fmla="*/ 33 w 49"/>
                <a:gd name="T43" fmla="*/ 38 h 46"/>
                <a:gd name="T44" fmla="*/ 27 w 49"/>
                <a:gd name="T45" fmla="*/ 29 h 46"/>
                <a:gd name="T46" fmla="*/ 25 w 49"/>
                <a:gd name="T47" fmla="*/ 29 h 46"/>
                <a:gd name="T48" fmla="*/ 15 w 49"/>
                <a:gd name="T49" fmla="*/ 39 h 46"/>
                <a:gd name="T50" fmla="*/ 18 w 49"/>
                <a:gd name="T51" fmla="*/ 27 h 46"/>
                <a:gd name="T52" fmla="*/ 18 w 49"/>
                <a:gd name="T53" fmla="*/ 26 h 46"/>
                <a:gd name="T54" fmla="*/ 9 w 49"/>
                <a:gd name="T55" fmla="*/ 23 h 46"/>
                <a:gd name="T56" fmla="*/ 4 w 49"/>
                <a:gd name="T57" fmla="*/ 17 h 46"/>
                <a:gd name="T58" fmla="*/ 13 w 49"/>
                <a:gd name="T59" fmla="*/ 11 h 46"/>
                <a:gd name="T60" fmla="*/ 25 w 49"/>
                <a:gd name="T61" fmla="*/ 24 h 46"/>
                <a:gd name="T62" fmla="*/ 27 w 49"/>
                <a:gd name="T6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46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3"/>
                  </a:cubicBezTo>
                  <a:cubicBezTo>
                    <a:pt x="8" y="25"/>
                    <a:pt x="11" y="26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7" y="28"/>
                    <a:pt x="17" y="28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6"/>
                    <a:pt x="28" y="37"/>
                    <a:pt x="27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49" y="29"/>
                    <a:pt x="39" y="23"/>
                    <a:pt x="32" y="24"/>
                  </a:cubicBezTo>
                  <a:cubicBezTo>
                    <a:pt x="31" y="24"/>
                    <a:pt x="31" y="26"/>
                    <a:pt x="32" y="26"/>
                  </a:cubicBezTo>
                  <a:cubicBezTo>
                    <a:pt x="40" y="24"/>
                    <a:pt x="48" y="8"/>
                    <a:pt x="38" y="4"/>
                  </a:cubicBezTo>
                  <a:cubicBezTo>
                    <a:pt x="28" y="0"/>
                    <a:pt x="20" y="16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ubicBezTo>
                    <a:pt x="25" y="21"/>
                    <a:pt x="25" y="18"/>
                    <a:pt x="26" y="14"/>
                  </a:cubicBezTo>
                  <a:cubicBezTo>
                    <a:pt x="27" y="12"/>
                    <a:pt x="28" y="10"/>
                    <a:pt x="30" y="8"/>
                  </a:cubicBezTo>
                  <a:cubicBezTo>
                    <a:pt x="33" y="4"/>
                    <a:pt x="40" y="6"/>
                    <a:pt x="41" y="10"/>
                  </a:cubicBezTo>
                  <a:cubicBezTo>
                    <a:pt x="41" y="14"/>
                    <a:pt x="39" y="19"/>
                    <a:pt x="36" y="22"/>
                  </a:cubicBezTo>
                  <a:cubicBezTo>
                    <a:pt x="37" y="24"/>
                    <a:pt x="39" y="25"/>
                    <a:pt x="40" y="27"/>
                  </a:cubicBezTo>
                  <a:cubicBezTo>
                    <a:pt x="45" y="32"/>
                    <a:pt x="42" y="36"/>
                    <a:pt x="33" y="38"/>
                  </a:cubicBezTo>
                  <a:cubicBezTo>
                    <a:pt x="29" y="36"/>
                    <a:pt x="27" y="32"/>
                    <a:pt x="27" y="29"/>
                  </a:cubicBezTo>
                  <a:cubicBezTo>
                    <a:pt x="26" y="28"/>
                    <a:pt x="25" y="28"/>
                    <a:pt x="25" y="29"/>
                  </a:cubicBezTo>
                  <a:cubicBezTo>
                    <a:pt x="26" y="36"/>
                    <a:pt x="24" y="44"/>
                    <a:pt x="15" y="39"/>
                  </a:cubicBezTo>
                  <a:cubicBezTo>
                    <a:pt x="9" y="35"/>
                    <a:pt x="10" y="29"/>
                    <a:pt x="18" y="27"/>
                  </a:cubicBezTo>
                  <a:cubicBezTo>
                    <a:pt x="19" y="27"/>
                    <a:pt x="19" y="26"/>
                    <a:pt x="18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6" y="22"/>
                    <a:pt x="4" y="20"/>
                    <a:pt x="4" y="17"/>
                  </a:cubicBezTo>
                  <a:cubicBezTo>
                    <a:pt x="2" y="12"/>
                    <a:pt x="9" y="9"/>
                    <a:pt x="13" y="11"/>
                  </a:cubicBezTo>
                  <a:cubicBezTo>
                    <a:pt x="18" y="14"/>
                    <a:pt x="22" y="20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820"/>
            <p:cNvSpPr/>
            <p:nvPr/>
          </p:nvSpPr>
          <p:spPr bwMode="auto">
            <a:xfrm>
              <a:off x="10001736" y="8940801"/>
              <a:ext cx="46037" cy="44450"/>
            </a:xfrm>
            <a:custGeom>
              <a:avLst/>
              <a:gdLst>
                <a:gd name="T0" fmla="*/ 10 w 12"/>
                <a:gd name="T1" fmla="*/ 3 h 12"/>
                <a:gd name="T2" fmla="*/ 9 w 12"/>
                <a:gd name="T3" fmla="*/ 10 h 12"/>
                <a:gd name="T4" fmla="*/ 1 w 12"/>
                <a:gd name="T5" fmla="*/ 9 h 12"/>
                <a:gd name="T6" fmla="*/ 3 w 12"/>
                <a:gd name="T7" fmla="*/ 1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1" y="9"/>
                    <a:pt x="9" y="10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0" y="3"/>
                    <a:pt x="3" y="1"/>
                  </a:cubicBezTo>
                  <a:cubicBezTo>
                    <a:pt x="5" y="0"/>
                    <a:pt x="9" y="0"/>
                    <a:pt x="10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821"/>
            <p:cNvSpPr/>
            <p:nvPr/>
          </p:nvSpPr>
          <p:spPr bwMode="auto">
            <a:xfrm>
              <a:off x="9990623" y="8932863"/>
              <a:ext cx="65087" cy="60325"/>
            </a:xfrm>
            <a:custGeom>
              <a:avLst/>
              <a:gdLst>
                <a:gd name="T0" fmla="*/ 13 w 17"/>
                <a:gd name="T1" fmla="*/ 5 h 16"/>
                <a:gd name="T2" fmla="*/ 13 w 17"/>
                <a:gd name="T3" fmla="*/ 11 h 16"/>
                <a:gd name="T4" fmla="*/ 4 w 17"/>
                <a:gd name="T5" fmla="*/ 11 h 16"/>
                <a:gd name="T6" fmla="*/ 4 w 17"/>
                <a:gd name="T7" fmla="*/ 5 h 16"/>
                <a:gd name="T8" fmla="*/ 13 w 17"/>
                <a:gd name="T9" fmla="*/ 5 h 16"/>
                <a:gd name="T10" fmla="*/ 15 w 17"/>
                <a:gd name="T11" fmla="*/ 4 h 16"/>
                <a:gd name="T12" fmla="*/ 5 w 17"/>
                <a:gd name="T13" fmla="*/ 2 h 16"/>
                <a:gd name="T14" fmla="*/ 3 w 17"/>
                <a:gd name="T15" fmla="*/ 12 h 16"/>
                <a:gd name="T16" fmla="*/ 12 w 17"/>
                <a:gd name="T17" fmla="*/ 14 h 16"/>
                <a:gd name="T18" fmla="*/ 15 w 17"/>
                <a:gd name="T19" fmla="*/ 4 h 16"/>
                <a:gd name="T20" fmla="*/ 13 w 17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3" y="5"/>
                  </a:moveTo>
                  <a:cubicBezTo>
                    <a:pt x="14" y="7"/>
                    <a:pt x="14" y="9"/>
                    <a:pt x="13" y="11"/>
                  </a:cubicBezTo>
                  <a:cubicBezTo>
                    <a:pt x="11" y="15"/>
                    <a:pt x="7" y="14"/>
                    <a:pt x="4" y="11"/>
                  </a:cubicBezTo>
                  <a:cubicBezTo>
                    <a:pt x="3" y="10"/>
                    <a:pt x="3" y="7"/>
                    <a:pt x="4" y="5"/>
                  </a:cubicBezTo>
                  <a:cubicBezTo>
                    <a:pt x="6" y="1"/>
                    <a:pt x="11" y="2"/>
                    <a:pt x="13" y="5"/>
                  </a:cubicBezTo>
                  <a:cubicBezTo>
                    <a:pt x="13" y="6"/>
                    <a:pt x="15" y="5"/>
                    <a:pt x="15" y="4"/>
                  </a:cubicBezTo>
                  <a:cubicBezTo>
                    <a:pt x="12" y="1"/>
                    <a:pt x="8" y="0"/>
                    <a:pt x="5" y="2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5" y="15"/>
                    <a:pt x="9" y="16"/>
                    <a:pt x="12" y="14"/>
                  </a:cubicBezTo>
                  <a:cubicBezTo>
                    <a:pt x="16" y="12"/>
                    <a:pt x="17" y="8"/>
                    <a:pt x="15" y="4"/>
                  </a:cubicBezTo>
                  <a:cubicBezTo>
                    <a:pt x="14" y="4"/>
                    <a:pt x="12" y="4"/>
                    <a:pt x="13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822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823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824"/>
            <p:cNvSpPr/>
            <p:nvPr/>
          </p:nvSpPr>
          <p:spPr bwMode="auto">
            <a:xfrm>
              <a:off x="10077936" y="8520113"/>
              <a:ext cx="142875" cy="123825"/>
            </a:xfrm>
            <a:custGeom>
              <a:avLst/>
              <a:gdLst>
                <a:gd name="T0" fmla="*/ 22 w 38"/>
                <a:gd name="T1" fmla="*/ 19 h 33"/>
                <a:gd name="T2" fmla="*/ 7 w 38"/>
                <a:gd name="T3" fmla="*/ 9 h 33"/>
                <a:gd name="T4" fmla="*/ 16 w 38"/>
                <a:gd name="T5" fmla="*/ 22 h 33"/>
                <a:gd name="T6" fmla="*/ 16 w 38"/>
                <a:gd name="T7" fmla="*/ 20 h 33"/>
                <a:gd name="T8" fmla="*/ 13 w 38"/>
                <a:gd name="T9" fmla="*/ 31 h 33"/>
                <a:gd name="T10" fmla="*/ 20 w 38"/>
                <a:gd name="T11" fmla="*/ 32 h 33"/>
                <a:gd name="T12" fmla="*/ 22 w 38"/>
                <a:gd name="T13" fmla="*/ 23 h 33"/>
                <a:gd name="T14" fmla="*/ 21 w 38"/>
                <a:gd name="T15" fmla="*/ 23 h 33"/>
                <a:gd name="T16" fmla="*/ 34 w 38"/>
                <a:gd name="T17" fmla="*/ 28 h 33"/>
                <a:gd name="T18" fmla="*/ 26 w 38"/>
                <a:gd name="T19" fmla="*/ 19 h 33"/>
                <a:gd name="T20" fmla="*/ 27 w 38"/>
                <a:gd name="T21" fmla="*/ 20 h 33"/>
                <a:gd name="T22" fmla="*/ 30 w 38"/>
                <a:gd name="T23" fmla="*/ 5 h 33"/>
                <a:gd name="T24" fmla="*/ 21 w 38"/>
                <a:gd name="T25" fmla="*/ 19 h 33"/>
                <a:gd name="T26" fmla="*/ 22 w 38"/>
                <a:gd name="T27" fmla="*/ 19 h 33"/>
                <a:gd name="T28" fmla="*/ 26 w 38"/>
                <a:gd name="T29" fmla="*/ 7 h 33"/>
                <a:gd name="T30" fmla="*/ 32 w 38"/>
                <a:gd name="T31" fmla="*/ 10 h 33"/>
                <a:gd name="T32" fmla="*/ 31 w 38"/>
                <a:gd name="T33" fmla="*/ 14 h 33"/>
                <a:gd name="T34" fmla="*/ 26 w 38"/>
                <a:gd name="T35" fmla="*/ 19 h 33"/>
                <a:gd name="T36" fmla="*/ 27 w 38"/>
                <a:gd name="T37" fmla="*/ 20 h 33"/>
                <a:gd name="T38" fmla="*/ 25 w 38"/>
                <a:gd name="T39" fmla="*/ 28 h 33"/>
                <a:gd name="T40" fmla="*/ 22 w 38"/>
                <a:gd name="T41" fmla="*/ 23 h 33"/>
                <a:gd name="T42" fmla="*/ 21 w 38"/>
                <a:gd name="T43" fmla="*/ 23 h 33"/>
                <a:gd name="T44" fmla="*/ 15 w 38"/>
                <a:gd name="T45" fmla="*/ 30 h 33"/>
                <a:gd name="T46" fmla="*/ 16 w 38"/>
                <a:gd name="T47" fmla="*/ 22 h 33"/>
                <a:gd name="T48" fmla="*/ 16 w 38"/>
                <a:gd name="T49" fmla="*/ 20 h 33"/>
                <a:gd name="T50" fmla="*/ 9 w 38"/>
                <a:gd name="T51" fmla="*/ 18 h 33"/>
                <a:gd name="T52" fmla="*/ 14 w 38"/>
                <a:gd name="T53" fmla="*/ 11 h 33"/>
                <a:gd name="T54" fmla="*/ 21 w 38"/>
                <a:gd name="T55" fmla="*/ 19 h 33"/>
                <a:gd name="T56" fmla="*/ 22 w 38"/>
                <a:gd name="T5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3">
                  <a:moveTo>
                    <a:pt x="22" y="19"/>
                  </a:moveTo>
                  <a:cubicBezTo>
                    <a:pt x="20" y="15"/>
                    <a:pt x="12" y="3"/>
                    <a:pt x="7" y="9"/>
                  </a:cubicBezTo>
                  <a:cubicBezTo>
                    <a:pt x="0" y="15"/>
                    <a:pt x="10" y="22"/>
                    <a:pt x="16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9" y="21"/>
                    <a:pt x="8" y="27"/>
                    <a:pt x="13" y="31"/>
                  </a:cubicBezTo>
                  <a:cubicBezTo>
                    <a:pt x="15" y="32"/>
                    <a:pt x="18" y="33"/>
                    <a:pt x="20" y="32"/>
                  </a:cubicBezTo>
                  <a:cubicBezTo>
                    <a:pt x="23" y="30"/>
                    <a:pt x="23" y="26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22" y="29"/>
                    <a:pt x="28" y="33"/>
                    <a:pt x="34" y="28"/>
                  </a:cubicBezTo>
                  <a:cubicBezTo>
                    <a:pt x="38" y="23"/>
                    <a:pt x="30" y="18"/>
                    <a:pt x="26" y="19"/>
                  </a:cubicBezTo>
                  <a:cubicBezTo>
                    <a:pt x="25" y="19"/>
                    <a:pt x="26" y="21"/>
                    <a:pt x="27" y="20"/>
                  </a:cubicBezTo>
                  <a:cubicBezTo>
                    <a:pt x="33" y="19"/>
                    <a:pt x="36" y="8"/>
                    <a:pt x="30" y="5"/>
                  </a:cubicBezTo>
                  <a:cubicBezTo>
                    <a:pt x="23" y="0"/>
                    <a:pt x="18" y="14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ubicBezTo>
                    <a:pt x="20" y="15"/>
                    <a:pt x="23" y="9"/>
                    <a:pt x="26" y="7"/>
                  </a:cubicBezTo>
                  <a:cubicBezTo>
                    <a:pt x="29" y="5"/>
                    <a:pt x="31" y="6"/>
                    <a:pt x="32" y="10"/>
                  </a:cubicBezTo>
                  <a:cubicBezTo>
                    <a:pt x="32" y="11"/>
                    <a:pt x="31" y="13"/>
                    <a:pt x="31" y="14"/>
                  </a:cubicBezTo>
                  <a:cubicBezTo>
                    <a:pt x="30" y="16"/>
                    <a:pt x="28" y="18"/>
                    <a:pt x="26" y="19"/>
                  </a:cubicBezTo>
                  <a:cubicBezTo>
                    <a:pt x="26" y="19"/>
                    <a:pt x="26" y="20"/>
                    <a:pt x="27" y="20"/>
                  </a:cubicBezTo>
                  <a:cubicBezTo>
                    <a:pt x="34" y="26"/>
                    <a:pt x="34" y="28"/>
                    <a:pt x="25" y="28"/>
                  </a:cubicBezTo>
                  <a:cubicBezTo>
                    <a:pt x="24" y="26"/>
                    <a:pt x="23" y="25"/>
                    <a:pt x="22" y="23"/>
                  </a:cubicBezTo>
                  <a:cubicBezTo>
                    <a:pt x="22" y="22"/>
                    <a:pt x="20" y="21"/>
                    <a:pt x="21" y="23"/>
                  </a:cubicBezTo>
                  <a:cubicBezTo>
                    <a:pt x="21" y="27"/>
                    <a:pt x="20" y="33"/>
                    <a:pt x="15" y="30"/>
                  </a:cubicBezTo>
                  <a:cubicBezTo>
                    <a:pt x="9" y="27"/>
                    <a:pt x="11" y="23"/>
                    <a:pt x="16" y="22"/>
                  </a:cubicBezTo>
                  <a:cubicBezTo>
                    <a:pt x="17" y="22"/>
                    <a:pt x="17" y="20"/>
                    <a:pt x="16" y="20"/>
                  </a:cubicBezTo>
                  <a:cubicBezTo>
                    <a:pt x="13" y="20"/>
                    <a:pt x="11" y="19"/>
                    <a:pt x="9" y="18"/>
                  </a:cubicBezTo>
                  <a:cubicBezTo>
                    <a:pt x="3" y="14"/>
                    <a:pt x="8" y="7"/>
                    <a:pt x="14" y="11"/>
                  </a:cubicBezTo>
                  <a:cubicBezTo>
                    <a:pt x="17" y="13"/>
                    <a:pt x="19" y="16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825"/>
            <p:cNvSpPr/>
            <p:nvPr/>
          </p:nvSpPr>
          <p:spPr bwMode="auto">
            <a:xfrm>
              <a:off x="10138261" y="8575676"/>
              <a:ext cx="33337" cy="3492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8 h 9"/>
                <a:gd name="T4" fmla="*/ 2 w 9"/>
                <a:gd name="T5" fmla="*/ 7 h 9"/>
                <a:gd name="T6" fmla="*/ 3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826"/>
            <p:cNvSpPr/>
            <p:nvPr/>
          </p:nvSpPr>
          <p:spPr bwMode="auto">
            <a:xfrm>
              <a:off x="10130323" y="8569326"/>
              <a:ext cx="44450" cy="47625"/>
            </a:xfrm>
            <a:custGeom>
              <a:avLst/>
              <a:gdLst>
                <a:gd name="T0" fmla="*/ 10 w 12"/>
                <a:gd name="T1" fmla="*/ 5 h 13"/>
                <a:gd name="T2" fmla="*/ 4 w 12"/>
                <a:gd name="T3" fmla="*/ 9 h 13"/>
                <a:gd name="T4" fmla="*/ 10 w 12"/>
                <a:gd name="T5" fmla="*/ 5 h 13"/>
                <a:gd name="T6" fmla="*/ 11 w 12"/>
                <a:gd name="T7" fmla="*/ 4 h 13"/>
                <a:gd name="T8" fmla="*/ 3 w 12"/>
                <a:gd name="T9" fmla="*/ 2 h 13"/>
                <a:gd name="T10" fmla="*/ 3 w 12"/>
                <a:gd name="T11" fmla="*/ 10 h 13"/>
                <a:gd name="T12" fmla="*/ 10 w 12"/>
                <a:gd name="T13" fmla="*/ 11 h 13"/>
                <a:gd name="T14" fmla="*/ 11 w 12"/>
                <a:gd name="T15" fmla="*/ 4 h 13"/>
                <a:gd name="T16" fmla="*/ 10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12" y="8"/>
                    <a:pt x="8" y="12"/>
                    <a:pt x="4" y="9"/>
                  </a:cubicBezTo>
                  <a:cubicBezTo>
                    <a:pt x="0" y="7"/>
                    <a:pt x="6" y="0"/>
                    <a:pt x="10" y="5"/>
                  </a:cubicBezTo>
                  <a:cubicBezTo>
                    <a:pt x="10" y="6"/>
                    <a:pt x="12" y="5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ubicBezTo>
                    <a:pt x="1" y="4"/>
                    <a:pt x="1" y="8"/>
                    <a:pt x="3" y="10"/>
                  </a:cubicBezTo>
                  <a:cubicBezTo>
                    <a:pt x="4" y="12"/>
                    <a:pt x="8" y="13"/>
                    <a:pt x="10" y="11"/>
                  </a:cubicBezTo>
                  <a:cubicBezTo>
                    <a:pt x="12" y="9"/>
                    <a:pt x="12" y="6"/>
                    <a:pt x="11" y="4"/>
                  </a:cubicBezTo>
                  <a:cubicBezTo>
                    <a:pt x="10" y="3"/>
                    <a:pt x="9" y="4"/>
                    <a:pt x="1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827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828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829"/>
            <p:cNvSpPr/>
            <p:nvPr/>
          </p:nvSpPr>
          <p:spPr bwMode="auto">
            <a:xfrm>
              <a:off x="10258911" y="8064501"/>
              <a:ext cx="255587" cy="236538"/>
            </a:xfrm>
            <a:custGeom>
              <a:avLst/>
              <a:gdLst>
                <a:gd name="T0" fmla="*/ 37 w 68"/>
                <a:gd name="T1" fmla="*/ 33 h 63"/>
                <a:gd name="T2" fmla="*/ 16 w 68"/>
                <a:gd name="T3" fmla="*/ 12 h 63"/>
                <a:gd name="T4" fmla="*/ 4 w 68"/>
                <a:gd name="T5" fmla="*/ 28 h 63"/>
                <a:gd name="T6" fmla="*/ 15 w 68"/>
                <a:gd name="T7" fmla="*/ 36 h 63"/>
                <a:gd name="T8" fmla="*/ 23 w 68"/>
                <a:gd name="T9" fmla="*/ 38 h 63"/>
                <a:gd name="T10" fmla="*/ 21 w 68"/>
                <a:gd name="T11" fmla="*/ 37 h 63"/>
                <a:gd name="T12" fmla="*/ 17 w 68"/>
                <a:gd name="T13" fmla="*/ 38 h 63"/>
                <a:gd name="T14" fmla="*/ 15 w 68"/>
                <a:gd name="T15" fmla="*/ 52 h 63"/>
                <a:gd name="T16" fmla="*/ 30 w 68"/>
                <a:gd name="T17" fmla="*/ 60 h 63"/>
                <a:gd name="T18" fmla="*/ 36 w 68"/>
                <a:gd name="T19" fmla="*/ 55 h 63"/>
                <a:gd name="T20" fmla="*/ 38 w 68"/>
                <a:gd name="T21" fmla="*/ 50 h 63"/>
                <a:gd name="T22" fmla="*/ 38 w 68"/>
                <a:gd name="T23" fmla="*/ 46 h 63"/>
                <a:gd name="T24" fmla="*/ 36 w 68"/>
                <a:gd name="T25" fmla="*/ 44 h 63"/>
                <a:gd name="T26" fmla="*/ 60 w 68"/>
                <a:gd name="T27" fmla="*/ 51 h 63"/>
                <a:gd name="T28" fmla="*/ 45 w 68"/>
                <a:gd name="T29" fmla="*/ 34 h 63"/>
                <a:gd name="T30" fmla="*/ 46 w 68"/>
                <a:gd name="T31" fmla="*/ 36 h 63"/>
                <a:gd name="T32" fmla="*/ 54 w 68"/>
                <a:gd name="T33" fmla="*/ 5 h 63"/>
                <a:gd name="T34" fmla="*/ 36 w 68"/>
                <a:gd name="T35" fmla="*/ 34 h 63"/>
                <a:gd name="T36" fmla="*/ 37 w 68"/>
                <a:gd name="T37" fmla="*/ 33 h 63"/>
                <a:gd name="T38" fmla="*/ 38 w 68"/>
                <a:gd name="T39" fmla="*/ 16 h 63"/>
                <a:gd name="T40" fmla="*/ 58 w 68"/>
                <a:gd name="T41" fmla="*/ 16 h 63"/>
                <a:gd name="T42" fmla="*/ 51 w 68"/>
                <a:gd name="T43" fmla="*/ 31 h 63"/>
                <a:gd name="T44" fmla="*/ 48 w 68"/>
                <a:gd name="T45" fmla="*/ 33 h 63"/>
                <a:gd name="T46" fmla="*/ 52 w 68"/>
                <a:gd name="T47" fmla="*/ 54 h 63"/>
                <a:gd name="T48" fmla="*/ 37 w 68"/>
                <a:gd name="T49" fmla="*/ 41 h 63"/>
                <a:gd name="T50" fmla="*/ 35 w 68"/>
                <a:gd name="T51" fmla="*/ 41 h 63"/>
                <a:gd name="T52" fmla="*/ 21 w 68"/>
                <a:gd name="T53" fmla="*/ 55 h 63"/>
                <a:gd name="T54" fmla="*/ 14 w 68"/>
                <a:gd name="T55" fmla="*/ 47 h 63"/>
                <a:gd name="T56" fmla="*/ 25 w 68"/>
                <a:gd name="T57" fmla="*/ 38 h 63"/>
                <a:gd name="T58" fmla="*/ 25 w 68"/>
                <a:gd name="T59" fmla="*/ 37 h 63"/>
                <a:gd name="T60" fmla="*/ 13 w 68"/>
                <a:gd name="T61" fmla="*/ 34 h 63"/>
                <a:gd name="T62" fmla="*/ 17 w 68"/>
                <a:gd name="T63" fmla="*/ 14 h 63"/>
                <a:gd name="T64" fmla="*/ 35 w 68"/>
                <a:gd name="T65" fmla="*/ 34 h 63"/>
                <a:gd name="T66" fmla="*/ 37 w 68"/>
                <a:gd name="T6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3">
                  <a:moveTo>
                    <a:pt x="37" y="33"/>
                  </a:moveTo>
                  <a:cubicBezTo>
                    <a:pt x="32" y="26"/>
                    <a:pt x="25" y="14"/>
                    <a:pt x="16" y="12"/>
                  </a:cubicBezTo>
                  <a:cubicBezTo>
                    <a:pt x="6" y="9"/>
                    <a:pt x="0" y="20"/>
                    <a:pt x="4" y="28"/>
                  </a:cubicBezTo>
                  <a:cubicBezTo>
                    <a:pt x="6" y="32"/>
                    <a:pt x="11" y="35"/>
                    <a:pt x="15" y="36"/>
                  </a:cubicBezTo>
                  <a:cubicBezTo>
                    <a:pt x="18" y="38"/>
                    <a:pt x="20" y="38"/>
                    <a:pt x="23" y="38"/>
                  </a:cubicBezTo>
                  <a:cubicBezTo>
                    <a:pt x="23" y="37"/>
                    <a:pt x="22" y="36"/>
                    <a:pt x="21" y="37"/>
                  </a:cubicBezTo>
                  <a:cubicBezTo>
                    <a:pt x="20" y="38"/>
                    <a:pt x="19" y="38"/>
                    <a:pt x="17" y="38"/>
                  </a:cubicBezTo>
                  <a:cubicBezTo>
                    <a:pt x="12" y="41"/>
                    <a:pt x="11" y="47"/>
                    <a:pt x="15" y="52"/>
                  </a:cubicBezTo>
                  <a:cubicBezTo>
                    <a:pt x="18" y="57"/>
                    <a:pt x="24" y="60"/>
                    <a:pt x="30" y="60"/>
                  </a:cubicBezTo>
                  <a:cubicBezTo>
                    <a:pt x="33" y="60"/>
                    <a:pt x="35" y="57"/>
                    <a:pt x="36" y="55"/>
                  </a:cubicBezTo>
                  <a:cubicBezTo>
                    <a:pt x="37" y="53"/>
                    <a:pt x="37" y="52"/>
                    <a:pt x="38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7" y="33"/>
                    <a:pt x="37" y="51"/>
                    <a:pt x="36" y="44"/>
                  </a:cubicBezTo>
                  <a:cubicBezTo>
                    <a:pt x="38" y="53"/>
                    <a:pt x="53" y="63"/>
                    <a:pt x="60" y="51"/>
                  </a:cubicBezTo>
                  <a:cubicBezTo>
                    <a:pt x="66" y="41"/>
                    <a:pt x="56" y="31"/>
                    <a:pt x="45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39" y="0"/>
                    <a:pt x="29" y="23"/>
                    <a:pt x="36" y="34"/>
                  </a:cubicBezTo>
                  <a:cubicBezTo>
                    <a:pt x="36" y="35"/>
                    <a:pt x="38" y="34"/>
                    <a:pt x="37" y="33"/>
                  </a:cubicBezTo>
                  <a:cubicBezTo>
                    <a:pt x="34" y="28"/>
                    <a:pt x="35" y="21"/>
                    <a:pt x="38" y="16"/>
                  </a:cubicBezTo>
                  <a:cubicBezTo>
                    <a:pt x="42" y="7"/>
                    <a:pt x="57" y="1"/>
                    <a:pt x="58" y="16"/>
                  </a:cubicBezTo>
                  <a:cubicBezTo>
                    <a:pt x="58" y="21"/>
                    <a:pt x="55" y="27"/>
                    <a:pt x="51" y="31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55" y="37"/>
                    <a:pt x="56" y="45"/>
                    <a:pt x="52" y="54"/>
                  </a:cubicBezTo>
                  <a:cubicBezTo>
                    <a:pt x="44" y="57"/>
                    <a:pt x="38" y="46"/>
                    <a:pt x="37" y="41"/>
                  </a:cubicBezTo>
                  <a:cubicBezTo>
                    <a:pt x="37" y="40"/>
                    <a:pt x="35" y="40"/>
                    <a:pt x="35" y="41"/>
                  </a:cubicBezTo>
                  <a:cubicBezTo>
                    <a:pt x="37" y="52"/>
                    <a:pt x="33" y="63"/>
                    <a:pt x="21" y="55"/>
                  </a:cubicBezTo>
                  <a:cubicBezTo>
                    <a:pt x="18" y="53"/>
                    <a:pt x="15" y="50"/>
                    <a:pt x="14" y="47"/>
                  </a:cubicBezTo>
                  <a:cubicBezTo>
                    <a:pt x="13" y="41"/>
                    <a:pt x="21" y="39"/>
                    <a:pt x="25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1" y="36"/>
                    <a:pt x="17" y="35"/>
                    <a:pt x="13" y="34"/>
                  </a:cubicBezTo>
                  <a:cubicBezTo>
                    <a:pt x="2" y="28"/>
                    <a:pt x="3" y="9"/>
                    <a:pt x="17" y="14"/>
                  </a:cubicBezTo>
                  <a:cubicBezTo>
                    <a:pt x="25" y="18"/>
                    <a:pt x="31" y="27"/>
                    <a:pt x="35" y="34"/>
                  </a:cubicBezTo>
                  <a:cubicBezTo>
                    <a:pt x="36" y="35"/>
                    <a:pt x="38" y="34"/>
                    <a:pt x="37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830"/>
            <p:cNvSpPr/>
            <p:nvPr/>
          </p:nvSpPr>
          <p:spPr bwMode="auto">
            <a:xfrm>
              <a:off x="10355748" y="8162926"/>
              <a:ext cx="63500" cy="63500"/>
            </a:xfrm>
            <a:custGeom>
              <a:avLst/>
              <a:gdLst>
                <a:gd name="T0" fmla="*/ 15 w 17"/>
                <a:gd name="T1" fmla="*/ 5 h 17"/>
                <a:gd name="T2" fmla="*/ 13 w 17"/>
                <a:gd name="T3" fmla="*/ 15 h 17"/>
                <a:gd name="T4" fmla="*/ 2 w 17"/>
                <a:gd name="T5" fmla="*/ 13 h 17"/>
                <a:gd name="T6" fmla="*/ 4 w 17"/>
                <a:gd name="T7" fmla="*/ 2 h 17"/>
                <a:gd name="T8" fmla="*/ 15 w 17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7"/>
                    <a:pt x="4" y="16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831"/>
            <p:cNvSpPr/>
            <p:nvPr/>
          </p:nvSpPr>
          <p:spPr bwMode="auto">
            <a:xfrm>
              <a:off x="10336698" y="8143876"/>
              <a:ext cx="90487" cy="93663"/>
            </a:xfrm>
            <a:custGeom>
              <a:avLst/>
              <a:gdLst>
                <a:gd name="T0" fmla="*/ 20 w 24"/>
                <a:gd name="T1" fmla="*/ 9 h 25"/>
                <a:gd name="T2" fmla="*/ 20 w 24"/>
                <a:gd name="T3" fmla="*/ 19 h 25"/>
                <a:gd name="T4" fmla="*/ 7 w 24"/>
                <a:gd name="T5" fmla="*/ 19 h 25"/>
                <a:gd name="T6" fmla="*/ 20 w 24"/>
                <a:gd name="T7" fmla="*/ 9 h 25"/>
                <a:gd name="T8" fmla="*/ 22 w 24"/>
                <a:gd name="T9" fmla="*/ 9 h 25"/>
                <a:gd name="T10" fmla="*/ 8 w 24"/>
                <a:gd name="T11" fmla="*/ 6 h 25"/>
                <a:gd name="T12" fmla="*/ 6 w 24"/>
                <a:gd name="T13" fmla="*/ 20 h 25"/>
                <a:gd name="T14" fmla="*/ 18 w 24"/>
                <a:gd name="T15" fmla="*/ 23 h 25"/>
                <a:gd name="T16" fmla="*/ 22 w 24"/>
                <a:gd name="T17" fmla="*/ 9 h 25"/>
                <a:gd name="T18" fmla="*/ 20 w 2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0" y="9"/>
                  </a:moveTo>
                  <a:cubicBezTo>
                    <a:pt x="22" y="13"/>
                    <a:pt x="22" y="16"/>
                    <a:pt x="20" y="19"/>
                  </a:cubicBezTo>
                  <a:cubicBezTo>
                    <a:pt x="16" y="23"/>
                    <a:pt x="10" y="23"/>
                    <a:pt x="7" y="19"/>
                  </a:cubicBezTo>
                  <a:cubicBezTo>
                    <a:pt x="0" y="11"/>
                    <a:pt x="14" y="0"/>
                    <a:pt x="20" y="9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18" y="4"/>
                    <a:pt x="13" y="3"/>
                    <a:pt x="8" y="6"/>
                  </a:cubicBezTo>
                  <a:cubicBezTo>
                    <a:pt x="3" y="8"/>
                    <a:pt x="3" y="15"/>
                    <a:pt x="6" y="20"/>
                  </a:cubicBezTo>
                  <a:cubicBezTo>
                    <a:pt x="8" y="24"/>
                    <a:pt x="14" y="25"/>
                    <a:pt x="18" y="23"/>
                  </a:cubicBezTo>
                  <a:cubicBezTo>
                    <a:pt x="24" y="20"/>
                    <a:pt x="24" y="14"/>
                    <a:pt x="22" y="9"/>
                  </a:cubicBezTo>
                  <a:cubicBezTo>
                    <a:pt x="21" y="8"/>
                    <a:pt x="19" y="8"/>
                    <a:pt x="20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832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833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834"/>
            <p:cNvSpPr/>
            <p:nvPr/>
          </p:nvSpPr>
          <p:spPr bwMode="auto">
            <a:xfrm>
              <a:off x="10265261" y="8259763"/>
              <a:ext cx="274637" cy="222250"/>
            </a:xfrm>
            <a:custGeom>
              <a:avLst/>
              <a:gdLst>
                <a:gd name="T0" fmla="*/ 40 w 73"/>
                <a:gd name="T1" fmla="*/ 31 h 59"/>
                <a:gd name="T2" fmla="*/ 16 w 73"/>
                <a:gd name="T3" fmla="*/ 9 h 59"/>
                <a:gd name="T4" fmla="*/ 7 w 73"/>
                <a:gd name="T5" fmla="*/ 25 h 59"/>
                <a:gd name="T6" fmla="*/ 21 w 73"/>
                <a:gd name="T7" fmla="*/ 34 h 59"/>
                <a:gd name="T8" fmla="*/ 21 w 73"/>
                <a:gd name="T9" fmla="*/ 36 h 59"/>
                <a:gd name="T10" fmla="*/ 20 w 73"/>
                <a:gd name="T11" fmla="*/ 52 h 59"/>
                <a:gd name="T12" fmla="*/ 34 w 73"/>
                <a:gd name="T13" fmla="*/ 56 h 59"/>
                <a:gd name="T14" fmla="*/ 39 w 73"/>
                <a:gd name="T15" fmla="*/ 53 h 59"/>
                <a:gd name="T16" fmla="*/ 41 w 73"/>
                <a:gd name="T17" fmla="*/ 45 h 59"/>
                <a:gd name="T18" fmla="*/ 40 w 73"/>
                <a:gd name="T19" fmla="*/ 41 h 59"/>
                <a:gd name="T20" fmla="*/ 39 w 73"/>
                <a:gd name="T21" fmla="*/ 41 h 59"/>
                <a:gd name="T22" fmla="*/ 41 w 73"/>
                <a:gd name="T23" fmla="*/ 46 h 59"/>
                <a:gd name="T24" fmla="*/ 63 w 73"/>
                <a:gd name="T25" fmla="*/ 48 h 59"/>
                <a:gd name="T26" fmla="*/ 48 w 73"/>
                <a:gd name="T27" fmla="*/ 32 h 59"/>
                <a:gd name="T28" fmla="*/ 49 w 73"/>
                <a:gd name="T29" fmla="*/ 32 h 59"/>
                <a:gd name="T30" fmla="*/ 53 w 73"/>
                <a:gd name="T31" fmla="*/ 2 h 59"/>
                <a:gd name="T32" fmla="*/ 38 w 73"/>
                <a:gd name="T33" fmla="*/ 31 h 59"/>
                <a:gd name="T34" fmla="*/ 40 w 73"/>
                <a:gd name="T35" fmla="*/ 31 h 59"/>
                <a:gd name="T36" fmla="*/ 42 w 73"/>
                <a:gd name="T37" fmla="*/ 10 h 59"/>
                <a:gd name="T38" fmla="*/ 59 w 73"/>
                <a:gd name="T39" fmla="*/ 6 h 59"/>
                <a:gd name="T40" fmla="*/ 60 w 73"/>
                <a:gd name="T41" fmla="*/ 17 h 59"/>
                <a:gd name="T42" fmla="*/ 54 w 73"/>
                <a:gd name="T43" fmla="*/ 29 h 59"/>
                <a:gd name="T44" fmla="*/ 56 w 73"/>
                <a:gd name="T45" fmla="*/ 32 h 59"/>
                <a:gd name="T46" fmla="*/ 62 w 73"/>
                <a:gd name="T47" fmla="*/ 39 h 59"/>
                <a:gd name="T48" fmla="*/ 51 w 73"/>
                <a:gd name="T49" fmla="*/ 52 h 59"/>
                <a:gd name="T50" fmla="*/ 40 w 73"/>
                <a:gd name="T51" fmla="*/ 38 h 59"/>
                <a:gd name="T52" fmla="*/ 38 w 73"/>
                <a:gd name="T53" fmla="*/ 38 h 59"/>
                <a:gd name="T54" fmla="*/ 37 w 73"/>
                <a:gd name="T55" fmla="*/ 53 h 59"/>
                <a:gd name="T56" fmla="*/ 22 w 73"/>
                <a:gd name="T57" fmla="*/ 52 h 59"/>
                <a:gd name="T58" fmla="*/ 28 w 73"/>
                <a:gd name="T59" fmla="*/ 35 h 59"/>
                <a:gd name="T60" fmla="*/ 29 w 73"/>
                <a:gd name="T61" fmla="*/ 35 h 59"/>
                <a:gd name="T62" fmla="*/ 12 w 73"/>
                <a:gd name="T63" fmla="*/ 11 h 59"/>
                <a:gd name="T64" fmla="*/ 38 w 73"/>
                <a:gd name="T65" fmla="*/ 31 h 59"/>
                <a:gd name="T66" fmla="*/ 40 w 73"/>
                <a:gd name="T6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59">
                  <a:moveTo>
                    <a:pt x="40" y="31"/>
                  </a:moveTo>
                  <a:cubicBezTo>
                    <a:pt x="35" y="23"/>
                    <a:pt x="27" y="10"/>
                    <a:pt x="16" y="9"/>
                  </a:cubicBezTo>
                  <a:cubicBezTo>
                    <a:pt x="8" y="9"/>
                    <a:pt x="3" y="18"/>
                    <a:pt x="7" y="25"/>
                  </a:cubicBezTo>
                  <a:cubicBezTo>
                    <a:pt x="9" y="30"/>
                    <a:pt x="16" y="33"/>
                    <a:pt x="21" y="34"/>
                  </a:cubicBezTo>
                  <a:cubicBezTo>
                    <a:pt x="26" y="36"/>
                    <a:pt x="26" y="35"/>
                    <a:pt x="21" y="36"/>
                  </a:cubicBezTo>
                  <a:cubicBezTo>
                    <a:pt x="13" y="39"/>
                    <a:pt x="15" y="47"/>
                    <a:pt x="20" y="52"/>
                  </a:cubicBezTo>
                  <a:cubicBezTo>
                    <a:pt x="24" y="55"/>
                    <a:pt x="29" y="57"/>
                    <a:pt x="34" y="56"/>
                  </a:cubicBezTo>
                  <a:cubicBezTo>
                    <a:pt x="36" y="56"/>
                    <a:pt x="38" y="55"/>
                    <a:pt x="39" y="53"/>
                  </a:cubicBezTo>
                  <a:cubicBezTo>
                    <a:pt x="41" y="50"/>
                    <a:pt x="41" y="48"/>
                    <a:pt x="41" y="45"/>
                  </a:cubicBezTo>
                  <a:cubicBezTo>
                    <a:pt x="41" y="44"/>
                    <a:pt x="41" y="42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6" y="55"/>
                    <a:pt x="57" y="55"/>
                    <a:pt x="63" y="48"/>
                  </a:cubicBezTo>
                  <a:cubicBezTo>
                    <a:pt x="73" y="38"/>
                    <a:pt x="57" y="30"/>
                    <a:pt x="48" y="32"/>
                  </a:cubicBezTo>
                  <a:cubicBezTo>
                    <a:pt x="47" y="32"/>
                    <a:pt x="49" y="32"/>
                    <a:pt x="49" y="32"/>
                  </a:cubicBezTo>
                  <a:cubicBezTo>
                    <a:pt x="61" y="29"/>
                    <a:pt x="70" y="4"/>
                    <a:pt x="53" y="2"/>
                  </a:cubicBezTo>
                  <a:cubicBezTo>
                    <a:pt x="41" y="1"/>
                    <a:pt x="33" y="22"/>
                    <a:pt x="38" y="31"/>
                  </a:cubicBezTo>
                  <a:cubicBezTo>
                    <a:pt x="39" y="31"/>
                    <a:pt x="40" y="31"/>
                    <a:pt x="40" y="31"/>
                  </a:cubicBezTo>
                  <a:cubicBezTo>
                    <a:pt x="36" y="24"/>
                    <a:pt x="39" y="17"/>
                    <a:pt x="42" y="10"/>
                  </a:cubicBezTo>
                  <a:cubicBezTo>
                    <a:pt x="46" y="5"/>
                    <a:pt x="53" y="0"/>
                    <a:pt x="59" y="6"/>
                  </a:cubicBezTo>
                  <a:cubicBezTo>
                    <a:pt x="61" y="9"/>
                    <a:pt x="61" y="14"/>
                    <a:pt x="60" y="17"/>
                  </a:cubicBezTo>
                  <a:cubicBezTo>
                    <a:pt x="59" y="22"/>
                    <a:pt x="57" y="26"/>
                    <a:pt x="54" y="29"/>
                  </a:cubicBezTo>
                  <a:cubicBezTo>
                    <a:pt x="51" y="30"/>
                    <a:pt x="52" y="31"/>
                    <a:pt x="56" y="32"/>
                  </a:cubicBezTo>
                  <a:cubicBezTo>
                    <a:pt x="59" y="33"/>
                    <a:pt x="61" y="36"/>
                    <a:pt x="62" y="39"/>
                  </a:cubicBezTo>
                  <a:cubicBezTo>
                    <a:pt x="66" y="45"/>
                    <a:pt x="58" y="54"/>
                    <a:pt x="51" y="52"/>
                  </a:cubicBezTo>
                  <a:cubicBezTo>
                    <a:pt x="45" y="51"/>
                    <a:pt x="41" y="44"/>
                    <a:pt x="40" y="38"/>
                  </a:cubicBezTo>
                  <a:cubicBezTo>
                    <a:pt x="40" y="38"/>
                    <a:pt x="38" y="38"/>
                    <a:pt x="38" y="38"/>
                  </a:cubicBezTo>
                  <a:cubicBezTo>
                    <a:pt x="39" y="43"/>
                    <a:pt x="39" y="48"/>
                    <a:pt x="37" y="53"/>
                  </a:cubicBezTo>
                  <a:cubicBezTo>
                    <a:pt x="34" y="59"/>
                    <a:pt x="26" y="55"/>
                    <a:pt x="22" y="52"/>
                  </a:cubicBezTo>
                  <a:cubicBezTo>
                    <a:pt x="14" y="45"/>
                    <a:pt x="18" y="37"/>
                    <a:pt x="28" y="35"/>
                  </a:cubicBezTo>
                  <a:cubicBezTo>
                    <a:pt x="28" y="35"/>
                    <a:pt x="29" y="35"/>
                    <a:pt x="29" y="35"/>
                  </a:cubicBezTo>
                  <a:cubicBezTo>
                    <a:pt x="17" y="35"/>
                    <a:pt x="0" y="23"/>
                    <a:pt x="12" y="11"/>
                  </a:cubicBezTo>
                  <a:cubicBezTo>
                    <a:pt x="20" y="3"/>
                    <a:pt x="35" y="26"/>
                    <a:pt x="38" y="31"/>
                  </a:cubicBezTo>
                  <a:cubicBezTo>
                    <a:pt x="38" y="32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835"/>
            <p:cNvSpPr/>
            <p:nvPr/>
          </p:nvSpPr>
          <p:spPr bwMode="auto">
            <a:xfrm>
              <a:off x="10374798" y="83470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6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6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836"/>
            <p:cNvSpPr/>
            <p:nvPr/>
          </p:nvSpPr>
          <p:spPr bwMode="auto">
            <a:xfrm>
              <a:off x="10347811" y="8324851"/>
              <a:ext cx="101600" cy="96838"/>
            </a:xfrm>
            <a:custGeom>
              <a:avLst/>
              <a:gdLst>
                <a:gd name="T0" fmla="*/ 22 w 27"/>
                <a:gd name="T1" fmla="*/ 11 h 26"/>
                <a:gd name="T2" fmla="*/ 22 w 27"/>
                <a:gd name="T3" fmla="*/ 20 h 26"/>
                <a:gd name="T4" fmla="*/ 9 w 27"/>
                <a:gd name="T5" fmla="*/ 20 h 26"/>
                <a:gd name="T6" fmla="*/ 8 w 27"/>
                <a:gd name="T7" fmla="*/ 11 h 26"/>
                <a:gd name="T8" fmla="*/ 22 w 27"/>
                <a:gd name="T9" fmla="*/ 11 h 26"/>
                <a:gd name="T10" fmla="*/ 24 w 27"/>
                <a:gd name="T11" fmla="*/ 10 h 26"/>
                <a:gd name="T12" fmla="*/ 7 w 27"/>
                <a:gd name="T13" fmla="*/ 21 h 26"/>
                <a:gd name="T14" fmla="*/ 19 w 27"/>
                <a:gd name="T15" fmla="*/ 24 h 26"/>
                <a:gd name="T16" fmla="*/ 24 w 27"/>
                <a:gd name="T17" fmla="*/ 10 h 26"/>
                <a:gd name="T18" fmla="*/ 22 w 27"/>
                <a:gd name="T1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22" y="11"/>
                  </a:moveTo>
                  <a:cubicBezTo>
                    <a:pt x="24" y="14"/>
                    <a:pt x="24" y="17"/>
                    <a:pt x="22" y="20"/>
                  </a:cubicBezTo>
                  <a:cubicBezTo>
                    <a:pt x="20" y="26"/>
                    <a:pt x="13" y="24"/>
                    <a:pt x="9" y="20"/>
                  </a:cubicBezTo>
                  <a:cubicBezTo>
                    <a:pt x="7" y="18"/>
                    <a:pt x="7" y="14"/>
                    <a:pt x="8" y="11"/>
                  </a:cubicBezTo>
                  <a:cubicBezTo>
                    <a:pt x="11" y="4"/>
                    <a:pt x="19" y="6"/>
                    <a:pt x="22" y="11"/>
                  </a:cubicBezTo>
                  <a:cubicBezTo>
                    <a:pt x="22" y="11"/>
                    <a:pt x="24" y="10"/>
                    <a:pt x="24" y="10"/>
                  </a:cubicBezTo>
                  <a:cubicBezTo>
                    <a:pt x="17" y="0"/>
                    <a:pt x="0" y="10"/>
                    <a:pt x="7" y="21"/>
                  </a:cubicBezTo>
                  <a:cubicBezTo>
                    <a:pt x="10" y="25"/>
                    <a:pt x="15" y="25"/>
                    <a:pt x="19" y="24"/>
                  </a:cubicBezTo>
                  <a:cubicBezTo>
                    <a:pt x="25" y="21"/>
                    <a:pt x="27" y="15"/>
                    <a:pt x="24" y="10"/>
                  </a:cubicBezTo>
                  <a:cubicBezTo>
                    <a:pt x="24" y="10"/>
                    <a:pt x="22" y="11"/>
                    <a:pt x="2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837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838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839"/>
            <p:cNvSpPr/>
            <p:nvPr/>
          </p:nvSpPr>
          <p:spPr bwMode="auto">
            <a:xfrm>
              <a:off x="10671661" y="8256588"/>
              <a:ext cx="260350" cy="236538"/>
            </a:xfrm>
            <a:custGeom>
              <a:avLst/>
              <a:gdLst>
                <a:gd name="T0" fmla="*/ 38 w 69"/>
                <a:gd name="T1" fmla="*/ 33 h 63"/>
                <a:gd name="T2" fmla="*/ 17 w 69"/>
                <a:gd name="T3" fmla="*/ 12 h 63"/>
                <a:gd name="T4" fmla="*/ 5 w 69"/>
                <a:gd name="T5" fmla="*/ 28 h 63"/>
                <a:gd name="T6" fmla="*/ 17 w 69"/>
                <a:gd name="T7" fmla="*/ 36 h 63"/>
                <a:gd name="T8" fmla="*/ 25 w 69"/>
                <a:gd name="T9" fmla="*/ 38 h 63"/>
                <a:gd name="T10" fmla="*/ 24 w 69"/>
                <a:gd name="T11" fmla="*/ 37 h 63"/>
                <a:gd name="T12" fmla="*/ 20 w 69"/>
                <a:gd name="T13" fmla="*/ 38 h 63"/>
                <a:gd name="T14" fmla="*/ 16 w 69"/>
                <a:gd name="T15" fmla="*/ 51 h 63"/>
                <a:gd name="T16" fmla="*/ 31 w 69"/>
                <a:gd name="T17" fmla="*/ 60 h 63"/>
                <a:gd name="T18" fmla="*/ 37 w 69"/>
                <a:gd name="T19" fmla="*/ 56 h 63"/>
                <a:gd name="T20" fmla="*/ 39 w 69"/>
                <a:gd name="T21" fmla="*/ 50 h 63"/>
                <a:gd name="T22" fmla="*/ 39 w 69"/>
                <a:gd name="T23" fmla="*/ 48 h 63"/>
                <a:gd name="T24" fmla="*/ 39 w 69"/>
                <a:gd name="T25" fmla="*/ 46 h 63"/>
                <a:gd name="T26" fmla="*/ 37 w 69"/>
                <a:gd name="T27" fmla="*/ 44 h 63"/>
                <a:gd name="T28" fmla="*/ 61 w 69"/>
                <a:gd name="T29" fmla="*/ 51 h 63"/>
                <a:gd name="T30" fmla="*/ 47 w 69"/>
                <a:gd name="T31" fmla="*/ 34 h 63"/>
                <a:gd name="T32" fmla="*/ 47 w 69"/>
                <a:gd name="T33" fmla="*/ 36 h 63"/>
                <a:gd name="T34" fmla="*/ 55 w 69"/>
                <a:gd name="T35" fmla="*/ 5 h 63"/>
                <a:gd name="T36" fmla="*/ 37 w 69"/>
                <a:gd name="T37" fmla="*/ 34 h 63"/>
                <a:gd name="T38" fmla="*/ 39 w 69"/>
                <a:gd name="T39" fmla="*/ 33 h 63"/>
                <a:gd name="T40" fmla="*/ 39 w 69"/>
                <a:gd name="T41" fmla="*/ 16 h 63"/>
                <a:gd name="T42" fmla="*/ 45 w 69"/>
                <a:gd name="T43" fmla="*/ 9 h 63"/>
                <a:gd name="T44" fmla="*/ 59 w 69"/>
                <a:gd name="T45" fmla="*/ 17 h 63"/>
                <a:gd name="T46" fmla="*/ 53 w 69"/>
                <a:gd name="T47" fmla="*/ 31 h 63"/>
                <a:gd name="T48" fmla="*/ 50 w 69"/>
                <a:gd name="T49" fmla="*/ 33 h 63"/>
                <a:gd name="T50" fmla="*/ 55 w 69"/>
                <a:gd name="T51" fmla="*/ 54 h 63"/>
                <a:gd name="T52" fmla="*/ 38 w 69"/>
                <a:gd name="T53" fmla="*/ 41 h 63"/>
                <a:gd name="T54" fmla="*/ 37 w 69"/>
                <a:gd name="T55" fmla="*/ 41 h 63"/>
                <a:gd name="T56" fmla="*/ 23 w 69"/>
                <a:gd name="T57" fmla="*/ 56 h 63"/>
                <a:gd name="T58" fmla="*/ 27 w 69"/>
                <a:gd name="T59" fmla="*/ 38 h 63"/>
                <a:gd name="T60" fmla="*/ 26 w 69"/>
                <a:gd name="T61" fmla="*/ 37 h 63"/>
                <a:gd name="T62" fmla="*/ 11 w 69"/>
                <a:gd name="T63" fmla="*/ 31 h 63"/>
                <a:gd name="T64" fmla="*/ 20 w 69"/>
                <a:gd name="T65" fmla="*/ 15 h 63"/>
                <a:gd name="T66" fmla="*/ 37 w 69"/>
                <a:gd name="T67" fmla="*/ 34 h 63"/>
                <a:gd name="T68" fmla="*/ 38 w 69"/>
                <a:gd name="T6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63">
                  <a:moveTo>
                    <a:pt x="38" y="33"/>
                  </a:moveTo>
                  <a:cubicBezTo>
                    <a:pt x="34" y="26"/>
                    <a:pt x="27" y="14"/>
                    <a:pt x="17" y="12"/>
                  </a:cubicBezTo>
                  <a:cubicBezTo>
                    <a:pt x="8" y="9"/>
                    <a:pt x="1" y="20"/>
                    <a:pt x="5" y="28"/>
                  </a:cubicBezTo>
                  <a:cubicBezTo>
                    <a:pt x="7" y="32"/>
                    <a:pt x="13" y="35"/>
                    <a:pt x="17" y="36"/>
                  </a:cubicBezTo>
                  <a:cubicBezTo>
                    <a:pt x="19" y="38"/>
                    <a:pt x="22" y="38"/>
                    <a:pt x="25" y="38"/>
                  </a:cubicBezTo>
                  <a:cubicBezTo>
                    <a:pt x="26" y="39"/>
                    <a:pt x="25" y="38"/>
                    <a:pt x="24" y="37"/>
                  </a:cubicBezTo>
                  <a:cubicBezTo>
                    <a:pt x="23" y="37"/>
                    <a:pt x="22" y="38"/>
                    <a:pt x="20" y="38"/>
                  </a:cubicBezTo>
                  <a:cubicBezTo>
                    <a:pt x="14" y="40"/>
                    <a:pt x="13" y="46"/>
                    <a:pt x="16" y="51"/>
                  </a:cubicBezTo>
                  <a:cubicBezTo>
                    <a:pt x="19" y="56"/>
                    <a:pt x="25" y="60"/>
                    <a:pt x="31" y="60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9" y="54"/>
                    <a:pt x="39" y="52"/>
                    <a:pt x="39" y="50"/>
                  </a:cubicBezTo>
                  <a:cubicBezTo>
                    <a:pt x="39" y="49"/>
                    <a:pt x="39" y="49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4"/>
                    <a:pt x="39" y="43"/>
                    <a:pt x="37" y="44"/>
                  </a:cubicBezTo>
                  <a:cubicBezTo>
                    <a:pt x="40" y="53"/>
                    <a:pt x="55" y="63"/>
                    <a:pt x="61" y="51"/>
                  </a:cubicBezTo>
                  <a:cubicBezTo>
                    <a:pt x="68" y="41"/>
                    <a:pt x="58" y="31"/>
                    <a:pt x="47" y="34"/>
                  </a:cubicBezTo>
                  <a:cubicBezTo>
                    <a:pt x="46" y="34"/>
                    <a:pt x="46" y="36"/>
                    <a:pt x="47" y="36"/>
                  </a:cubicBezTo>
                  <a:cubicBezTo>
                    <a:pt x="58" y="33"/>
                    <a:pt x="69" y="10"/>
                    <a:pt x="55" y="5"/>
                  </a:cubicBezTo>
                  <a:cubicBezTo>
                    <a:pt x="41" y="0"/>
                    <a:pt x="31" y="23"/>
                    <a:pt x="37" y="34"/>
                  </a:cubicBezTo>
                  <a:cubicBezTo>
                    <a:pt x="38" y="35"/>
                    <a:pt x="39" y="35"/>
                    <a:pt x="39" y="33"/>
                  </a:cubicBezTo>
                  <a:cubicBezTo>
                    <a:pt x="35" y="28"/>
                    <a:pt x="37" y="21"/>
                    <a:pt x="39" y="16"/>
                  </a:cubicBezTo>
                  <a:cubicBezTo>
                    <a:pt x="41" y="13"/>
                    <a:pt x="43" y="11"/>
                    <a:pt x="45" y="9"/>
                  </a:cubicBezTo>
                  <a:cubicBezTo>
                    <a:pt x="51" y="3"/>
                    <a:pt x="60" y="10"/>
                    <a:pt x="59" y="17"/>
                  </a:cubicBezTo>
                  <a:cubicBezTo>
                    <a:pt x="59" y="22"/>
                    <a:pt x="56" y="27"/>
                    <a:pt x="53" y="31"/>
                  </a:cubicBezTo>
                  <a:cubicBezTo>
                    <a:pt x="52" y="31"/>
                    <a:pt x="51" y="32"/>
                    <a:pt x="50" y="33"/>
                  </a:cubicBezTo>
                  <a:cubicBezTo>
                    <a:pt x="51" y="40"/>
                    <a:pt x="53" y="47"/>
                    <a:pt x="55" y="54"/>
                  </a:cubicBezTo>
                  <a:cubicBezTo>
                    <a:pt x="47" y="59"/>
                    <a:pt x="40" y="46"/>
                    <a:pt x="38" y="41"/>
                  </a:cubicBezTo>
                  <a:cubicBezTo>
                    <a:pt x="38" y="40"/>
                    <a:pt x="37" y="40"/>
                    <a:pt x="37" y="41"/>
                  </a:cubicBezTo>
                  <a:cubicBezTo>
                    <a:pt x="38" y="51"/>
                    <a:pt x="35" y="63"/>
                    <a:pt x="23" y="56"/>
                  </a:cubicBezTo>
                  <a:cubicBezTo>
                    <a:pt x="12" y="50"/>
                    <a:pt x="15" y="40"/>
                    <a:pt x="27" y="38"/>
                  </a:cubicBezTo>
                  <a:cubicBezTo>
                    <a:pt x="28" y="38"/>
                    <a:pt x="27" y="37"/>
                    <a:pt x="26" y="37"/>
                  </a:cubicBezTo>
                  <a:cubicBezTo>
                    <a:pt x="21" y="37"/>
                    <a:pt x="16" y="34"/>
                    <a:pt x="11" y="31"/>
                  </a:cubicBezTo>
                  <a:cubicBezTo>
                    <a:pt x="0" y="24"/>
                    <a:pt x="9" y="9"/>
                    <a:pt x="20" y="15"/>
                  </a:cubicBezTo>
                  <a:cubicBezTo>
                    <a:pt x="28" y="19"/>
                    <a:pt x="33" y="27"/>
                    <a:pt x="37" y="34"/>
                  </a:cubicBezTo>
                  <a:cubicBezTo>
                    <a:pt x="38" y="35"/>
                    <a:pt x="39" y="35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840"/>
            <p:cNvSpPr/>
            <p:nvPr/>
          </p:nvSpPr>
          <p:spPr bwMode="auto">
            <a:xfrm>
              <a:off x="10773261" y="8355013"/>
              <a:ext cx="68262" cy="66675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5 h 18"/>
                <a:gd name="T4" fmla="*/ 3 w 18"/>
                <a:gd name="T5" fmla="*/ 13 h 18"/>
                <a:gd name="T6" fmla="*/ 5 w 18"/>
                <a:gd name="T7" fmla="*/ 2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9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841"/>
            <p:cNvSpPr/>
            <p:nvPr/>
          </p:nvSpPr>
          <p:spPr bwMode="auto">
            <a:xfrm>
              <a:off x="10766911" y="8342313"/>
              <a:ext cx="85725" cy="87313"/>
            </a:xfrm>
            <a:custGeom>
              <a:avLst/>
              <a:gdLst>
                <a:gd name="T0" fmla="*/ 18 w 23"/>
                <a:gd name="T1" fmla="*/ 7 h 23"/>
                <a:gd name="T2" fmla="*/ 6 w 23"/>
                <a:gd name="T3" fmla="*/ 19 h 23"/>
                <a:gd name="T4" fmla="*/ 6 w 23"/>
                <a:gd name="T5" fmla="*/ 6 h 23"/>
                <a:gd name="T6" fmla="*/ 18 w 23"/>
                <a:gd name="T7" fmla="*/ 8 h 23"/>
                <a:gd name="T8" fmla="*/ 18 w 23"/>
                <a:gd name="T9" fmla="*/ 7 h 23"/>
                <a:gd name="T10" fmla="*/ 4 w 23"/>
                <a:gd name="T11" fmla="*/ 4 h 23"/>
                <a:gd name="T12" fmla="*/ 3 w 23"/>
                <a:gd name="T13" fmla="*/ 17 h 23"/>
                <a:gd name="T14" fmla="*/ 16 w 23"/>
                <a:gd name="T15" fmla="*/ 20 h 23"/>
                <a:gd name="T16" fmla="*/ 19 w 23"/>
                <a:gd name="T17" fmla="*/ 7 h 23"/>
                <a:gd name="T18" fmla="*/ 18 w 23"/>
                <a:gd name="T1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8" y="7"/>
                  </a:moveTo>
                  <a:cubicBezTo>
                    <a:pt x="23" y="15"/>
                    <a:pt x="13" y="23"/>
                    <a:pt x="6" y="19"/>
                  </a:cubicBezTo>
                  <a:cubicBezTo>
                    <a:pt x="0" y="16"/>
                    <a:pt x="2" y="9"/>
                    <a:pt x="6" y="6"/>
                  </a:cubicBezTo>
                  <a:cubicBezTo>
                    <a:pt x="10" y="2"/>
                    <a:pt x="15" y="4"/>
                    <a:pt x="18" y="8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5" y="2"/>
                    <a:pt x="9" y="0"/>
                    <a:pt x="4" y="4"/>
                  </a:cubicBezTo>
                  <a:cubicBezTo>
                    <a:pt x="1" y="8"/>
                    <a:pt x="1" y="13"/>
                    <a:pt x="3" y="17"/>
                  </a:cubicBezTo>
                  <a:cubicBezTo>
                    <a:pt x="6" y="22"/>
                    <a:pt x="12" y="23"/>
                    <a:pt x="16" y="20"/>
                  </a:cubicBezTo>
                  <a:cubicBezTo>
                    <a:pt x="21" y="18"/>
                    <a:pt x="21" y="12"/>
                    <a:pt x="19" y="7"/>
                  </a:cubicBezTo>
                  <a:cubicBezTo>
                    <a:pt x="18" y="6"/>
                    <a:pt x="17" y="6"/>
                    <a:pt x="18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842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843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844"/>
            <p:cNvSpPr/>
            <p:nvPr/>
          </p:nvSpPr>
          <p:spPr bwMode="auto">
            <a:xfrm>
              <a:off x="10781198" y="8350251"/>
              <a:ext cx="263525" cy="255588"/>
            </a:xfrm>
            <a:custGeom>
              <a:avLst/>
              <a:gdLst>
                <a:gd name="T0" fmla="*/ 39 w 70"/>
                <a:gd name="T1" fmla="*/ 38 h 68"/>
                <a:gd name="T2" fmla="*/ 17 w 70"/>
                <a:gd name="T3" fmla="*/ 16 h 68"/>
                <a:gd name="T4" fmla="*/ 6 w 70"/>
                <a:gd name="T5" fmla="*/ 32 h 68"/>
                <a:gd name="T6" fmla="*/ 19 w 70"/>
                <a:gd name="T7" fmla="*/ 41 h 68"/>
                <a:gd name="T8" fmla="*/ 23 w 70"/>
                <a:gd name="T9" fmla="*/ 42 h 68"/>
                <a:gd name="T10" fmla="*/ 25 w 70"/>
                <a:gd name="T11" fmla="*/ 41 h 68"/>
                <a:gd name="T12" fmla="*/ 20 w 70"/>
                <a:gd name="T13" fmla="*/ 43 h 68"/>
                <a:gd name="T14" fmla="*/ 18 w 70"/>
                <a:gd name="T15" fmla="*/ 57 h 68"/>
                <a:gd name="T16" fmla="*/ 33 w 70"/>
                <a:gd name="T17" fmla="*/ 64 h 68"/>
                <a:gd name="T18" fmla="*/ 39 w 70"/>
                <a:gd name="T19" fmla="*/ 59 h 68"/>
                <a:gd name="T20" fmla="*/ 40 w 70"/>
                <a:gd name="T21" fmla="*/ 52 h 68"/>
                <a:gd name="T22" fmla="*/ 39 w 70"/>
                <a:gd name="T23" fmla="*/ 50 h 68"/>
                <a:gd name="T24" fmla="*/ 62 w 70"/>
                <a:gd name="T25" fmla="*/ 55 h 68"/>
                <a:gd name="T26" fmla="*/ 47 w 70"/>
                <a:gd name="T27" fmla="*/ 38 h 68"/>
                <a:gd name="T28" fmla="*/ 48 w 70"/>
                <a:gd name="T29" fmla="*/ 39 h 68"/>
                <a:gd name="T30" fmla="*/ 56 w 70"/>
                <a:gd name="T31" fmla="*/ 10 h 68"/>
                <a:gd name="T32" fmla="*/ 38 w 70"/>
                <a:gd name="T33" fmla="*/ 38 h 68"/>
                <a:gd name="T34" fmla="*/ 40 w 70"/>
                <a:gd name="T35" fmla="*/ 37 h 68"/>
                <a:gd name="T36" fmla="*/ 40 w 70"/>
                <a:gd name="T37" fmla="*/ 20 h 68"/>
                <a:gd name="T38" fmla="*/ 46 w 70"/>
                <a:gd name="T39" fmla="*/ 13 h 68"/>
                <a:gd name="T40" fmla="*/ 60 w 70"/>
                <a:gd name="T41" fmla="*/ 22 h 68"/>
                <a:gd name="T42" fmla="*/ 50 w 70"/>
                <a:gd name="T43" fmla="*/ 37 h 68"/>
                <a:gd name="T44" fmla="*/ 61 w 70"/>
                <a:gd name="T45" fmla="*/ 43 h 68"/>
                <a:gd name="T46" fmla="*/ 46 w 70"/>
                <a:gd name="T47" fmla="*/ 56 h 68"/>
                <a:gd name="T48" fmla="*/ 39 w 70"/>
                <a:gd name="T49" fmla="*/ 45 h 68"/>
                <a:gd name="T50" fmla="*/ 37 w 70"/>
                <a:gd name="T51" fmla="*/ 45 h 68"/>
                <a:gd name="T52" fmla="*/ 22 w 70"/>
                <a:gd name="T53" fmla="*/ 59 h 68"/>
                <a:gd name="T54" fmla="*/ 27 w 70"/>
                <a:gd name="T55" fmla="*/ 42 h 68"/>
                <a:gd name="T56" fmla="*/ 27 w 70"/>
                <a:gd name="T57" fmla="*/ 41 h 68"/>
                <a:gd name="T58" fmla="*/ 12 w 70"/>
                <a:gd name="T59" fmla="*/ 36 h 68"/>
                <a:gd name="T60" fmla="*/ 23 w 70"/>
                <a:gd name="T61" fmla="*/ 20 h 68"/>
                <a:gd name="T62" fmla="*/ 38 w 70"/>
                <a:gd name="T63" fmla="*/ 38 h 68"/>
                <a:gd name="T64" fmla="*/ 39 w 70"/>
                <a:gd name="T65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" h="68">
                  <a:moveTo>
                    <a:pt x="39" y="38"/>
                  </a:moveTo>
                  <a:cubicBezTo>
                    <a:pt x="34" y="29"/>
                    <a:pt x="27" y="18"/>
                    <a:pt x="17" y="16"/>
                  </a:cubicBezTo>
                  <a:cubicBezTo>
                    <a:pt x="9" y="14"/>
                    <a:pt x="1" y="25"/>
                    <a:pt x="6" y="32"/>
                  </a:cubicBezTo>
                  <a:cubicBezTo>
                    <a:pt x="9" y="36"/>
                    <a:pt x="14" y="39"/>
                    <a:pt x="19" y="41"/>
                  </a:cubicBezTo>
                  <a:cubicBezTo>
                    <a:pt x="21" y="41"/>
                    <a:pt x="22" y="42"/>
                    <a:pt x="23" y="42"/>
                  </a:cubicBezTo>
                  <a:cubicBezTo>
                    <a:pt x="26" y="42"/>
                    <a:pt x="26" y="41"/>
                    <a:pt x="25" y="41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3" y="46"/>
                    <a:pt x="14" y="53"/>
                    <a:pt x="18" y="57"/>
                  </a:cubicBezTo>
                  <a:cubicBezTo>
                    <a:pt x="21" y="61"/>
                    <a:pt x="28" y="65"/>
                    <a:pt x="33" y="64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7"/>
                    <a:pt x="40" y="54"/>
                    <a:pt x="40" y="52"/>
                  </a:cubicBezTo>
                  <a:cubicBezTo>
                    <a:pt x="40" y="48"/>
                    <a:pt x="37" y="46"/>
                    <a:pt x="39" y="50"/>
                  </a:cubicBezTo>
                  <a:cubicBezTo>
                    <a:pt x="43" y="59"/>
                    <a:pt x="56" y="65"/>
                    <a:pt x="62" y="55"/>
                  </a:cubicBezTo>
                  <a:cubicBezTo>
                    <a:pt x="69" y="44"/>
                    <a:pt x="58" y="36"/>
                    <a:pt x="47" y="38"/>
                  </a:cubicBezTo>
                  <a:cubicBezTo>
                    <a:pt x="46" y="38"/>
                    <a:pt x="47" y="40"/>
                    <a:pt x="48" y="39"/>
                  </a:cubicBezTo>
                  <a:cubicBezTo>
                    <a:pt x="58" y="37"/>
                    <a:pt x="70" y="14"/>
                    <a:pt x="56" y="10"/>
                  </a:cubicBezTo>
                  <a:cubicBezTo>
                    <a:pt x="42" y="4"/>
                    <a:pt x="31" y="27"/>
                    <a:pt x="38" y="38"/>
                  </a:cubicBezTo>
                  <a:cubicBezTo>
                    <a:pt x="38" y="39"/>
                    <a:pt x="40" y="38"/>
                    <a:pt x="40" y="37"/>
                  </a:cubicBezTo>
                  <a:cubicBezTo>
                    <a:pt x="36" y="32"/>
                    <a:pt x="38" y="25"/>
                    <a:pt x="40" y="20"/>
                  </a:cubicBezTo>
                  <a:cubicBezTo>
                    <a:pt x="42" y="17"/>
                    <a:pt x="44" y="15"/>
                    <a:pt x="46" y="13"/>
                  </a:cubicBezTo>
                  <a:cubicBezTo>
                    <a:pt x="59" y="0"/>
                    <a:pt x="60" y="17"/>
                    <a:pt x="60" y="22"/>
                  </a:cubicBezTo>
                  <a:cubicBezTo>
                    <a:pt x="59" y="28"/>
                    <a:pt x="55" y="34"/>
                    <a:pt x="50" y="37"/>
                  </a:cubicBezTo>
                  <a:cubicBezTo>
                    <a:pt x="54" y="39"/>
                    <a:pt x="57" y="41"/>
                    <a:pt x="61" y="43"/>
                  </a:cubicBezTo>
                  <a:cubicBezTo>
                    <a:pt x="65" y="53"/>
                    <a:pt x="60" y="57"/>
                    <a:pt x="46" y="56"/>
                  </a:cubicBezTo>
                  <a:cubicBezTo>
                    <a:pt x="42" y="53"/>
                    <a:pt x="40" y="49"/>
                    <a:pt x="39" y="45"/>
                  </a:cubicBezTo>
                  <a:cubicBezTo>
                    <a:pt x="39" y="44"/>
                    <a:pt x="37" y="44"/>
                    <a:pt x="37" y="45"/>
                  </a:cubicBezTo>
                  <a:cubicBezTo>
                    <a:pt x="39" y="56"/>
                    <a:pt x="35" y="68"/>
                    <a:pt x="22" y="59"/>
                  </a:cubicBezTo>
                  <a:cubicBezTo>
                    <a:pt x="13" y="52"/>
                    <a:pt x="17" y="44"/>
                    <a:pt x="27" y="42"/>
                  </a:cubicBezTo>
                  <a:cubicBezTo>
                    <a:pt x="29" y="42"/>
                    <a:pt x="28" y="41"/>
                    <a:pt x="27" y="41"/>
                  </a:cubicBezTo>
                  <a:cubicBezTo>
                    <a:pt x="22" y="41"/>
                    <a:pt x="17" y="39"/>
                    <a:pt x="12" y="36"/>
                  </a:cubicBezTo>
                  <a:cubicBezTo>
                    <a:pt x="0" y="28"/>
                    <a:pt x="11" y="12"/>
                    <a:pt x="23" y="20"/>
                  </a:cubicBezTo>
                  <a:cubicBezTo>
                    <a:pt x="29" y="24"/>
                    <a:pt x="34" y="32"/>
                    <a:pt x="38" y="38"/>
                  </a:cubicBezTo>
                  <a:cubicBezTo>
                    <a:pt x="38" y="39"/>
                    <a:pt x="40" y="38"/>
                    <a:pt x="39" y="3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845"/>
            <p:cNvSpPr/>
            <p:nvPr/>
          </p:nvSpPr>
          <p:spPr bwMode="auto">
            <a:xfrm>
              <a:off x="10885973" y="8462963"/>
              <a:ext cx="68262" cy="68263"/>
            </a:xfrm>
            <a:custGeom>
              <a:avLst/>
              <a:gdLst>
                <a:gd name="T0" fmla="*/ 15 w 18"/>
                <a:gd name="T1" fmla="*/ 5 h 18"/>
                <a:gd name="T2" fmla="*/ 13 w 18"/>
                <a:gd name="T3" fmla="*/ 15 h 18"/>
                <a:gd name="T4" fmla="*/ 2 w 18"/>
                <a:gd name="T5" fmla="*/ 13 h 18"/>
                <a:gd name="T6" fmla="*/ 5 w 18"/>
                <a:gd name="T7" fmla="*/ 2 h 18"/>
                <a:gd name="T8" fmla="*/ 15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9" y="18"/>
                    <a:pt x="5" y="16"/>
                    <a:pt x="2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846"/>
            <p:cNvSpPr/>
            <p:nvPr/>
          </p:nvSpPr>
          <p:spPr bwMode="auto">
            <a:xfrm>
              <a:off x="10868511" y="8440738"/>
              <a:ext cx="93662" cy="93663"/>
            </a:xfrm>
            <a:custGeom>
              <a:avLst/>
              <a:gdLst>
                <a:gd name="T0" fmla="*/ 20 w 25"/>
                <a:gd name="T1" fmla="*/ 10 h 25"/>
                <a:gd name="T2" fmla="*/ 21 w 25"/>
                <a:gd name="T3" fmla="*/ 19 h 25"/>
                <a:gd name="T4" fmla="*/ 8 w 25"/>
                <a:gd name="T5" fmla="*/ 21 h 25"/>
                <a:gd name="T6" fmla="*/ 20 w 25"/>
                <a:gd name="T7" fmla="*/ 10 h 25"/>
                <a:gd name="T8" fmla="*/ 22 w 25"/>
                <a:gd name="T9" fmla="*/ 10 h 25"/>
                <a:gd name="T10" fmla="*/ 10 w 25"/>
                <a:gd name="T11" fmla="*/ 6 h 25"/>
                <a:gd name="T12" fmla="*/ 6 w 25"/>
                <a:gd name="T13" fmla="*/ 20 h 25"/>
                <a:gd name="T14" fmla="*/ 17 w 25"/>
                <a:gd name="T15" fmla="*/ 24 h 25"/>
                <a:gd name="T16" fmla="*/ 22 w 25"/>
                <a:gd name="T17" fmla="*/ 10 h 25"/>
                <a:gd name="T18" fmla="*/ 20 w 25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20" y="10"/>
                  </a:moveTo>
                  <a:cubicBezTo>
                    <a:pt x="22" y="13"/>
                    <a:pt x="22" y="16"/>
                    <a:pt x="21" y="19"/>
                  </a:cubicBezTo>
                  <a:cubicBezTo>
                    <a:pt x="19" y="24"/>
                    <a:pt x="12" y="25"/>
                    <a:pt x="8" y="21"/>
                  </a:cubicBezTo>
                  <a:cubicBezTo>
                    <a:pt x="0" y="13"/>
                    <a:pt x="13" y="0"/>
                    <a:pt x="20" y="10"/>
                  </a:cubicBezTo>
                  <a:cubicBezTo>
                    <a:pt x="20" y="11"/>
                    <a:pt x="22" y="11"/>
                    <a:pt x="22" y="10"/>
                  </a:cubicBezTo>
                  <a:cubicBezTo>
                    <a:pt x="19" y="6"/>
                    <a:pt x="15" y="4"/>
                    <a:pt x="10" y="6"/>
                  </a:cubicBezTo>
                  <a:cubicBezTo>
                    <a:pt x="4" y="8"/>
                    <a:pt x="2" y="15"/>
                    <a:pt x="6" y="20"/>
                  </a:cubicBezTo>
                  <a:cubicBezTo>
                    <a:pt x="8" y="24"/>
                    <a:pt x="13" y="25"/>
                    <a:pt x="17" y="24"/>
                  </a:cubicBezTo>
                  <a:cubicBezTo>
                    <a:pt x="23" y="22"/>
                    <a:pt x="25" y="15"/>
                    <a:pt x="22" y="10"/>
                  </a:cubicBezTo>
                  <a:cubicBezTo>
                    <a:pt x="22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847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848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849"/>
            <p:cNvSpPr/>
            <p:nvPr/>
          </p:nvSpPr>
          <p:spPr bwMode="auto">
            <a:xfrm>
              <a:off x="10533548" y="8339138"/>
              <a:ext cx="255587" cy="247650"/>
            </a:xfrm>
            <a:custGeom>
              <a:avLst/>
              <a:gdLst>
                <a:gd name="T0" fmla="*/ 39 w 68"/>
                <a:gd name="T1" fmla="*/ 36 h 66"/>
                <a:gd name="T2" fmla="*/ 16 w 68"/>
                <a:gd name="T3" fmla="*/ 14 h 66"/>
                <a:gd name="T4" fmla="*/ 6 w 68"/>
                <a:gd name="T5" fmla="*/ 31 h 66"/>
                <a:gd name="T6" fmla="*/ 19 w 68"/>
                <a:gd name="T7" fmla="*/ 40 h 66"/>
                <a:gd name="T8" fmla="*/ 25 w 68"/>
                <a:gd name="T9" fmla="*/ 42 h 66"/>
                <a:gd name="T10" fmla="*/ 23 w 68"/>
                <a:gd name="T11" fmla="*/ 41 h 66"/>
                <a:gd name="T12" fmla="*/ 19 w 68"/>
                <a:gd name="T13" fmla="*/ 42 h 66"/>
                <a:gd name="T14" fmla="*/ 16 w 68"/>
                <a:gd name="T15" fmla="*/ 55 h 66"/>
                <a:gd name="T16" fmla="*/ 32 w 68"/>
                <a:gd name="T17" fmla="*/ 63 h 66"/>
                <a:gd name="T18" fmla="*/ 38 w 68"/>
                <a:gd name="T19" fmla="*/ 58 h 66"/>
                <a:gd name="T20" fmla="*/ 39 w 68"/>
                <a:gd name="T21" fmla="*/ 53 h 66"/>
                <a:gd name="T22" fmla="*/ 39 w 68"/>
                <a:gd name="T23" fmla="*/ 49 h 66"/>
                <a:gd name="T24" fmla="*/ 39 w 68"/>
                <a:gd name="T25" fmla="*/ 47 h 66"/>
                <a:gd name="T26" fmla="*/ 38 w 68"/>
                <a:gd name="T27" fmla="*/ 47 h 66"/>
                <a:gd name="T28" fmla="*/ 62 w 68"/>
                <a:gd name="T29" fmla="*/ 54 h 66"/>
                <a:gd name="T30" fmla="*/ 47 w 68"/>
                <a:gd name="T31" fmla="*/ 37 h 66"/>
                <a:gd name="T32" fmla="*/ 48 w 68"/>
                <a:gd name="T33" fmla="*/ 39 h 66"/>
                <a:gd name="T34" fmla="*/ 56 w 68"/>
                <a:gd name="T35" fmla="*/ 8 h 66"/>
                <a:gd name="T36" fmla="*/ 38 w 68"/>
                <a:gd name="T37" fmla="*/ 37 h 66"/>
                <a:gd name="T38" fmla="*/ 39 w 68"/>
                <a:gd name="T39" fmla="*/ 37 h 66"/>
                <a:gd name="T40" fmla="*/ 40 w 68"/>
                <a:gd name="T41" fmla="*/ 19 h 66"/>
                <a:gd name="T42" fmla="*/ 60 w 68"/>
                <a:gd name="T43" fmla="*/ 19 h 66"/>
                <a:gd name="T44" fmla="*/ 53 w 68"/>
                <a:gd name="T45" fmla="*/ 34 h 66"/>
                <a:gd name="T46" fmla="*/ 50 w 68"/>
                <a:gd name="T47" fmla="*/ 36 h 66"/>
                <a:gd name="T48" fmla="*/ 56 w 68"/>
                <a:gd name="T49" fmla="*/ 57 h 66"/>
                <a:gd name="T50" fmla="*/ 39 w 68"/>
                <a:gd name="T51" fmla="*/ 44 h 66"/>
                <a:gd name="T52" fmla="*/ 37 w 68"/>
                <a:gd name="T53" fmla="*/ 44 h 66"/>
                <a:gd name="T54" fmla="*/ 23 w 68"/>
                <a:gd name="T55" fmla="*/ 59 h 66"/>
                <a:gd name="T56" fmla="*/ 16 w 68"/>
                <a:gd name="T57" fmla="*/ 50 h 66"/>
                <a:gd name="T58" fmla="*/ 27 w 68"/>
                <a:gd name="T59" fmla="*/ 42 h 66"/>
                <a:gd name="T60" fmla="*/ 27 w 68"/>
                <a:gd name="T61" fmla="*/ 40 h 66"/>
                <a:gd name="T62" fmla="*/ 13 w 68"/>
                <a:gd name="T63" fmla="*/ 36 h 66"/>
                <a:gd name="T64" fmla="*/ 22 w 68"/>
                <a:gd name="T65" fmla="*/ 19 h 66"/>
                <a:gd name="T66" fmla="*/ 38 w 68"/>
                <a:gd name="T67" fmla="*/ 38 h 66"/>
                <a:gd name="T68" fmla="*/ 39 w 68"/>
                <a:gd name="T6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6">
                  <a:moveTo>
                    <a:pt x="39" y="36"/>
                  </a:moveTo>
                  <a:cubicBezTo>
                    <a:pt x="33" y="28"/>
                    <a:pt x="26" y="17"/>
                    <a:pt x="16" y="14"/>
                  </a:cubicBezTo>
                  <a:cubicBezTo>
                    <a:pt x="8" y="12"/>
                    <a:pt x="1" y="25"/>
                    <a:pt x="6" y="31"/>
                  </a:cubicBezTo>
                  <a:cubicBezTo>
                    <a:pt x="9" y="36"/>
                    <a:pt x="14" y="38"/>
                    <a:pt x="19" y="40"/>
                  </a:cubicBezTo>
                  <a:cubicBezTo>
                    <a:pt x="21" y="41"/>
                    <a:pt x="23" y="42"/>
                    <a:pt x="25" y="42"/>
                  </a:cubicBezTo>
                  <a:cubicBezTo>
                    <a:pt x="25" y="40"/>
                    <a:pt x="24" y="40"/>
                    <a:pt x="23" y="41"/>
                  </a:cubicBezTo>
                  <a:cubicBezTo>
                    <a:pt x="21" y="41"/>
                    <a:pt x="20" y="41"/>
                    <a:pt x="19" y="42"/>
                  </a:cubicBezTo>
                  <a:cubicBezTo>
                    <a:pt x="13" y="44"/>
                    <a:pt x="14" y="50"/>
                    <a:pt x="16" y="55"/>
                  </a:cubicBezTo>
                  <a:cubicBezTo>
                    <a:pt x="20" y="60"/>
                    <a:pt x="26" y="64"/>
                    <a:pt x="32" y="63"/>
                  </a:cubicBezTo>
                  <a:cubicBezTo>
                    <a:pt x="35" y="63"/>
                    <a:pt x="37" y="61"/>
                    <a:pt x="38" y="58"/>
                  </a:cubicBezTo>
                  <a:cubicBezTo>
                    <a:pt x="39" y="57"/>
                    <a:pt x="39" y="55"/>
                    <a:pt x="39" y="53"/>
                  </a:cubicBezTo>
                  <a:cubicBezTo>
                    <a:pt x="39" y="52"/>
                    <a:pt x="39" y="50"/>
                    <a:pt x="39" y="49"/>
                  </a:cubicBezTo>
                  <a:cubicBezTo>
                    <a:pt x="39" y="48"/>
                    <a:pt x="39" y="48"/>
                    <a:pt x="39" y="47"/>
                  </a:cubicBezTo>
                  <a:cubicBezTo>
                    <a:pt x="39" y="46"/>
                    <a:pt x="39" y="46"/>
                    <a:pt x="38" y="47"/>
                  </a:cubicBezTo>
                  <a:cubicBezTo>
                    <a:pt x="40" y="56"/>
                    <a:pt x="55" y="66"/>
                    <a:pt x="62" y="54"/>
                  </a:cubicBezTo>
                  <a:cubicBezTo>
                    <a:pt x="68" y="44"/>
                    <a:pt x="58" y="34"/>
                    <a:pt x="47" y="37"/>
                  </a:cubicBezTo>
                  <a:cubicBezTo>
                    <a:pt x="46" y="37"/>
                    <a:pt x="47" y="39"/>
                    <a:pt x="48" y="39"/>
                  </a:cubicBezTo>
                  <a:cubicBezTo>
                    <a:pt x="60" y="36"/>
                    <a:pt x="67" y="16"/>
                    <a:pt x="56" y="8"/>
                  </a:cubicBezTo>
                  <a:cubicBezTo>
                    <a:pt x="42" y="0"/>
                    <a:pt x="32" y="28"/>
                    <a:pt x="38" y="37"/>
                  </a:cubicBezTo>
                  <a:cubicBezTo>
                    <a:pt x="38" y="38"/>
                    <a:pt x="40" y="38"/>
                    <a:pt x="39" y="37"/>
                  </a:cubicBezTo>
                  <a:cubicBezTo>
                    <a:pt x="36" y="31"/>
                    <a:pt x="37" y="25"/>
                    <a:pt x="40" y="19"/>
                  </a:cubicBezTo>
                  <a:cubicBezTo>
                    <a:pt x="43" y="12"/>
                    <a:pt x="59" y="1"/>
                    <a:pt x="60" y="19"/>
                  </a:cubicBezTo>
                  <a:cubicBezTo>
                    <a:pt x="60" y="24"/>
                    <a:pt x="57" y="30"/>
                    <a:pt x="53" y="34"/>
                  </a:cubicBezTo>
                  <a:cubicBezTo>
                    <a:pt x="52" y="34"/>
                    <a:pt x="51" y="35"/>
                    <a:pt x="50" y="36"/>
                  </a:cubicBezTo>
                  <a:cubicBezTo>
                    <a:pt x="50" y="43"/>
                    <a:pt x="52" y="50"/>
                    <a:pt x="56" y="57"/>
                  </a:cubicBezTo>
                  <a:cubicBezTo>
                    <a:pt x="47" y="62"/>
                    <a:pt x="40" y="50"/>
                    <a:pt x="39" y="44"/>
                  </a:cubicBezTo>
                  <a:cubicBezTo>
                    <a:pt x="38" y="43"/>
                    <a:pt x="37" y="43"/>
                    <a:pt x="37" y="44"/>
                  </a:cubicBezTo>
                  <a:cubicBezTo>
                    <a:pt x="39" y="55"/>
                    <a:pt x="35" y="66"/>
                    <a:pt x="23" y="59"/>
                  </a:cubicBezTo>
                  <a:cubicBezTo>
                    <a:pt x="20" y="57"/>
                    <a:pt x="17" y="54"/>
                    <a:pt x="16" y="50"/>
                  </a:cubicBezTo>
                  <a:cubicBezTo>
                    <a:pt x="14" y="44"/>
                    <a:pt x="23" y="42"/>
                    <a:pt x="27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2" y="40"/>
                    <a:pt x="17" y="38"/>
                    <a:pt x="13" y="36"/>
                  </a:cubicBezTo>
                  <a:cubicBezTo>
                    <a:pt x="0" y="28"/>
                    <a:pt x="10" y="11"/>
                    <a:pt x="22" y="19"/>
                  </a:cubicBezTo>
                  <a:cubicBezTo>
                    <a:pt x="29" y="24"/>
                    <a:pt x="33" y="31"/>
                    <a:pt x="38" y="38"/>
                  </a:cubicBezTo>
                  <a:cubicBezTo>
                    <a:pt x="38" y="39"/>
                    <a:pt x="39" y="37"/>
                    <a:pt x="39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850"/>
            <p:cNvSpPr/>
            <p:nvPr/>
          </p:nvSpPr>
          <p:spPr bwMode="auto">
            <a:xfrm>
              <a:off x="10638323" y="84486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5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9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851"/>
            <p:cNvSpPr/>
            <p:nvPr/>
          </p:nvSpPr>
          <p:spPr bwMode="auto">
            <a:xfrm>
              <a:off x="10630386" y="8440738"/>
              <a:ext cx="82550" cy="82550"/>
            </a:xfrm>
            <a:custGeom>
              <a:avLst/>
              <a:gdLst>
                <a:gd name="T0" fmla="*/ 17 w 22"/>
                <a:gd name="T1" fmla="*/ 6 h 22"/>
                <a:gd name="T2" fmla="*/ 6 w 22"/>
                <a:gd name="T3" fmla="*/ 18 h 22"/>
                <a:gd name="T4" fmla="*/ 4 w 22"/>
                <a:gd name="T5" fmla="*/ 6 h 22"/>
                <a:gd name="T6" fmla="*/ 17 w 22"/>
                <a:gd name="T7" fmla="*/ 6 h 22"/>
                <a:gd name="T8" fmla="*/ 18 w 22"/>
                <a:gd name="T9" fmla="*/ 6 h 22"/>
                <a:gd name="T10" fmla="*/ 5 w 22"/>
                <a:gd name="T11" fmla="*/ 3 h 22"/>
                <a:gd name="T12" fmla="*/ 2 w 22"/>
                <a:gd name="T13" fmla="*/ 16 h 22"/>
                <a:gd name="T14" fmla="*/ 14 w 22"/>
                <a:gd name="T15" fmla="*/ 20 h 22"/>
                <a:gd name="T16" fmla="*/ 18 w 22"/>
                <a:gd name="T17" fmla="*/ 7 h 22"/>
                <a:gd name="T18" fmla="*/ 17 w 22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7" y="6"/>
                  </a:moveTo>
                  <a:cubicBezTo>
                    <a:pt x="22" y="14"/>
                    <a:pt x="14" y="22"/>
                    <a:pt x="6" y="18"/>
                  </a:cubicBezTo>
                  <a:cubicBezTo>
                    <a:pt x="1" y="16"/>
                    <a:pt x="1" y="9"/>
                    <a:pt x="4" y="6"/>
                  </a:cubicBezTo>
                  <a:cubicBezTo>
                    <a:pt x="8" y="2"/>
                    <a:pt x="14" y="2"/>
                    <a:pt x="17" y="6"/>
                  </a:cubicBezTo>
                  <a:cubicBezTo>
                    <a:pt x="18" y="7"/>
                    <a:pt x="19" y="8"/>
                    <a:pt x="18" y="6"/>
                  </a:cubicBezTo>
                  <a:cubicBezTo>
                    <a:pt x="15" y="2"/>
                    <a:pt x="10" y="0"/>
                    <a:pt x="5" y="3"/>
                  </a:cubicBezTo>
                  <a:cubicBezTo>
                    <a:pt x="0" y="5"/>
                    <a:pt x="0" y="12"/>
                    <a:pt x="2" y="16"/>
                  </a:cubicBezTo>
                  <a:cubicBezTo>
                    <a:pt x="5" y="20"/>
                    <a:pt x="10" y="22"/>
                    <a:pt x="14" y="20"/>
                  </a:cubicBezTo>
                  <a:cubicBezTo>
                    <a:pt x="20" y="18"/>
                    <a:pt x="21" y="11"/>
                    <a:pt x="18" y="7"/>
                  </a:cubicBezTo>
                  <a:cubicBezTo>
                    <a:pt x="18" y="6"/>
                    <a:pt x="17" y="5"/>
                    <a:pt x="17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852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853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854"/>
            <p:cNvSpPr/>
            <p:nvPr/>
          </p:nvSpPr>
          <p:spPr bwMode="auto">
            <a:xfrm>
              <a:off x="10085873" y="8181976"/>
              <a:ext cx="225425" cy="214313"/>
            </a:xfrm>
            <a:custGeom>
              <a:avLst/>
              <a:gdLst>
                <a:gd name="T0" fmla="*/ 30 w 60"/>
                <a:gd name="T1" fmla="*/ 29 h 57"/>
                <a:gd name="T2" fmla="*/ 9 w 60"/>
                <a:gd name="T3" fmla="*/ 5 h 57"/>
                <a:gd name="T4" fmla="*/ 4 w 60"/>
                <a:gd name="T5" fmla="*/ 20 h 57"/>
                <a:gd name="T6" fmla="*/ 13 w 60"/>
                <a:gd name="T7" fmla="*/ 29 h 57"/>
                <a:gd name="T8" fmla="*/ 13 w 60"/>
                <a:gd name="T9" fmla="*/ 29 h 57"/>
                <a:gd name="T10" fmla="*/ 11 w 60"/>
                <a:gd name="T11" fmla="*/ 47 h 57"/>
                <a:gd name="T12" fmla="*/ 28 w 60"/>
                <a:gd name="T13" fmla="*/ 36 h 57"/>
                <a:gd name="T14" fmla="*/ 26 w 60"/>
                <a:gd name="T15" fmla="*/ 35 h 57"/>
                <a:gd name="T16" fmla="*/ 45 w 60"/>
                <a:gd name="T17" fmla="*/ 50 h 57"/>
                <a:gd name="T18" fmla="*/ 36 w 60"/>
                <a:gd name="T19" fmla="*/ 32 h 57"/>
                <a:gd name="T20" fmla="*/ 37 w 60"/>
                <a:gd name="T21" fmla="*/ 33 h 57"/>
                <a:gd name="T22" fmla="*/ 49 w 60"/>
                <a:gd name="T23" fmla="*/ 8 h 57"/>
                <a:gd name="T24" fmla="*/ 28 w 60"/>
                <a:gd name="T25" fmla="*/ 29 h 57"/>
                <a:gd name="T26" fmla="*/ 30 w 60"/>
                <a:gd name="T27" fmla="*/ 29 h 57"/>
                <a:gd name="T28" fmla="*/ 35 w 60"/>
                <a:gd name="T29" fmla="*/ 14 h 57"/>
                <a:gd name="T30" fmla="*/ 40 w 60"/>
                <a:gd name="T31" fmla="*/ 10 h 57"/>
                <a:gd name="T32" fmla="*/ 51 w 60"/>
                <a:gd name="T33" fmla="*/ 21 h 57"/>
                <a:gd name="T34" fmla="*/ 46 w 60"/>
                <a:gd name="T35" fmla="*/ 27 h 57"/>
                <a:gd name="T36" fmla="*/ 44 w 60"/>
                <a:gd name="T37" fmla="*/ 37 h 57"/>
                <a:gd name="T38" fmla="*/ 33 w 60"/>
                <a:gd name="T39" fmla="*/ 49 h 57"/>
                <a:gd name="T40" fmla="*/ 28 w 60"/>
                <a:gd name="T41" fmla="*/ 36 h 57"/>
                <a:gd name="T42" fmla="*/ 26 w 60"/>
                <a:gd name="T43" fmla="*/ 35 h 57"/>
                <a:gd name="T44" fmla="*/ 10 w 60"/>
                <a:gd name="T45" fmla="*/ 44 h 57"/>
                <a:gd name="T46" fmla="*/ 18 w 60"/>
                <a:gd name="T47" fmla="*/ 31 h 57"/>
                <a:gd name="T48" fmla="*/ 18 w 60"/>
                <a:gd name="T49" fmla="*/ 29 h 57"/>
                <a:gd name="T50" fmla="*/ 4 w 60"/>
                <a:gd name="T51" fmla="*/ 16 h 57"/>
                <a:gd name="T52" fmla="*/ 9 w 60"/>
                <a:gd name="T53" fmla="*/ 7 h 57"/>
                <a:gd name="T54" fmla="*/ 19 w 60"/>
                <a:gd name="T55" fmla="*/ 10 h 57"/>
                <a:gd name="T56" fmla="*/ 28 w 60"/>
                <a:gd name="T57" fmla="*/ 29 h 57"/>
                <a:gd name="T58" fmla="*/ 30 w 60"/>
                <a:gd name="T5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57">
                  <a:moveTo>
                    <a:pt x="30" y="29"/>
                  </a:moveTo>
                  <a:cubicBezTo>
                    <a:pt x="27" y="22"/>
                    <a:pt x="21" y="0"/>
                    <a:pt x="9" y="5"/>
                  </a:cubicBezTo>
                  <a:cubicBezTo>
                    <a:pt x="2" y="7"/>
                    <a:pt x="0" y="13"/>
                    <a:pt x="4" y="20"/>
                  </a:cubicBezTo>
                  <a:cubicBezTo>
                    <a:pt x="6" y="24"/>
                    <a:pt x="9" y="26"/>
                    <a:pt x="13" y="29"/>
                  </a:cubicBezTo>
                  <a:cubicBezTo>
                    <a:pt x="18" y="31"/>
                    <a:pt x="17" y="28"/>
                    <a:pt x="13" y="29"/>
                  </a:cubicBezTo>
                  <a:cubicBezTo>
                    <a:pt x="1" y="30"/>
                    <a:pt x="4" y="41"/>
                    <a:pt x="11" y="47"/>
                  </a:cubicBezTo>
                  <a:cubicBezTo>
                    <a:pt x="20" y="56"/>
                    <a:pt x="26" y="45"/>
                    <a:pt x="28" y="36"/>
                  </a:cubicBezTo>
                  <a:cubicBezTo>
                    <a:pt x="27" y="36"/>
                    <a:pt x="26" y="36"/>
                    <a:pt x="26" y="35"/>
                  </a:cubicBezTo>
                  <a:cubicBezTo>
                    <a:pt x="25" y="46"/>
                    <a:pt x="34" y="57"/>
                    <a:pt x="45" y="50"/>
                  </a:cubicBezTo>
                  <a:cubicBezTo>
                    <a:pt x="55" y="44"/>
                    <a:pt x="45" y="32"/>
                    <a:pt x="36" y="32"/>
                  </a:cubicBezTo>
                  <a:cubicBezTo>
                    <a:pt x="35" y="32"/>
                    <a:pt x="35" y="33"/>
                    <a:pt x="37" y="33"/>
                  </a:cubicBezTo>
                  <a:cubicBezTo>
                    <a:pt x="48" y="34"/>
                    <a:pt x="60" y="16"/>
                    <a:pt x="49" y="8"/>
                  </a:cubicBezTo>
                  <a:cubicBezTo>
                    <a:pt x="39" y="1"/>
                    <a:pt x="25" y="20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ubicBezTo>
                    <a:pt x="28" y="24"/>
                    <a:pt x="31" y="18"/>
                    <a:pt x="35" y="14"/>
                  </a:cubicBezTo>
                  <a:cubicBezTo>
                    <a:pt x="36" y="12"/>
                    <a:pt x="38" y="11"/>
                    <a:pt x="40" y="10"/>
                  </a:cubicBezTo>
                  <a:cubicBezTo>
                    <a:pt x="48" y="5"/>
                    <a:pt x="53" y="14"/>
                    <a:pt x="51" y="21"/>
                  </a:cubicBezTo>
                  <a:cubicBezTo>
                    <a:pt x="50" y="23"/>
                    <a:pt x="48" y="25"/>
                    <a:pt x="46" y="27"/>
                  </a:cubicBezTo>
                  <a:cubicBezTo>
                    <a:pt x="41" y="33"/>
                    <a:pt x="36" y="28"/>
                    <a:pt x="44" y="37"/>
                  </a:cubicBezTo>
                  <a:cubicBezTo>
                    <a:pt x="52" y="44"/>
                    <a:pt x="41" y="54"/>
                    <a:pt x="33" y="49"/>
                  </a:cubicBezTo>
                  <a:cubicBezTo>
                    <a:pt x="29" y="47"/>
                    <a:pt x="27" y="41"/>
                    <a:pt x="28" y="36"/>
                  </a:cubicBezTo>
                  <a:cubicBezTo>
                    <a:pt x="28" y="35"/>
                    <a:pt x="26" y="34"/>
                    <a:pt x="26" y="35"/>
                  </a:cubicBezTo>
                  <a:cubicBezTo>
                    <a:pt x="24" y="45"/>
                    <a:pt x="18" y="54"/>
                    <a:pt x="10" y="44"/>
                  </a:cubicBezTo>
                  <a:cubicBezTo>
                    <a:pt x="3" y="36"/>
                    <a:pt x="9" y="30"/>
                    <a:pt x="18" y="31"/>
                  </a:cubicBezTo>
                  <a:cubicBezTo>
                    <a:pt x="19" y="31"/>
                    <a:pt x="19" y="29"/>
                    <a:pt x="18" y="29"/>
                  </a:cubicBezTo>
                  <a:cubicBezTo>
                    <a:pt x="12" y="27"/>
                    <a:pt x="6" y="23"/>
                    <a:pt x="4" y="16"/>
                  </a:cubicBezTo>
                  <a:cubicBezTo>
                    <a:pt x="2" y="12"/>
                    <a:pt x="6" y="9"/>
                    <a:pt x="9" y="7"/>
                  </a:cubicBezTo>
                  <a:cubicBezTo>
                    <a:pt x="13" y="4"/>
                    <a:pt x="17" y="7"/>
                    <a:pt x="19" y="10"/>
                  </a:cubicBezTo>
                  <a:cubicBezTo>
                    <a:pt x="23" y="15"/>
                    <a:pt x="26" y="23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855"/>
            <p:cNvSpPr/>
            <p:nvPr/>
          </p:nvSpPr>
          <p:spPr bwMode="auto">
            <a:xfrm>
              <a:off x="10157311" y="8264526"/>
              <a:ext cx="58737" cy="60325"/>
            </a:xfrm>
            <a:custGeom>
              <a:avLst/>
              <a:gdLst>
                <a:gd name="T0" fmla="*/ 15 w 16"/>
                <a:gd name="T1" fmla="*/ 6 h 16"/>
                <a:gd name="T2" fmla="*/ 10 w 16"/>
                <a:gd name="T3" fmla="*/ 14 h 16"/>
                <a:gd name="T4" fmla="*/ 1 w 16"/>
                <a:gd name="T5" fmla="*/ 10 h 16"/>
                <a:gd name="T6" fmla="*/ 6 w 16"/>
                <a:gd name="T7" fmla="*/ 1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6" y="16"/>
                    <a:pt x="2" y="13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856"/>
            <p:cNvSpPr/>
            <p:nvPr/>
          </p:nvSpPr>
          <p:spPr bwMode="auto">
            <a:xfrm>
              <a:off x="10133498" y="8242301"/>
              <a:ext cx="87312" cy="88900"/>
            </a:xfrm>
            <a:custGeom>
              <a:avLst/>
              <a:gdLst>
                <a:gd name="T0" fmla="*/ 21 w 23"/>
                <a:gd name="T1" fmla="*/ 12 h 24"/>
                <a:gd name="T2" fmla="*/ 8 w 23"/>
                <a:gd name="T3" fmla="*/ 19 h 24"/>
                <a:gd name="T4" fmla="*/ 21 w 23"/>
                <a:gd name="T5" fmla="*/ 12 h 24"/>
                <a:gd name="T6" fmla="*/ 22 w 23"/>
                <a:gd name="T7" fmla="*/ 12 h 24"/>
                <a:gd name="T8" fmla="*/ 12 w 23"/>
                <a:gd name="T9" fmla="*/ 5 h 24"/>
                <a:gd name="T10" fmla="*/ 5 w 23"/>
                <a:gd name="T11" fmla="*/ 16 h 24"/>
                <a:gd name="T12" fmla="*/ 16 w 23"/>
                <a:gd name="T13" fmla="*/ 23 h 24"/>
                <a:gd name="T14" fmla="*/ 22 w 23"/>
                <a:gd name="T15" fmla="*/ 12 h 24"/>
                <a:gd name="T16" fmla="*/ 21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21" y="12"/>
                  </a:moveTo>
                  <a:cubicBezTo>
                    <a:pt x="23" y="19"/>
                    <a:pt x="14" y="24"/>
                    <a:pt x="8" y="19"/>
                  </a:cubicBezTo>
                  <a:cubicBezTo>
                    <a:pt x="0" y="12"/>
                    <a:pt x="17" y="0"/>
                    <a:pt x="21" y="12"/>
                  </a:cubicBezTo>
                  <a:cubicBezTo>
                    <a:pt x="21" y="12"/>
                    <a:pt x="22" y="13"/>
                    <a:pt x="22" y="12"/>
                  </a:cubicBezTo>
                  <a:cubicBezTo>
                    <a:pt x="20" y="8"/>
                    <a:pt x="17" y="4"/>
                    <a:pt x="12" y="5"/>
                  </a:cubicBezTo>
                  <a:cubicBezTo>
                    <a:pt x="7" y="6"/>
                    <a:pt x="4" y="11"/>
                    <a:pt x="5" y="16"/>
                  </a:cubicBezTo>
                  <a:cubicBezTo>
                    <a:pt x="7" y="21"/>
                    <a:pt x="11" y="23"/>
                    <a:pt x="16" y="23"/>
                  </a:cubicBezTo>
                  <a:cubicBezTo>
                    <a:pt x="21" y="22"/>
                    <a:pt x="23" y="17"/>
                    <a:pt x="22" y="12"/>
                  </a:cubicBezTo>
                  <a:cubicBezTo>
                    <a:pt x="22" y="11"/>
                    <a:pt x="20" y="10"/>
                    <a:pt x="21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857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858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859"/>
            <p:cNvSpPr/>
            <p:nvPr/>
          </p:nvSpPr>
          <p:spPr bwMode="auto">
            <a:xfrm>
              <a:off x="9946173" y="8267701"/>
              <a:ext cx="263525" cy="244475"/>
            </a:xfrm>
            <a:custGeom>
              <a:avLst/>
              <a:gdLst>
                <a:gd name="T0" fmla="*/ 38 w 70"/>
                <a:gd name="T1" fmla="*/ 33 h 65"/>
                <a:gd name="T2" fmla="*/ 15 w 70"/>
                <a:gd name="T3" fmla="*/ 11 h 65"/>
                <a:gd name="T4" fmla="*/ 4 w 70"/>
                <a:gd name="T5" fmla="*/ 27 h 65"/>
                <a:gd name="T6" fmla="*/ 15 w 70"/>
                <a:gd name="T7" fmla="*/ 36 h 65"/>
                <a:gd name="T8" fmla="*/ 24 w 70"/>
                <a:gd name="T9" fmla="*/ 38 h 65"/>
                <a:gd name="T10" fmla="*/ 21 w 70"/>
                <a:gd name="T11" fmla="*/ 37 h 65"/>
                <a:gd name="T12" fmla="*/ 18 w 70"/>
                <a:gd name="T13" fmla="*/ 38 h 65"/>
                <a:gd name="T14" fmla="*/ 15 w 70"/>
                <a:gd name="T15" fmla="*/ 52 h 65"/>
                <a:gd name="T16" fmla="*/ 31 w 70"/>
                <a:gd name="T17" fmla="*/ 59 h 65"/>
                <a:gd name="T18" fmla="*/ 36 w 70"/>
                <a:gd name="T19" fmla="*/ 55 h 65"/>
                <a:gd name="T20" fmla="*/ 38 w 70"/>
                <a:gd name="T21" fmla="*/ 49 h 65"/>
                <a:gd name="T22" fmla="*/ 38 w 70"/>
                <a:gd name="T23" fmla="*/ 45 h 65"/>
                <a:gd name="T24" fmla="*/ 36 w 70"/>
                <a:gd name="T25" fmla="*/ 43 h 65"/>
                <a:gd name="T26" fmla="*/ 60 w 70"/>
                <a:gd name="T27" fmla="*/ 51 h 65"/>
                <a:gd name="T28" fmla="*/ 46 w 70"/>
                <a:gd name="T29" fmla="*/ 33 h 65"/>
                <a:gd name="T30" fmla="*/ 46 w 70"/>
                <a:gd name="T31" fmla="*/ 35 h 65"/>
                <a:gd name="T32" fmla="*/ 54 w 70"/>
                <a:gd name="T33" fmla="*/ 5 h 65"/>
                <a:gd name="T34" fmla="*/ 36 w 70"/>
                <a:gd name="T35" fmla="*/ 34 h 65"/>
                <a:gd name="T36" fmla="*/ 38 w 70"/>
                <a:gd name="T37" fmla="*/ 33 h 65"/>
                <a:gd name="T38" fmla="*/ 38 w 70"/>
                <a:gd name="T39" fmla="*/ 17 h 65"/>
                <a:gd name="T40" fmla="*/ 44 w 70"/>
                <a:gd name="T41" fmla="*/ 8 h 65"/>
                <a:gd name="T42" fmla="*/ 58 w 70"/>
                <a:gd name="T43" fmla="*/ 15 h 65"/>
                <a:gd name="T44" fmla="*/ 53 w 70"/>
                <a:gd name="T45" fmla="*/ 29 h 65"/>
                <a:gd name="T46" fmla="*/ 50 w 70"/>
                <a:gd name="T47" fmla="*/ 31 h 65"/>
                <a:gd name="T48" fmla="*/ 59 w 70"/>
                <a:gd name="T49" fmla="*/ 50 h 65"/>
                <a:gd name="T50" fmla="*/ 37 w 70"/>
                <a:gd name="T51" fmla="*/ 40 h 65"/>
                <a:gd name="T52" fmla="*/ 35 w 70"/>
                <a:gd name="T53" fmla="*/ 41 h 65"/>
                <a:gd name="T54" fmla="*/ 21 w 70"/>
                <a:gd name="T55" fmla="*/ 55 h 65"/>
                <a:gd name="T56" fmla="*/ 26 w 70"/>
                <a:gd name="T57" fmla="*/ 38 h 65"/>
                <a:gd name="T58" fmla="*/ 25 w 70"/>
                <a:gd name="T59" fmla="*/ 36 h 65"/>
                <a:gd name="T60" fmla="*/ 12 w 70"/>
                <a:gd name="T61" fmla="*/ 32 h 65"/>
                <a:gd name="T62" fmla="*/ 19 w 70"/>
                <a:gd name="T63" fmla="*/ 15 h 65"/>
                <a:gd name="T64" fmla="*/ 36 w 70"/>
                <a:gd name="T65" fmla="*/ 34 h 65"/>
                <a:gd name="T66" fmla="*/ 38 w 70"/>
                <a:gd name="T6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5">
                  <a:moveTo>
                    <a:pt x="38" y="33"/>
                  </a:moveTo>
                  <a:cubicBezTo>
                    <a:pt x="32" y="24"/>
                    <a:pt x="25" y="13"/>
                    <a:pt x="15" y="11"/>
                  </a:cubicBezTo>
                  <a:cubicBezTo>
                    <a:pt x="6" y="9"/>
                    <a:pt x="1" y="21"/>
                    <a:pt x="4" y="27"/>
                  </a:cubicBezTo>
                  <a:cubicBezTo>
                    <a:pt x="6" y="32"/>
                    <a:pt x="11" y="34"/>
                    <a:pt x="15" y="36"/>
                  </a:cubicBezTo>
                  <a:cubicBezTo>
                    <a:pt x="18" y="37"/>
                    <a:pt x="21" y="38"/>
                    <a:pt x="24" y="38"/>
                  </a:cubicBezTo>
                  <a:cubicBezTo>
                    <a:pt x="23" y="36"/>
                    <a:pt x="23" y="36"/>
                    <a:pt x="21" y="37"/>
                  </a:cubicBezTo>
                  <a:cubicBezTo>
                    <a:pt x="20" y="37"/>
                    <a:pt x="19" y="38"/>
                    <a:pt x="18" y="38"/>
                  </a:cubicBezTo>
                  <a:cubicBezTo>
                    <a:pt x="12" y="41"/>
                    <a:pt x="12" y="47"/>
                    <a:pt x="15" y="52"/>
                  </a:cubicBezTo>
                  <a:cubicBezTo>
                    <a:pt x="19" y="56"/>
                    <a:pt x="25" y="60"/>
                    <a:pt x="31" y="59"/>
                  </a:cubicBezTo>
                  <a:cubicBezTo>
                    <a:pt x="33" y="59"/>
                    <a:pt x="35" y="57"/>
                    <a:pt x="36" y="55"/>
                  </a:cubicBezTo>
                  <a:cubicBezTo>
                    <a:pt x="37" y="53"/>
                    <a:pt x="38" y="51"/>
                    <a:pt x="38" y="49"/>
                  </a:cubicBezTo>
                  <a:cubicBezTo>
                    <a:pt x="38" y="48"/>
                    <a:pt x="38" y="47"/>
                    <a:pt x="38" y="45"/>
                  </a:cubicBezTo>
                  <a:cubicBezTo>
                    <a:pt x="38" y="32"/>
                    <a:pt x="38" y="51"/>
                    <a:pt x="36" y="43"/>
                  </a:cubicBezTo>
                  <a:cubicBezTo>
                    <a:pt x="39" y="55"/>
                    <a:pt x="52" y="59"/>
                    <a:pt x="60" y="51"/>
                  </a:cubicBezTo>
                  <a:cubicBezTo>
                    <a:pt x="70" y="41"/>
                    <a:pt x="55" y="31"/>
                    <a:pt x="46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40" y="0"/>
                    <a:pt x="29" y="22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ubicBezTo>
                    <a:pt x="35" y="28"/>
                    <a:pt x="36" y="22"/>
                    <a:pt x="38" y="17"/>
                  </a:cubicBezTo>
                  <a:cubicBezTo>
                    <a:pt x="39" y="14"/>
                    <a:pt x="41" y="11"/>
                    <a:pt x="44" y="8"/>
                  </a:cubicBezTo>
                  <a:cubicBezTo>
                    <a:pt x="49" y="3"/>
                    <a:pt x="58" y="8"/>
                    <a:pt x="58" y="15"/>
                  </a:cubicBezTo>
                  <a:cubicBezTo>
                    <a:pt x="58" y="20"/>
                    <a:pt x="56" y="25"/>
                    <a:pt x="53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5" y="36"/>
                    <a:pt x="58" y="42"/>
                    <a:pt x="59" y="50"/>
                  </a:cubicBezTo>
                  <a:cubicBezTo>
                    <a:pt x="49" y="65"/>
                    <a:pt x="39" y="46"/>
                    <a:pt x="37" y="40"/>
                  </a:cubicBezTo>
                  <a:cubicBezTo>
                    <a:pt x="37" y="39"/>
                    <a:pt x="35" y="39"/>
                    <a:pt x="35" y="41"/>
                  </a:cubicBezTo>
                  <a:cubicBezTo>
                    <a:pt x="37" y="51"/>
                    <a:pt x="33" y="62"/>
                    <a:pt x="21" y="55"/>
                  </a:cubicBezTo>
                  <a:cubicBezTo>
                    <a:pt x="11" y="48"/>
                    <a:pt x="15" y="40"/>
                    <a:pt x="26" y="38"/>
                  </a:cubicBezTo>
                  <a:cubicBezTo>
                    <a:pt x="27" y="38"/>
                    <a:pt x="26" y="36"/>
                    <a:pt x="25" y="36"/>
                  </a:cubicBezTo>
                  <a:cubicBezTo>
                    <a:pt x="20" y="36"/>
                    <a:pt x="16" y="34"/>
                    <a:pt x="12" y="32"/>
                  </a:cubicBezTo>
                  <a:cubicBezTo>
                    <a:pt x="0" y="26"/>
                    <a:pt x="6" y="7"/>
                    <a:pt x="19" y="15"/>
                  </a:cubicBezTo>
                  <a:cubicBezTo>
                    <a:pt x="26" y="19"/>
                    <a:pt x="32" y="27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60"/>
            <p:cNvSpPr/>
            <p:nvPr/>
          </p:nvSpPr>
          <p:spPr bwMode="auto">
            <a:xfrm>
              <a:off x="10043011" y="8361363"/>
              <a:ext cx="68262" cy="68263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6 h 18"/>
                <a:gd name="T4" fmla="*/ 2 w 18"/>
                <a:gd name="T5" fmla="*/ 13 h 18"/>
                <a:gd name="T6" fmla="*/ 5 w 18"/>
                <a:gd name="T7" fmla="*/ 3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9"/>
                    <a:pt x="17" y="13"/>
                    <a:pt x="13" y="16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5" y="3"/>
                  </a:cubicBezTo>
                  <a:cubicBezTo>
                    <a:pt x="8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61"/>
            <p:cNvSpPr/>
            <p:nvPr/>
          </p:nvSpPr>
          <p:spPr bwMode="auto">
            <a:xfrm>
              <a:off x="10020786" y="8342313"/>
              <a:ext cx="101600" cy="98425"/>
            </a:xfrm>
            <a:custGeom>
              <a:avLst/>
              <a:gdLst>
                <a:gd name="T0" fmla="*/ 22 w 27"/>
                <a:gd name="T1" fmla="*/ 10 h 26"/>
                <a:gd name="T2" fmla="*/ 9 w 27"/>
                <a:gd name="T3" fmla="*/ 20 h 26"/>
                <a:gd name="T4" fmla="*/ 22 w 27"/>
                <a:gd name="T5" fmla="*/ 10 h 26"/>
                <a:gd name="T6" fmla="*/ 23 w 27"/>
                <a:gd name="T7" fmla="*/ 9 h 26"/>
                <a:gd name="T8" fmla="*/ 9 w 27"/>
                <a:gd name="T9" fmla="*/ 6 h 26"/>
                <a:gd name="T10" fmla="*/ 7 w 27"/>
                <a:gd name="T11" fmla="*/ 20 h 26"/>
                <a:gd name="T12" fmla="*/ 20 w 27"/>
                <a:gd name="T13" fmla="*/ 23 h 26"/>
                <a:gd name="T14" fmla="*/ 23 w 27"/>
                <a:gd name="T15" fmla="*/ 9 h 26"/>
                <a:gd name="T16" fmla="*/ 22 w 2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2" y="10"/>
                  </a:moveTo>
                  <a:cubicBezTo>
                    <a:pt x="27" y="18"/>
                    <a:pt x="16" y="26"/>
                    <a:pt x="9" y="20"/>
                  </a:cubicBezTo>
                  <a:cubicBezTo>
                    <a:pt x="0" y="13"/>
                    <a:pt x="15" y="0"/>
                    <a:pt x="22" y="10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19" y="5"/>
                    <a:pt x="14" y="3"/>
                    <a:pt x="9" y="6"/>
                  </a:cubicBezTo>
                  <a:cubicBezTo>
                    <a:pt x="4" y="10"/>
                    <a:pt x="4" y="16"/>
                    <a:pt x="7" y="20"/>
                  </a:cubicBezTo>
                  <a:cubicBezTo>
                    <a:pt x="10" y="24"/>
                    <a:pt x="16" y="25"/>
                    <a:pt x="20" y="23"/>
                  </a:cubicBezTo>
                  <a:cubicBezTo>
                    <a:pt x="25" y="20"/>
                    <a:pt x="25" y="14"/>
                    <a:pt x="23" y="9"/>
                  </a:cubicBezTo>
                  <a:cubicBezTo>
                    <a:pt x="22" y="8"/>
                    <a:pt x="21" y="9"/>
                    <a:pt x="22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62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63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864"/>
            <p:cNvSpPr/>
            <p:nvPr/>
          </p:nvSpPr>
          <p:spPr bwMode="auto">
            <a:xfrm>
              <a:off x="10984398" y="8313738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5 w 47"/>
                <a:gd name="T3" fmla="*/ 2 h 46"/>
                <a:gd name="T4" fmla="*/ 12 w 47"/>
                <a:gd name="T5" fmla="*/ 23 h 46"/>
                <a:gd name="T6" fmla="*/ 13 w 47"/>
                <a:gd name="T7" fmla="*/ 21 h 46"/>
                <a:gd name="T8" fmla="*/ 1 w 47"/>
                <a:gd name="T9" fmla="*/ 29 h 46"/>
                <a:gd name="T10" fmla="*/ 18 w 47"/>
                <a:gd name="T11" fmla="*/ 29 h 46"/>
                <a:gd name="T12" fmla="*/ 16 w 47"/>
                <a:gd name="T13" fmla="*/ 28 h 46"/>
                <a:gd name="T14" fmla="*/ 24 w 47"/>
                <a:gd name="T15" fmla="*/ 45 h 46"/>
                <a:gd name="T16" fmla="*/ 25 w 47"/>
                <a:gd name="T17" fmla="*/ 29 h 46"/>
                <a:gd name="T18" fmla="*/ 24 w 47"/>
                <a:gd name="T19" fmla="*/ 31 h 46"/>
                <a:gd name="T20" fmla="*/ 42 w 47"/>
                <a:gd name="T21" fmla="*/ 18 h 46"/>
                <a:gd name="T22" fmla="*/ 19 w 47"/>
                <a:gd name="T23" fmla="*/ 25 h 46"/>
                <a:gd name="T24" fmla="*/ 21 w 47"/>
                <a:gd name="T25" fmla="*/ 25 h 46"/>
                <a:gd name="T26" fmla="*/ 36 w 47"/>
                <a:gd name="T27" fmla="*/ 16 h 46"/>
                <a:gd name="T28" fmla="*/ 40 w 47"/>
                <a:gd name="T29" fmla="*/ 24 h 46"/>
                <a:gd name="T30" fmla="*/ 34 w 47"/>
                <a:gd name="T31" fmla="*/ 29 h 46"/>
                <a:gd name="T32" fmla="*/ 25 w 47"/>
                <a:gd name="T33" fmla="*/ 29 h 46"/>
                <a:gd name="T34" fmla="*/ 24 w 47"/>
                <a:gd name="T35" fmla="*/ 31 h 46"/>
                <a:gd name="T36" fmla="*/ 29 w 47"/>
                <a:gd name="T37" fmla="*/ 37 h 46"/>
                <a:gd name="T38" fmla="*/ 17 w 47"/>
                <a:gd name="T39" fmla="*/ 39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30 h 46"/>
                <a:gd name="T46" fmla="*/ 12 w 47"/>
                <a:gd name="T47" fmla="*/ 23 h 46"/>
                <a:gd name="T48" fmla="*/ 13 w 47"/>
                <a:gd name="T49" fmla="*/ 21 h 46"/>
                <a:gd name="T50" fmla="*/ 8 w 47"/>
                <a:gd name="T51" fmla="*/ 13 h 46"/>
                <a:gd name="T52" fmla="*/ 20 w 47"/>
                <a:gd name="T53" fmla="*/ 9 h 46"/>
                <a:gd name="T54" fmla="*/ 19 w 47"/>
                <a:gd name="T55" fmla="*/ 25 h 46"/>
                <a:gd name="T56" fmla="*/ 21 w 47"/>
                <a:gd name="T57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2" y="18"/>
                    <a:pt x="25" y="3"/>
                    <a:pt x="15" y="2"/>
                  </a:cubicBezTo>
                  <a:cubicBezTo>
                    <a:pt x="1" y="0"/>
                    <a:pt x="7" y="18"/>
                    <a:pt x="12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7"/>
                    <a:pt x="0" y="20"/>
                    <a:pt x="1" y="29"/>
                  </a:cubicBezTo>
                  <a:cubicBezTo>
                    <a:pt x="3" y="41"/>
                    <a:pt x="13" y="36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2" y="36"/>
                    <a:pt x="15" y="46"/>
                    <a:pt x="24" y="45"/>
                  </a:cubicBezTo>
                  <a:cubicBezTo>
                    <a:pt x="33" y="44"/>
                    <a:pt x="31" y="32"/>
                    <a:pt x="25" y="29"/>
                  </a:cubicBezTo>
                  <a:cubicBezTo>
                    <a:pt x="24" y="28"/>
                    <a:pt x="23" y="30"/>
                    <a:pt x="24" y="31"/>
                  </a:cubicBezTo>
                  <a:cubicBezTo>
                    <a:pt x="30" y="34"/>
                    <a:pt x="47" y="27"/>
                    <a:pt x="42" y="18"/>
                  </a:cubicBezTo>
                  <a:cubicBezTo>
                    <a:pt x="37" y="9"/>
                    <a:pt x="21" y="16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ubicBezTo>
                    <a:pt x="22" y="19"/>
                    <a:pt x="30" y="16"/>
                    <a:pt x="36" y="16"/>
                  </a:cubicBezTo>
                  <a:cubicBezTo>
                    <a:pt x="40" y="17"/>
                    <a:pt x="42" y="19"/>
                    <a:pt x="40" y="24"/>
                  </a:cubicBezTo>
                  <a:cubicBezTo>
                    <a:pt x="39" y="26"/>
                    <a:pt x="37" y="28"/>
                    <a:pt x="34" y="29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4" y="30"/>
                    <a:pt x="24" y="31"/>
                  </a:cubicBezTo>
                  <a:cubicBezTo>
                    <a:pt x="27" y="32"/>
                    <a:pt x="29" y="34"/>
                    <a:pt x="29" y="37"/>
                  </a:cubicBezTo>
                  <a:cubicBezTo>
                    <a:pt x="23" y="44"/>
                    <a:pt x="19" y="44"/>
                    <a:pt x="17" y="39"/>
                  </a:cubicBezTo>
                  <a:cubicBezTo>
                    <a:pt x="15" y="36"/>
                    <a:pt x="16" y="32"/>
                    <a:pt x="18" y="29"/>
                  </a:cubicBezTo>
                  <a:cubicBezTo>
                    <a:pt x="18" y="28"/>
                    <a:pt x="17" y="27"/>
                    <a:pt x="16" y="28"/>
                  </a:cubicBezTo>
                  <a:cubicBezTo>
                    <a:pt x="12" y="34"/>
                    <a:pt x="6" y="38"/>
                    <a:pt x="3" y="30"/>
                  </a:cubicBezTo>
                  <a:cubicBezTo>
                    <a:pt x="1" y="23"/>
                    <a:pt x="6" y="19"/>
                    <a:pt x="12" y="23"/>
                  </a:cubicBezTo>
                  <a:cubicBezTo>
                    <a:pt x="13" y="23"/>
                    <a:pt x="14" y="22"/>
                    <a:pt x="13" y="21"/>
                  </a:cubicBezTo>
                  <a:cubicBezTo>
                    <a:pt x="11" y="19"/>
                    <a:pt x="9" y="16"/>
                    <a:pt x="8" y="13"/>
                  </a:cubicBezTo>
                  <a:cubicBezTo>
                    <a:pt x="6" y="4"/>
                    <a:pt x="17" y="0"/>
                    <a:pt x="20" y="9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865"/>
            <p:cNvSpPr/>
            <p:nvPr/>
          </p:nvSpPr>
          <p:spPr bwMode="auto">
            <a:xfrm>
              <a:off x="11033611" y="8385176"/>
              <a:ext cx="44450" cy="41275"/>
            </a:xfrm>
            <a:custGeom>
              <a:avLst/>
              <a:gdLst>
                <a:gd name="T0" fmla="*/ 11 w 12"/>
                <a:gd name="T1" fmla="*/ 7 h 11"/>
                <a:gd name="T2" fmla="*/ 5 w 12"/>
                <a:gd name="T3" fmla="*/ 11 h 11"/>
                <a:gd name="T4" fmla="*/ 1 w 12"/>
                <a:gd name="T5" fmla="*/ 5 h 11"/>
                <a:gd name="T6" fmla="*/ 7 w 12"/>
                <a:gd name="T7" fmla="*/ 1 h 11"/>
                <a:gd name="T8" fmla="*/ 11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7"/>
                  </a:moveTo>
                  <a:cubicBezTo>
                    <a:pt x="11" y="10"/>
                    <a:pt x="8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866"/>
            <p:cNvSpPr/>
            <p:nvPr/>
          </p:nvSpPr>
          <p:spPr bwMode="auto">
            <a:xfrm>
              <a:off x="11025673" y="8369301"/>
              <a:ext cx="60325" cy="68263"/>
            </a:xfrm>
            <a:custGeom>
              <a:avLst/>
              <a:gdLst>
                <a:gd name="T0" fmla="*/ 13 w 16"/>
                <a:gd name="T1" fmla="*/ 10 h 18"/>
                <a:gd name="T2" fmla="*/ 9 w 16"/>
                <a:gd name="T3" fmla="*/ 15 h 18"/>
                <a:gd name="T4" fmla="*/ 3 w 16"/>
                <a:gd name="T5" fmla="*/ 10 h 18"/>
                <a:gd name="T6" fmla="*/ 8 w 16"/>
                <a:gd name="T7" fmla="*/ 4 h 18"/>
                <a:gd name="T8" fmla="*/ 13 w 16"/>
                <a:gd name="T9" fmla="*/ 11 h 18"/>
                <a:gd name="T10" fmla="*/ 15 w 16"/>
                <a:gd name="T11" fmla="*/ 11 h 18"/>
                <a:gd name="T12" fmla="*/ 1 w 16"/>
                <a:gd name="T13" fmla="*/ 9 h 18"/>
                <a:gd name="T14" fmla="*/ 6 w 16"/>
                <a:gd name="T15" fmla="*/ 16 h 18"/>
                <a:gd name="T16" fmla="*/ 15 w 16"/>
                <a:gd name="T17" fmla="*/ 11 h 18"/>
                <a:gd name="T18" fmla="*/ 13 w 16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3" y="10"/>
                  </a:moveTo>
                  <a:cubicBezTo>
                    <a:pt x="12" y="12"/>
                    <a:pt x="11" y="14"/>
                    <a:pt x="9" y="15"/>
                  </a:cubicBezTo>
                  <a:cubicBezTo>
                    <a:pt x="6" y="17"/>
                    <a:pt x="3" y="13"/>
                    <a:pt x="3" y="10"/>
                  </a:cubicBezTo>
                  <a:cubicBezTo>
                    <a:pt x="3" y="7"/>
                    <a:pt x="6" y="4"/>
                    <a:pt x="8" y="4"/>
                  </a:cubicBezTo>
                  <a:cubicBezTo>
                    <a:pt x="12" y="4"/>
                    <a:pt x="13" y="8"/>
                    <a:pt x="13" y="11"/>
                  </a:cubicBezTo>
                  <a:cubicBezTo>
                    <a:pt x="13" y="11"/>
                    <a:pt x="14" y="12"/>
                    <a:pt x="15" y="11"/>
                  </a:cubicBezTo>
                  <a:cubicBezTo>
                    <a:pt x="16" y="3"/>
                    <a:pt x="3" y="0"/>
                    <a:pt x="1" y="9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10" y="18"/>
                    <a:pt x="14" y="15"/>
                    <a:pt x="15" y="11"/>
                  </a:cubicBezTo>
                  <a:cubicBezTo>
                    <a:pt x="15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867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868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869"/>
            <p:cNvSpPr/>
            <p:nvPr/>
          </p:nvSpPr>
          <p:spPr bwMode="auto">
            <a:xfrm>
              <a:off x="10724048" y="8229601"/>
              <a:ext cx="177800" cy="177800"/>
            </a:xfrm>
            <a:custGeom>
              <a:avLst/>
              <a:gdLst>
                <a:gd name="T0" fmla="*/ 22 w 47"/>
                <a:gd name="T1" fmla="*/ 25 h 47"/>
                <a:gd name="T2" fmla="*/ 16 w 47"/>
                <a:gd name="T3" fmla="*/ 1 h 47"/>
                <a:gd name="T4" fmla="*/ 13 w 47"/>
                <a:gd name="T5" fmla="*/ 23 h 47"/>
                <a:gd name="T6" fmla="*/ 14 w 47"/>
                <a:gd name="T7" fmla="*/ 21 h 47"/>
                <a:gd name="T8" fmla="*/ 2 w 47"/>
                <a:gd name="T9" fmla="*/ 29 h 47"/>
                <a:gd name="T10" fmla="*/ 18 w 47"/>
                <a:gd name="T11" fmla="*/ 29 h 47"/>
                <a:gd name="T12" fmla="*/ 17 w 47"/>
                <a:gd name="T13" fmla="*/ 28 h 47"/>
                <a:gd name="T14" fmla="*/ 23 w 47"/>
                <a:gd name="T15" fmla="*/ 45 h 47"/>
                <a:gd name="T16" fmla="*/ 25 w 47"/>
                <a:gd name="T17" fmla="*/ 29 h 47"/>
                <a:gd name="T18" fmla="*/ 25 w 47"/>
                <a:gd name="T19" fmla="*/ 31 h 47"/>
                <a:gd name="T20" fmla="*/ 42 w 47"/>
                <a:gd name="T21" fmla="*/ 17 h 47"/>
                <a:gd name="T22" fmla="*/ 20 w 47"/>
                <a:gd name="T23" fmla="*/ 25 h 47"/>
                <a:gd name="T24" fmla="*/ 22 w 47"/>
                <a:gd name="T25" fmla="*/ 25 h 47"/>
                <a:gd name="T26" fmla="*/ 36 w 47"/>
                <a:gd name="T27" fmla="*/ 16 h 47"/>
                <a:gd name="T28" fmla="*/ 39 w 47"/>
                <a:gd name="T29" fmla="*/ 26 h 47"/>
                <a:gd name="T30" fmla="*/ 35 w 47"/>
                <a:gd name="T31" fmla="*/ 28 h 47"/>
                <a:gd name="T32" fmla="*/ 25 w 47"/>
                <a:gd name="T33" fmla="*/ 29 h 47"/>
                <a:gd name="T34" fmla="*/ 25 w 47"/>
                <a:gd name="T35" fmla="*/ 31 h 47"/>
                <a:gd name="T36" fmla="*/ 19 w 47"/>
                <a:gd name="T37" fmla="*/ 42 h 47"/>
                <a:gd name="T38" fmla="*/ 18 w 47"/>
                <a:gd name="T39" fmla="*/ 29 h 47"/>
                <a:gd name="T40" fmla="*/ 17 w 47"/>
                <a:gd name="T41" fmla="*/ 28 h 47"/>
                <a:gd name="T42" fmla="*/ 4 w 47"/>
                <a:gd name="T43" fmla="*/ 29 h 47"/>
                <a:gd name="T44" fmla="*/ 13 w 47"/>
                <a:gd name="T45" fmla="*/ 23 h 47"/>
                <a:gd name="T46" fmla="*/ 14 w 47"/>
                <a:gd name="T47" fmla="*/ 21 h 47"/>
                <a:gd name="T48" fmla="*/ 8 w 47"/>
                <a:gd name="T49" fmla="*/ 11 h 47"/>
                <a:gd name="T50" fmla="*/ 20 w 47"/>
                <a:gd name="T51" fmla="*/ 8 h 47"/>
                <a:gd name="T52" fmla="*/ 20 w 47"/>
                <a:gd name="T53" fmla="*/ 25 h 47"/>
                <a:gd name="T54" fmla="*/ 22 w 47"/>
                <a:gd name="T5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7">
                  <a:moveTo>
                    <a:pt x="22" y="25"/>
                  </a:moveTo>
                  <a:cubicBezTo>
                    <a:pt x="22" y="20"/>
                    <a:pt x="25" y="2"/>
                    <a:pt x="16" y="1"/>
                  </a:cubicBezTo>
                  <a:cubicBezTo>
                    <a:pt x="2" y="0"/>
                    <a:pt x="6" y="17"/>
                    <a:pt x="13" y="23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6" y="16"/>
                    <a:pt x="0" y="20"/>
                    <a:pt x="2" y="29"/>
                  </a:cubicBezTo>
                  <a:cubicBezTo>
                    <a:pt x="4" y="41"/>
                    <a:pt x="14" y="36"/>
                    <a:pt x="18" y="29"/>
                  </a:cubicBezTo>
                  <a:cubicBezTo>
                    <a:pt x="18" y="29"/>
                    <a:pt x="17" y="28"/>
                    <a:pt x="17" y="28"/>
                  </a:cubicBezTo>
                  <a:cubicBezTo>
                    <a:pt x="14" y="33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3" y="35"/>
                    <a:pt x="47" y="26"/>
                    <a:pt x="42" y="17"/>
                  </a:cubicBezTo>
                  <a:cubicBezTo>
                    <a:pt x="37" y="8"/>
                    <a:pt x="21" y="17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ubicBezTo>
                    <a:pt x="23" y="19"/>
                    <a:pt x="30" y="16"/>
                    <a:pt x="36" y="16"/>
                  </a:cubicBezTo>
                  <a:cubicBezTo>
                    <a:pt x="42" y="20"/>
                    <a:pt x="42" y="23"/>
                    <a:pt x="39" y="26"/>
                  </a:cubicBezTo>
                  <a:cubicBezTo>
                    <a:pt x="38" y="27"/>
                    <a:pt x="36" y="28"/>
                    <a:pt x="35" y="28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34" y="35"/>
                    <a:pt x="27" y="47"/>
                    <a:pt x="19" y="42"/>
                  </a:cubicBezTo>
                  <a:cubicBezTo>
                    <a:pt x="15" y="39"/>
                    <a:pt x="16" y="32"/>
                    <a:pt x="18" y="29"/>
                  </a:cubicBezTo>
                  <a:cubicBezTo>
                    <a:pt x="19" y="28"/>
                    <a:pt x="17" y="27"/>
                    <a:pt x="17" y="28"/>
                  </a:cubicBezTo>
                  <a:cubicBezTo>
                    <a:pt x="13" y="34"/>
                    <a:pt x="6" y="38"/>
                    <a:pt x="4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3"/>
                    <a:pt x="15" y="22"/>
                    <a:pt x="14" y="21"/>
                  </a:cubicBezTo>
                  <a:cubicBezTo>
                    <a:pt x="11" y="18"/>
                    <a:pt x="9" y="15"/>
                    <a:pt x="8" y="11"/>
                  </a:cubicBezTo>
                  <a:cubicBezTo>
                    <a:pt x="7" y="3"/>
                    <a:pt x="18" y="1"/>
                    <a:pt x="20" y="8"/>
                  </a:cubicBezTo>
                  <a:cubicBezTo>
                    <a:pt x="22" y="13"/>
                    <a:pt x="21" y="20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870"/>
            <p:cNvSpPr/>
            <p:nvPr/>
          </p:nvSpPr>
          <p:spPr bwMode="auto">
            <a:xfrm>
              <a:off x="10778023" y="8301038"/>
              <a:ext cx="41275" cy="41275"/>
            </a:xfrm>
            <a:custGeom>
              <a:avLst/>
              <a:gdLst>
                <a:gd name="T0" fmla="*/ 11 w 11"/>
                <a:gd name="T1" fmla="*/ 7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871"/>
            <p:cNvSpPr/>
            <p:nvPr/>
          </p:nvSpPr>
          <p:spPr bwMode="auto">
            <a:xfrm>
              <a:off x="10770086" y="8294688"/>
              <a:ext cx="52387" cy="55563"/>
            </a:xfrm>
            <a:custGeom>
              <a:avLst/>
              <a:gdLst>
                <a:gd name="T0" fmla="*/ 12 w 14"/>
                <a:gd name="T1" fmla="*/ 8 h 15"/>
                <a:gd name="T2" fmla="*/ 8 w 14"/>
                <a:gd name="T3" fmla="*/ 13 h 15"/>
                <a:gd name="T4" fmla="*/ 2 w 14"/>
                <a:gd name="T5" fmla="*/ 7 h 15"/>
                <a:gd name="T6" fmla="*/ 7 w 14"/>
                <a:gd name="T7" fmla="*/ 2 h 15"/>
                <a:gd name="T8" fmla="*/ 12 w 14"/>
                <a:gd name="T9" fmla="*/ 8 h 15"/>
                <a:gd name="T10" fmla="*/ 14 w 14"/>
                <a:gd name="T11" fmla="*/ 9 h 15"/>
                <a:gd name="T12" fmla="*/ 9 w 14"/>
                <a:gd name="T13" fmla="*/ 1 h 15"/>
                <a:gd name="T14" fmla="*/ 0 w 14"/>
                <a:gd name="T15" fmla="*/ 6 h 15"/>
                <a:gd name="T16" fmla="*/ 6 w 14"/>
                <a:gd name="T17" fmla="*/ 14 h 15"/>
                <a:gd name="T18" fmla="*/ 14 w 14"/>
                <a:gd name="T19" fmla="*/ 9 h 15"/>
                <a:gd name="T20" fmla="*/ 12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2" y="8"/>
                  </a:moveTo>
                  <a:cubicBezTo>
                    <a:pt x="12" y="10"/>
                    <a:pt x="11" y="12"/>
                    <a:pt x="8" y="13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5"/>
                    <a:pt x="5" y="3"/>
                    <a:pt x="7" y="2"/>
                  </a:cubicBezTo>
                  <a:cubicBezTo>
                    <a:pt x="11" y="2"/>
                    <a:pt x="13" y="5"/>
                    <a:pt x="12" y="8"/>
                  </a:cubicBezTo>
                  <a:cubicBezTo>
                    <a:pt x="12" y="9"/>
                    <a:pt x="14" y="10"/>
                    <a:pt x="14" y="9"/>
                  </a:cubicBezTo>
                  <a:cubicBezTo>
                    <a:pt x="14" y="5"/>
                    <a:pt x="13" y="2"/>
                    <a:pt x="9" y="1"/>
                  </a:cubicBezTo>
                  <a:cubicBezTo>
                    <a:pt x="5" y="0"/>
                    <a:pt x="1" y="3"/>
                    <a:pt x="0" y="6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5"/>
                    <a:pt x="13" y="13"/>
                    <a:pt x="14" y="9"/>
                  </a:cubicBezTo>
                  <a:cubicBezTo>
                    <a:pt x="14" y="8"/>
                    <a:pt x="12" y="7"/>
                    <a:pt x="12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872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873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874"/>
            <p:cNvSpPr/>
            <p:nvPr/>
          </p:nvSpPr>
          <p:spPr bwMode="auto">
            <a:xfrm>
              <a:off x="10190648" y="8105776"/>
              <a:ext cx="176212" cy="195263"/>
            </a:xfrm>
            <a:custGeom>
              <a:avLst/>
              <a:gdLst>
                <a:gd name="T0" fmla="*/ 21 w 47"/>
                <a:gd name="T1" fmla="*/ 28 h 52"/>
                <a:gd name="T2" fmla="*/ 14 w 47"/>
                <a:gd name="T3" fmla="*/ 5 h 52"/>
                <a:gd name="T4" fmla="*/ 6 w 47"/>
                <a:gd name="T5" fmla="*/ 14 h 52"/>
                <a:gd name="T6" fmla="*/ 9 w 47"/>
                <a:gd name="T7" fmla="*/ 22 h 52"/>
                <a:gd name="T8" fmla="*/ 8 w 47"/>
                <a:gd name="T9" fmla="*/ 22 h 52"/>
                <a:gd name="T10" fmla="*/ 2 w 47"/>
                <a:gd name="T11" fmla="*/ 35 h 52"/>
                <a:gd name="T12" fmla="*/ 18 w 47"/>
                <a:gd name="T13" fmla="*/ 32 h 52"/>
                <a:gd name="T14" fmla="*/ 16 w 47"/>
                <a:gd name="T15" fmla="*/ 32 h 52"/>
                <a:gd name="T16" fmla="*/ 22 w 47"/>
                <a:gd name="T17" fmla="*/ 48 h 52"/>
                <a:gd name="T18" fmla="*/ 25 w 47"/>
                <a:gd name="T19" fmla="*/ 32 h 52"/>
                <a:gd name="T20" fmla="*/ 24 w 47"/>
                <a:gd name="T21" fmla="*/ 33 h 52"/>
                <a:gd name="T22" fmla="*/ 41 w 47"/>
                <a:gd name="T23" fmla="*/ 21 h 52"/>
                <a:gd name="T24" fmla="*/ 19 w 47"/>
                <a:gd name="T25" fmla="*/ 28 h 52"/>
                <a:gd name="T26" fmla="*/ 21 w 47"/>
                <a:gd name="T27" fmla="*/ 28 h 52"/>
                <a:gd name="T28" fmla="*/ 29 w 47"/>
                <a:gd name="T29" fmla="*/ 20 h 52"/>
                <a:gd name="T30" fmla="*/ 35 w 47"/>
                <a:gd name="T31" fmla="*/ 31 h 52"/>
                <a:gd name="T32" fmla="*/ 28 w 47"/>
                <a:gd name="T33" fmla="*/ 38 h 52"/>
                <a:gd name="T34" fmla="*/ 18 w 47"/>
                <a:gd name="T35" fmla="*/ 45 h 52"/>
                <a:gd name="T36" fmla="*/ 18 w 47"/>
                <a:gd name="T37" fmla="*/ 32 h 52"/>
                <a:gd name="T38" fmla="*/ 16 w 47"/>
                <a:gd name="T39" fmla="*/ 32 h 52"/>
                <a:gd name="T40" fmla="*/ 3 w 47"/>
                <a:gd name="T41" fmla="*/ 32 h 52"/>
                <a:gd name="T42" fmla="*/ 12 w 47"/>
                <a:gd name="T43" fmla="*/ 25 h 52"/>
                <a:gd name="T44" fmla="*/ 13 w 47"/>
                <a:gd name="T45" fmla="*/ 25 h 52"/>
                <a:gd name="T46" fmla="*/ 8 w 47"/>
                <a:gd name="T47" fmla="*/ 16 h 52"/>
                <a:gd name="T48" fmla="*/ 9 w 47"/>
                <a:gd name="T49" fmla="*/ 9 h 52"/>
                <a:gd name="T50" fmla="*/ 19 w 47"/>
                <a:gd name="T51" fmla="*/ 10 h 52"/>
                <a:gd name="T52" fmla="*/ 19 w 47"/>
                <a:gd name="T53" fmla="*/ 28 h 52"/>
                <a:gd name="T54" fmla="*/ 21 w 47"/>
                <a:gd name="T5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52">
                  <a:moveTo>
                    <a:pt x="21" y="28"/>
                  </a:moveTo>
                  <a:cubicBezTo>
                    <a:pt x="22" y="23"/>
                    <a:pt x="25" y="4"/>
                    <a:pt x="14" y="5"/>
                  </a:cubicBezTo>
                  <a:cubicBezTo>
                    <a:pt x="8" y="5"/>
                    <a:pt x="5" y="9"/>
                    <a:pt x="6" y="14"/>
                  </a:cubicBezTo>
                  <a:cubicBezTo>
                    <a:pt x="6" y="17"/>
                    <a:pt x="7" y="20"/>
                    <a:pt x="9" y="22"/>
                  </a:cubicBezTo>
                  <a:cubicBezTo>
                    <a:pt x="12" y="26"/>
                    <a:pt x="13" y="24"/>
                    <a:pt x="8" y="22"/>
                  </a:cubicBezTo>
                  <a:cubicBezTo>
                    <a:pt x="0" y="20"/>
                    <a:pt x="0" y="30"/>
                    <a:pt x="2" y="35"/>
                  </a:cubicBezTo>
                  <a:cubicBezTo>
                    <a:pt x="6" y="44"/>
                    <a:pt x="14" y="37"/>
                    <a:pt x="18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3" y="37"/>
                    <a:pt x="13" y="49"/>
                    <a:pt x="22" y="48"/>
                  </a:cubicBezTo>
                  <a:cubicBezTo>
                    <a:pt x="32" y="47"/>
                    <a:pt x="33" y="37"/>
                    <a:pt x="25" y="32"/>
                  </a:cubicBezTo>
                  <a:cubicBezTo>
                    <a:pt x="24" y="32"/>
                    <a:pt x="23" y="33"/>
                    <a:pt x="24" y="33"/>
                  </a:cubicBezTo>
                  <a:cubicBezTo>
                    <a:pt x="31" y="37"/>
                    <a:pt x="47" y="30"/>
                    <a:pt x="41" y="21"/>
                  </a:cubicBezTo>
                  <a:cubicBezTo>
                    <a:pt x="36" y="12"/>
                    <a:pt x="20" y="21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ubicBezTo>
                    <a:pt x="22" y="24"/>
                    <a:pt x="25" y="22"/>
                    <a:pt x="29" y="20"/>
                  </a:cubicBezTo>
                  <a:cubicBezTo>
                    <a:pt x="39" y="15"/>
                    <a:pt x="44" y="26"/>
                    <a:pt x="35" y="31"/>
                  </a:cubicBezTo>
                  <a:cubicBezTo>
                    <a:pt x="34" y="32"/>
                    <a:pt x="25" y="33"/>
                    <a:pt x="28" y="38"/>
                  </a:cubicBezTo>
                  <a:cubicBezTo>
                    <a:pt x="30" y="42"/>
                    <a:pt x="25" y="52"/>
                    <a:pt x="18" y="45"/>
                  </a:cubicBezTo>
                  <a:cubicBezTo>
                    <a:pt x="15" y="41"/>
                    <a:pt x="16" y="35"/>
                    <a:pt x="18" y="32"/>
                  </a:cubicBezTo>
                  <a:cubicBezTo>
                    <a:pt x="18" y="31"/>
                    <a:pt x="16" y="31"/>
                    <a:pt x="16" y="32"/>
                  </a:cubicBezTo>
                  <a:cubicBezTo>
                    <a:pt x="12" y="38"/>
                    <a:pt x="6" y="41"/>
                    <a:pt x="3" y="32"/>
                  </a:cubicBezTo>
                  <a:cubicBezTo>
                    <a:pt x="1" y="26"/>
                    <a:pt x="5" y="21"/>
                    <a:pt x="12" y="25"/>
                  </a:cubicBezTo>
                  <a:cubicBezTo>
                    <a:pt x="12" y="26"/>
                    <a:pt x="14" y="26"/>
                    <a:pt x="13" y="25"/>
                  </a:cubicBezTo>
                  <a:cubicBezTo>
                    <a:pt x="11" y="22"/>
                    <a:pt x="9" y="19"/>
                    <a:pt x="8" y="16"/>
                  </a:cubicBezTo>
                  <a:cubicBezTo>
                    <a:pt x="7" y="14"/>
                    <a:pt x="8" y="11"/>
                    <a:pt x="9" y="9"/>
                  </a:cubicBezTo>
                  <a:cubicBezTo>
                    <a:pt x="13" y="0"/>
                    <a:pt x="18" y="8"/>
                    <a:pt x="19" y="10"/>
                  </a:cubicBezTo>
                  <a:cubicBezTo>
                    <a:pt x="21" y="16"/>
                    <a:pt x="20" y="23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875"/>
            <p:cNvSpPr/>
            <p:nvPr/>
          </p:nvSpPr>
          <p:spPr bwMode="auto">
            <a:xfrm>
              <a:off x="10239861" y="8188326"/>
              <a:ext cx="41275" cy="46038"/>
            </a:xfrm>
            <a:custGeom>
              <a:avLst/>
              <a:gdLst>
                <a:gd name="T0" fmla="*/ 11 w 11"/>
                <a:gd name="T1" fmla="*/ 7 h 12"/>
                <a:gd name="T2" fmla="*/ 5 w 11"/>
                <a:gd name="T3" fmla="*/ 11 h 12"/>
                <a:gd name="T4" fmla="*/ 1 w 11"/>
                <a:gd name="T5" fmla="*/ 5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8" y="12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876"/>
            <p:cNvSpPr/>
            <p:nvPr/>
          </p:nvSpPr>
          <p:spPr bwMode="auto">
            <a:xfrm>
              <a:off x="10231923" y="8174038"/>
              <a:ext cx="57150" cy="68263"/>
            </a:xfrm>
            <a:custGeom>
              <a:avLst/>
              <a:gdLst>
                <a:gd name="T0" fmla="*/ 12 w 15"/>
                <a:gd name="T1" fmla="*/ 11 h 18"/>
                <a:gd name="T2" fmla="*/ 9 w 15"/>
                <a:gd name="T3" fmla="*/ 15 h 18"/>
                <a:gd name="T4" fmla="*/ 3 w 15"/>
                <a:gd name="T5" fmla="*/ 9 h 18"/>
                <a:gd name="T6" fmla="*/ 8 w 15"/>
                <a:gd name="T7" fmla="*/ 5 h 18"/>
                <a:gd name="T8" fmla="*/ 12 w 15"/>
                <a:gd name="T9" fmla="*/ 11 h 18"/>
                <a:gd name="T10" fmla="*/ 14 w 15"/>
                <a:gd name="T11" fmla="*/ 11 h 18"/>
                <a:gd name="T12" fmla="*/ 1 w 15"/>
                <a:gd name="T13" fmla="*/ 9 h 18"/>
                <a:gd name="T14" fmla="*/ 7 w 15"/>
                <a:gd name="T15" fmla="*/ 17 h 18"/>
                <a:gd name="T16" fmla="*/ 14 w 15"/>
                <a:gd name="T17" fmla="*/ 11 h 18"/>
                <a:gd name="T18" fmla="*/ 12 w 15"/>
                <a:gd name="T1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8">
                  <a:moveTo>
                    <a:pt x="12" y="11"/>
                  </a:moveTo>
                  <a:cubicBezTo>
                    <a:pt x="12" y="13"/>
                    <a:pt x="11" y="15"/>
                    <a:pt x="9" y="15"/>
                  </a:cubicBezTo>
                  <a:cubicBezTo>
                    <a:pt x="5" y="17"/>
                    <a:pt x="2" y="13"/>
                    <a:pt x="3" y="9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11" y="4"/>
                    <a:pt x="13" y="8"/>
                    <a:pt x="12" y="11"/>
                  </a:cubicBezTo>
                  <a:cubicBezTo>
                    <a:pt x="12" y="11"/>
                    <a:pt x="14" y="12"/>
                    <a:pt x="14" y="11"/>
                  </a:cubicBezTo>
                  <a:cubicBezTo>
                    <a:pt x="15" y="3"/>
                    <a:pt x="3" y="0"/>
                    <a:pt x="1" y="9"/>
                  </a:cubicBezTo>
                  <a:cubicBezTo>
                    <a:pt x="0" y="13"/>
                    <a:pt x="3" y="16"/>
                    <a:pt x="7" y="17"/>
                  </a:cubicBezTo>
                  <a:cubicBezTo>
                    <a:pt x="11" y="18"/>
                    <a:pt x="14" y="15"/>
                    <a:pt x="14" y="11"/>
                  </a:cubicBezTo>
                  <a:cubicBezTo>
                    <a:pt x="14" y="10"/>
                    <a:pt x="13" y="10"/>
                    <a:pt x="1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877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878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879"/>
            <p:cNvSpPr/>
            <p:nvPr/>
          </p:nvSpPr>
          <p:spPr bwMode="auto">
            <a:xfrm>
              <a:off x="9839811" y="8223251"/>
              <a:ext cx="177800" cy="173038"/>
            </a:xfrm>
            <a:custGeom>
              <a:avLst/>
              <a:gdLst>
                <a:gd name="T0" fmla="*/ 21 w 47"/>
                <a:gd name="T1" fmla="*/ 26 h 46"/>
                <a:gd name="T2" fmla="*/ 16 w 47"/>
                <a:gd name="T3" fmla="*/ 2 h 46"/>
                <a:gd name="T4" fmla="*/ 6 w 47"/>
                <a:gd name="T5" fmla="*/ 8 h 46"/>
                <a:gd name="T6" fmla="*/ 13 w 47"/>
                <a:gd name="T7" fmla="*/ 23 h 46"/>
                <a:gd name="T8" fmla="*/ 13 w 47"/>
                <a:gd name="T9" fmla="*/ 21 h 46"/>
                <a:gd name="T10" fmla="*/ 2 w 47"/>
                <a:gd name="T11" fmla="*/ 30 h 46"/>
                <a:gd name="T12" fmla="*/ 18 w 47"/>
                <a:gd name="T13" fmla="*/ 29 h 46"/>
                <a:gd name="T14" fmla="*/ 16 w 47"/>
                <a:gd name="T15" fmla="*/ 28 h 46"/>
                <a:gd name="T16" fmla="*/ 23 w 47"/>
                <a:gd name="T17" fmla="*/ 45 h 46"/>
                <a:gd name="T18" fmla="*/ 25 w 47"/>
                <a:gd name="T19" fmla="*/ 29 h 46"/>
                <a:gd name="T20" fmla="*/ 25 w 47"/>
                <a:gd name="T21" fmla="*/ 31 h 46"/>
                <a:gd name="T22" fmla="*/ 42 w 47"/>
                <a:gd name="T23" fmla="*/ 17 h 46"/>
                <a:gd name="T24" fmla="*/ 20 w 47"/>
                <a:gd name="T25" fmla="*/ 25 h 46"/>
                <a:gd name="T26" fmla="*/ 22 w 47"/>
                <a:gd name="T27" fmla="*/ 26 h 46"/>
                <a:gd name="T28" fmla="*/ 35 w 47"/>
                <a:gd name="T29" fmla="*/ 16 h 46"/>
                <a:gd name="T30" fmla="*/ 39 w 47"/>
                <a:gd name="T31" fmla="*/ 26 h 46"/>
                <a:gd name="T32" fmla="*/ 35 w 47"/>
                <a:gd name="T33" fmla="*/ 29 h 46"/>
                <a:gd name="T34" fmla="*/ 25 w 47"/>
                <a:gd name="T35" fmla="*/ 29 h 46"/>
                <a:gd name="T36" fmla="*/ 25 w 47"/>
                <a:gd name="T37" fmla="*/ 31 h 46"/>
                <a:gd name="T38" fmla="*/ 21 w 47"/>
                <a:gd name="T39" fmla="*/ 43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29 h 46"/>
                <a:gd name="T46" fmla="*/ 13 w 47"/>
                <a:gd name="T47" fmla="*/ 23 h 46"/>
                <a:gd name="T48" fmla="*/ 14 w 47"/>
                <a:gd name="T49" fmla="*/ 21 h 46"/>
                <a:gd name="T50" fmla="*/ 8 w 47"/>
                <a:gd name="T51" fmla="*/ 10 h 46"/>
                <a:gd name="T52" fmla="*/ 20 w 47"/>
                <a:gd name="T53" fmla="*/ 9 h 46"/>
                <a:gd name="T54" fmla="*/ 20 w 47"/>
                <a:gd name="T55" fmla="*/ 25 h 46"/>
                <a:gd name="T56" fmla="*/ 21 w 47"/>
                <a:gd name="T5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6"/>
                  </a:moveTo>
                  <a:cubicBezTo>
                    <a:pt x="23" y="19"/>
                    <a:pt x="25" y="5"/>
                    <a:pt x="16" y="2"/>
                  </a:cubicBezTo>
                  <a:cubicBezTo>
                    <a:pt x="12" y="0"/>
                    <a:pt x="7" y="4"/>
                    <a:pt x="6" y="8"/>
                  </a:cubicBezTo>
                  <a:cubicBezTo>
                    <a:pt x="6" y="14"/>
                    <a:pt x="9" y="19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6"/>
                    <a:pt x="0" y="20"/>
                    <a:pt x="2" y="30"/>
                  </a:cubicBezTo>
                  <a:cubicBezTo>
                    <a:pt x="4" y="41"/>
                    <a:pt x="13" y="37"/>
                    <a:pt x="18" y="29"/>
                  </a:cubicBezTo>
                  <a:cubicBezTo>
                    <a:pt x="18" y="29"/>
                    <a:pt x="17" y="29"/>
                    <a:pt x="16" y="28"/>
                  </a:cubicBezTo>
                  <a:cubicBezTo>
                    <a:pt x="14" y="34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2" y="35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6"/>
                    <a:pt x="21" y="27"/>
                    <a:pt x="22" y="26"/>
                  </a:cubicBezTo>
                  <a:cubicBezTo>
                    <a:pt x="23" y="20"/>
                    <a:pt x="29" y="17"/>
                    <a:pt x="35" y="16"/>
                  </a:cubicBezTo>
                  <a:cubicBezTo>
                    <a:pt x="41" y="20"/>
                    <a:pt x="42" y="23"/>
                    <a:pt x="39" y="26"/>
                  </a:cubicBezTo>
                  <a:cubicBezTo>
                    <a:pt x="37" y="27"/>
                    <a:pt x="36" y="28"/>
                    <a:pt x="35" y="29"/>
                  </a:cubicBezTo>
                  <a:cubicBezTo>
                    <a:pt x="32" y="30"/>
                    <a:pt x="28" y="31"/>
                    <a:pt x="25" y="29"/>
                  </a:cubicBezTo>
                  <a:cubicBezTo>
                    <a:pt x="25" y="30"/>
                    <a:pt x="25" y="30"/>
                    <a:pt x="25" y="31"/>
                  </a:cubicBezTo>
                  <a:cubicBezTo>
                    <a:pt x="33" y="35"/>
                    <a:pt x="29" y="44"/>
                    <a:pt x="21" y="43"/>
                  </a:cubicBezTo>
                  <a:cubicBezTo>
                    <a:pt x="14" y="42"/>
                    <a:pt x="16" y="33"/>
                    <a:pt x="18" y="29"/>
                  </a:cubicBezTo>
                  <a:cubicBezTo>
                    <a:pt x="18" y="29"/>
                    <a:pt x="17" y="27"/>
                    <a:pt x="16" y="28"/>
                  </a:cubicBezTo>
                  <a:cubicBezTo>
                    <a:pt x="13" y="34"/>
                    <a:pt x="6" y="39"/>
                    <a:pt x="3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4"/>
                    <a:pt x="14" y="22"/>
                    <a:pt x="14" y="21"/>
                  </a:cubicBezTo>
                  <a:cubicBezTo>
                    <a:pt x="10" y="19"/>
                    <a:pt x="9" y="14"/>
                    <a:pt x="8" y="10"/>
                  </a:cubicBezTo>
                  <a:cubicBezTo>
                    <a:pt x="7" y="2"/>
                    <a:pt x="18" y="2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6"/>
                    <a:pt x="21" y="27"/>
                    <a:pt x="21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880"/>
            <p:cNvSpPr/>
            <p:nvPr/>
          </p:nvSpPr>
          <p:spPr bwMode="auto">
            <a:xfrm>
              <a:off x="9893786" y="8294688"/>
              <a:ext cx="41275" cy="44450"/>
            </a:xfrm>
            <a:custGeom>
              <a:avLst/>
              <a:gdLst>
                <a:gd name="T0" fmla="*/ 10 w 11"/>
                <a:gd name="T1" fmla="*/ 7 h 12"/>
                <a:gd name="T2" fmla="*/ 5 w 11"/>
                <a:gd name="T3" fmla="*/ 11 h 12"/>
                <a:gd name="T4" fmla="*/ 0 w 11"/>
                <a:gd name="T5" fmla="*/ 5 h 12"/>
                <a:gd name="T6" fmla="*/ 6 w 11"/>
                <a:gd name="T7" fmla="*/ 1 h 12"/>
                <a:gd name="T8" fmla="*/ 1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881"/>
            <p:cNvSpPr/>
            <p:nvPr/>
          </p:nvSpPr>
          <p:spPr bwMode="auto">
            <a:xfrm>
              <a:off x="9882673" y="8286751"/>
              <a:ext cx="55562" cy="68263"/>
            </a:xfrm>
            <a:custGeom>
              <a:avLst/>
              <a:gdLst>
                <a:gd name="T0" fmla="*/ 13 w 15"/>
                <a:gd name="T1" fmla="*/ 8 h 18"/>
                <a:gd name="T2" fmla="*/ 10 w 15"/>
                <a:gd name="T3" fmla="*/ 13 h 18"/>
                <a:gd name="T4" fmla="*/ 4 w 15"/>
                <a:gd name="T5" fmla="*/ 11 h 18"/>
                <a:gd name="T6" fmla="*/ 3 w 15"/>
                <a:gd name="T7" fmla="*/ 7 h 18"/>
                <a:gd name="T8" fmla="*/ 8 w 15"/>
                <a:gd name="T9" fmla="*/ 3 h 18"/>
                <a:gd name="T10" fmla="*/ 13 w 15"/>
                <a:gd name="T11" fmla="*/ 8 h 18"/>
                <a:gd name="T12" fmla="*/ 15 w 15"/>
                <a:gd name="T13" fmla="*/ 9 h 18"/>
                <a:gd name="T14" fmla="*/ 10 w 15"/>
                <a:gd name="T15" fmla="*/ 2 h 18"/>
                <a:gd name="T16" fmla="*/ 1 w 15"/>
                <a:gd name="T17" fmla="*/ 7 h 18"/>
                <a:gd name="T18" fmla="*/ 15 w 15"/>
                <a:gd name="T19" fmla="*/ 9 h 18"/>
                <a:gd name="T20" fmla="*/ 13 w 15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3" y="8"/>
                  </a:moveTo>
                  <a:cubicBezTo>
                    <a:pt x="13" y="11"/>
                    <a:pt x="12" y="12"/>
                    <a:pt x="10" y="13"/>
                  </a:cubicBezTo>
                  <a:cubicBezTo>
                    <a:pt x="8" y="14"/>
                    <a:pt x="5" y="13"/>
                    <a:pt x="4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12" y="2"/>
                    <a:pt x="13" y="5"/>
                    <a:pt x="13" y="8"/>
                  </a:cubicBezTo>
                  <a:cubicBezTo>
                    <a:pt x="13" y="9"/>
                    <a:pt x="15" y="10"/>
                    <a:pt x="15" y="9"/>
                  </a:cubicBezTo>
                  <a:cubicBezTo>
                    <a:pt x="15" y="6"/>
                    <a:pt x="13" y="3"/>
                    <a:pt x="10" y="2"/>
                  </a:cubicBezTo>
                  <a:cubicBezTo>
                    <a:pt x="7" y="0"/>
                    <a:pt x="2" y="2"/>
                    <a:pt x="1" y="7"/>
                  </a:cubicBezTo>
                  <a:cubicBezTo>
                    <a:pt x="0" y="15"/>
                    <a:pt x="13" y="18"/>
                    <a:pt x="15" y="9"/>
                  </a:cubicBezTo>
                  <a:cubicBezTo>
                    <a:pt x="15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882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883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884"/>
            <p:cNvSpPr/>
            <p:nvPr/>
          </p:nvSpPr>
          <p:spPr bwMode="auto">
            <a:xfrm>
              <a:off x="10179536" y="8347076"/>
              <a:ext cx="176212" cy="187325"/>
            </a:xfrm>
            <a:custGeom>
              <a:avLst/>
              <a:gdLst>
                <a:gd name="T0" fmla="*/ 22 w 47"/>
                <a:gd name="T1" fmla="*/ 26 h 50"/>
                <a:gd name="T2" fmla="*/ 16 w 47"/>
                <a:gd name="T3" fmla="*/ 2 h 50"/>
                <a:gd name="T4" fmla="*/ 13 w 47"/>
                <a:gd name="T5" fmla="*/ 23 h 50"/>
                <a:gd name="T6" fmla="*/ 14 w 47"/>
                <a:gd name="T7" fmla="*/ 22 h 50"/>
                <a:gd name="T8" fmla="*/ 2 w 47"/>
                <a:gd name="T9" fmla="*/ 30 h 50"/>
                <a:gd name="T10" fmla="*/ 18 w 47"/>
                <a:gd name="T11" fmla="*/ 30 h 50"/>
                <a:gd name="T12" fmla="*/ 16 w 47"/>
                <a:gd name="T13" fmla="*/ 29 h 50"/>
                <a:gd name="T14" fmla="*/ 23 w 47"/>
                <a:gd name="T15" fmla="*/ 45 h 50"/>
                <a:gd name="T16" fmla="*/ 26 w 47"/>
                <a:gd name="T17" fmla="*/ 29 h 50"/>
                <a:gd name="T18" fmla="*/ 24 w 47"/>
                <a:gd name="T19" fmla="*/ 31 h 50"/>
                <a:gd name="T20" fmla="*/ 42 w 47"/>
                <a:gd name="T21" fmla="*/ 18 h 50"/>
                <a:gd name="T22" fmla="*/ 20 w 47"/>
                <a:gd name="T23" fmla="*/ 25 h 50"/>
                <a:gd name="T24" fmla="*/ 22 w 47"/>
                <a:gd name="T25" fmla="*/ 26 h 50"/>
                <a:gd name="T26" fmla="*/ 37 w 47"/>
                <a:gd name="T27" fmla="*/ 17 h 50"/>
                <a:gd name="T28" fmla="*/ 37 w 47"/>
                <a:gd name="T29" fmla="*/ 27 h 50"/>
                <a:gd name="T30" fmla="*/ 26 w 47"/>
                <a:gd name="T31" fmla="*/ 29 h 50"/>
                <a:gd name="T32" fmla="*/ 24 w 47"/>
                <a:gd name="T33" fmla="*/ 31 h 50"/>
                <a:gd name="T34" fmla="*/ 18 w 47"/>
                <a:gd name="T35" fmla="*/ 40 h 50"/>
                <a:gd name="T36" fmla="*/ 18 w 47"/>
                <a:gd name="T37" fmla="*/ 29 h 50"/>
                <a:gd name="T38" fmla="*/ 17 w 47"/>
                <a:gd name="T39" fmla="*/ 29 h 50"/>
                <a:gd name="T40" fmla="*/ 4 w 47"/>
                <a:gd name="T41" fmla="*/ 30 h 50"/>
                <a:gd name="T42" fmla="*/ 13 w 47"/>
                <a:gd name="T43" fmla="*/ 23 h 50"/>
                <a:gd name="T44" fmla="*/ 14 w 47"/>
                <a:gd name="T45" fmla="*/ 22 h 50"/>
                <a:gd name="T46" fmla="*/ 9 w 47"/>
                <a:gd name="T47" fmla="*/ 13 h 50"/>
                <a:gd name="T48" fmla="*/ 20 w 47"/>
                <a:gd name="T49" fmla="*/ 9 h 50"/>
                <a:gd name="T50" fmla="*/ 20 w 47"/>
                <a:gd name="T51" fmla="*/ 25 h 50"/>
                <a:gd name="T52" fmla="*/ 22 w 47"/>
                <a:gd name="T5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0">
                  <a:moveTo>
                    <a:pt x="22" y="26"/>
                  </a:moveTo>
                  <a:cubicBezTo>
                    <a:pt x="23" y="20"/>
                    <a:pt x="25" y="3"/>
                    <a:pt x="16" y="2"/>
                  </a:cubicBezTo>
                  <a:cubicBezTo>
                    <a:pt x="3" y="1"/>
                    <a:pt x="6" y="17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6" y="17"/>
                    <a:pt x="0" y="21"/>
                    <a:pt x="2" y="30"/>
                  </a:cubicBezTo>
                  <a:cubicBezTo>
                    <a:pt x="4" y="41"/>
                    <a:pt x="14" y="37"/>
                    <a:pt x="18" y="30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13" y="34"/>
                    <a:pt x="14" y="46"/>
                    <a:pt x="23" y="45"/>
                  </a:cubicBezTo>
                  <a:cubicBezTo>
                    <a:pt x="32" y="44"/>
                    <a:pt x="34" y="34"/>
                    <a:pt x="26" y="29"/>
                  </a:cubicBezTo>
                  <a:cubicBezTo>
                    <a:pt x="25" y="29"/>
                    <a:pt x="23" y="30"/>
                    <a:pt x="24" y="31"/>
                  </a:cubicBezTo>
                  <a:cubicBezTo>
                    <a:pt x="32" y="35"/>
                    <a:pt x="47" y="27"/>
                    <a:pt x="42" y="18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ubicBezTo>
                    <a:pt x="23" y="19"/>
                    <a:pt x="32" y="15"/>
                    <a:pt x="37" y="17"/>
                  </a:cubicBezTo>
                  <a:cubicBezTo>
                    <a:pt x="46" y="18"/>
                    <a:pt x="40" y="26"/>
                    <a:pt x="37" y="27"/>
                  </a:cubicBezTo>
                  <a:cubicBezTo>
                    <a:pt x="34" y="30"/>
                    <a:pt x="29" y="31"/>
                    <a:pt x="26" y="29"/>
                  </a:cubicBezTo>
                  <a:cubicBezTo>
                    <a:pt x="25" y="30"/>
                    <a:pt x="25" y="30"/>
                    <a:pt x="24" y="31"/>
                  </a:cubicBezTo>
                  <a:cubicBezTo>
                    <a:pt x="35" y="36"/>
                    <a:pt x="24" y="50"/>
                    <a:pt x="18" y="40"/>
                  </a:cubicBezTo>
                  <a:cubicBezTo>
                    <a:pt x="15" y="37"/>
                    <a:pt x="17" y="33"/>
                    <a:pt x="18" y="29"/>
                  </a:cubicBezTo>
                  <a:cubicBezTo>
                    <a:pt x="19" y="28"/>
                    <a:pt x="17" y="28"/>
                    <a:pt x="17" y="29"/>
                  </a:cubicBezTo>
                  <a:cubicBezTo>
                    <a:pt x="13" y="35"/>
                    <a:pt x="6" y="38"/>
                    <a:pt x="4" y="30"/>
                  </a:cubicBezTo>
                  <a:cubicBezTo>
                    <a:pt x="2" y="22"/>
                    <a:pt x="7" y="19"/>
                    <a:pt x="13" y="23"/>
                  </a:cubicBezTo>
                  <a:cubicBezTo>
                    <a:pt x="14" y="24"/>
                    <a:pt x="15" y="23"/>
                    <a:pt x="14" y="22"/>
                  </a:cubicBezTo>
                  <a:cubicBezTo>
                    <a:pt x="11" y="19"/>
                    <a:pt x="10" y="17"/>
                    <a:pt x="9" y="13"/>
                  </a:cubicBezTo>
                  <a:cubicBezTo>
                    <a:pt x="6" y="5"/>
                    <a:pt x="17" y="0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885"/>
            <p:cNvSpPr/>
            <p:nvPr/>
          </p:nvSpPr>
          <p:spPr bwMode="auto">
            <a:xfrm>
              <a:off x="10231923" y="84216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4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886"/>
            <p:cNvSpPr/>
            <p:nvPr/>
          </p:nvSpPr>
          <p:spPr bwMode="auto">
            <a:xfrm>
              <a:off x="10220811" y="8410576"/>
              <a:ext cx="60325" cy="57150"/>
            </a:xfrm>
            <a:custGeom>
              <a:avLst/>
              <a:gdLst>
                <a:gd name="T0" fmla="*/ 13 w 16"/>
                <a:gd name="T1" fmla="*/ 9 h 15"/>
                <a:gd name="T2" fmla="*/ 6 w 16"/>
                <a:gd name="T3" fmla="*/ 13 h 15"/>
                <a:gd name="T4" fmla="*/ 3 w 16"/>
                <a:gd name="T5" fmla="*/ 8 h 15"/>
                <a:gd name="T6" fmla="*/ 11 w 16"/>
                <a:gd name="T7" fmla="*/ 3 h 15"/>
                <a:gd name="T8" fmla="*/ 13 w 16"/>
                <a:gd name="T9" fmla="*/ 9 h 15"/>
                <a:gd name="T10" fmla="*/ 15 w 16"/>
                <a:gd name="T11" fmla="*/ 9 h 15"/>
                <a:gd name="T12" fmla="*/ 1 w 16"/>
                <a:gd name="T13" fmla="*/ 8 h 15"/>
                <a:gd name="T14" fmla="*/ 8 w 16"/>
                <a:gd name="T15" fmla="*/ 15 h 15"/>
                <a:gd name="T16" fmla="*/ 15 w 16"/>
                <a:gd name="T17" fmla="*/ 9 h 15"/>
                <a:gd name="T18" fmla="*/ 13 w 16"/>
                <a:gd name="T1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9"/>
                  </a:moveTo>
                  <a:cubicBezTo>
                    <a:pt x="12" y="13"/>
                    <a:pt x="10" y="15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4"/>
                    <a:pt x="7" y="1"/>
                    <a:pt x="11" y="3"/>
                  </a:cubicBezTo>
                  <a:cubicBezTo>
                    <a:pt x="13" y="5"/>
                    <a:pt x="13" y="7"/>
                    <a:pt x="13" y="9"/>
                  </a:cubicBezTo>
                  <a:cubicBezTo>
                    <a:pt x="13" y="10"/>
                    <a:pt x="15" y="9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4"/>
                    <a:pt x="14" y="12"/>
                    <a:pt x="15" y="9"/>
                  </a:cubicBezTo>
                  <a:cubicBezTo>
                    <a:pt x="15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887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888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889"/>
            <p:cNvSpPr/>
            <p:nvPr/>
          </p:nvSpPr>
          <p:spPr bwMode="auto">
            <a:xfrm>
              <a:off x="10544661" y="8355013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4 w 47"/>
                <a:gd name="T3" fmla="*/ 2 h 46"/>
                <a:gd name="T4" fmla="*/ 6 w 47"/>
                <a:gd name="T5" fmla="*/ 10 h 46"/>
                <a:gd name="T6" fmla="*/ 9 w 47"/>
                <a:gd name="T7" fmla="*/ 19 h 46"/>
                <a:gd name="T8" fmla="*/ 12 w 47"/>
                <a:gd name="T9" fmla="*/ 21 h 46"/>
                <a:gd name="T10" fmla="*/ 9 w 47"/>
                <a:gd name="T11" fmla="*/ 19 h 46"/>
                <a:gd name="T12" fmla="*/ 2 w 47"/>
                <a:gd name="T13" fmla="*/ 32 h 46"/>
                <a:gd name="T14" fmla="*/ 18 w 47"/>
                <a:gd name="T15" fmla="*/ 29 h 46"/>
                <a:gd name="T16" fmla="*/ 16 w 47"/>
                <a:gd name="T17" fmla="*/ 28 h 46"/>
                <a:gd name="T18" fmla="*/ 23 w 47"/>
                <a:gd name="T19" fmla="*/ 45 h 46"/>
                <a:gd name="T20" fmla="*/ 25 w 47"/>
                <a:gd name="T21" fmla="*/ 29 h 46"/>
                <a:gd name="T22" fmla="*/ 24 w 47"/>
                <a:gd name="T23" fmla="*/ 30 h 46"/>
                <a:gd name="T24" fmla="*/ 42 w 47"/>
                <a:gd name="T25" fmla="*/ 17 h 46"/>
                <a:gd name="T26" fmla="*/ 20 w 47"/>
                <a:gd name="T27" fmla="*/ 25 h 46"/>
                <a:gd name="T28" fmla="*/ 22 w 47"/>
                <a:gd name="T29" fmla="*/ 25 h 46"/>
                <a:gd name="T30" fmla="*/ 30 w 47"/>
                <a:gd name="T31" fmla="*/ 16 h 46"/>
                <a:gd name="T32" fmla="*/ 41 w 47"/>
                <a:gd name="T33" fmla="*/ 21 h 46"/>
                <a:gd name="T34" fmla="*/ 36 w 47"/>
                <a:gd name="T35" fmla="*/ 28 h 46"/>
                <a:gd name="T36" fmla="*/ 28 w 47"/>
                <a:gd name="T37" fmla="*/ 34 h 46"/>
                <a:gd name="T38" fmla="*/ 28 w 47"/>
                <a:gd name="T39" fmla="*/ 41 h 46"/>
                <a:gd name="T40" fmla="*/ 18 w 47"/>
                <a:gd name="T41" fmla="*/ 42 h 46"/>
                <a:gd name="T42" fmla="*/ 16 w 47"/>
                <a:gd name="T43" fmla="*/ 38 h 46"/>
                <a:gd name="T44" fmla="*/ 18 w 47"/>
                <a:gd name="T45" fmla="*/ 29 h 46"/>
                <a:gd name="T46" fmla="*/ 16 w 47"/>
                <a:gd name="T47" fmla="*/ 28 h 46"/>
                <a:gd name="T48" fmla="*/ 3 w 47"/>
                <a:gd name="T49" fmla="*/ 29 h 46"/>
                <a:gd name="T50" fmla="*/ 12 w 47"/>
                <a:gd name="T51" fmla="*/ 22 h 46"/>
                <a:gd name="T52" fmla="*/ 14 w 47"/>
                <a:gd name="T53" fmla="*/ 22 h 46"/>
                <a:gd name="T54" fmla="*/ 8 w 47"/>
                <a:gd name="T55" fmla="*/ 11 h 46"/>
                <a:gd name="T56" fmla="*/ 20 w 47"/>
                <a:gd name="T57" fmla="*/ 8 h 46"/>
                <a:gd name="T58" fmla="*/ 19 w 47"/>
                <a:gd name="T59" fmla="*/ 25 h 46"/>
                <a:gd name="T60" fmla="*/ 21 w 47"/>
                <a:gd name="T6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3" y="18"/>
                    <a:pt x="25" y="3"/>
                    <a:pt x="14" y="2"/>
                  </a:cubicBezTo>
                  <a:cubicBezTo>
                    <a:pt x="10" y="1"/>
                    <a:pt x="6" y="5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1" y="21"/>
                    <a:pt x="11" y="20"/>
                    <a:pt x="12" y="21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1" y="17"/>
                    <a:pt x="0" y="27"/>
                    <a:pt x="2" y="32"/>
                  </a:cubicBezTo>
                  <a:cubicBezTo>
                    <a:pt x="6" y="41"/>
                    <a:pt x="14" y="34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3" y="35"/>
                    <a:pt x="14" y="44"/>
                    <a:pt x="23" y="45"/>
                  </a:cubicBezTo>
                  <a:cubicBezTo>
                    <a:pt x="33" y="46"/>
                    <a:pt x="32" y="33"/>
                    <a:pt x="25" y="29"/>
                  </a:cubicBezTo>
                  <a:cubicBezTo>
                    <a:pt x="25" y="29"/>
                    <a:pt x="23" y="29"/>
                    <a:pt x="24" y="30"/>
                  </a:cubicBezTo>
                  <a:cubicBezTo>
                    <a:pt x="32" y="34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19" y="26"/>
                    <a:pt x="21" y="26"/>
                    <a:pt x="22" y="25"/>
                  </a:cubicBezTo>
                  <a:cubicBezTo>
                    <a:pt x="22" y="21"/>
                    <a:pt x="26" y="18"/>
                    <a:pt x="30" y="16"/>
                  </a:cubicBezTo>
                  <a:cubicBezTo>
                    <a:pt x="35" y="14"/>
                    <a:pt x="41" y="16"/>
                    <a:pt x="41" y="21"/>
                  </a:cubicBezTo>
                  <a:cubicBezTo>
                    <a:pt x="41" y="24"/>
                    <a:pt x="38" y="27"/>
                    <a:pt x="36" y="28"/>
                  </a:cubicBezTo>
                  <a:cubicBezTo>
                    <a:pt x="34" y="29"/>
                    <a:pt x="26" y="30"/>
                    <a:pt x="28" y="34"/>
                  </a:cubicBezTo>
                  <a:cubicBezTo>
                    <a:pt x="29" y="36"/>
                    <a:pt x="29" y="39"/>
                    <a:pt x="28" y="41"/>
                  </a:cubicBezTo>
                  <a:cubicBezTo>
                    <a:pt x="24" y="41"/>
                    <a:pt x="21" y="41"/>
                    <a:pt x="18" y="42"/>
                  </a:cubicBezTo>
                  <a:cubicBezTo>
                    <a:pt x="17" y="40"/>
                    <a:pt x="17" y="39"/>
                    <a:pt x="16" y="38"/>
                  </a:cubicBezTo>
                  <a:cubicBezTo>
                    <a:pt x="16" y="35"/>
                    <a:pt x="17" y="32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2" y="34"/>
                    <a:pt x="6" y="38"/>
                    <a:pt x="3" y="29"/>
                  </a:cubicBezTo>
                  <a:cubicBezTo>
                    <a:pt x="1" y="23"/>
                    <a:pt x="5" y="18"/>
                    <a:pt x="12" y="22"/>
                  </a:cubicBezTo>
                  <a:cubicBezTo>
                    <a:pt x="13" y="23"/>
                    <a:pt x="15" y="22"/>
                    <a:pt x="14" y="22"/>
                  </a:cubicBezTo>
                  <a:cubicBezTo>
                    <a:pt x="11" y="19"/>
                    <a:pt x="9" y="15"/>
                    <a:pt x="8" y="11"/>
                  </a:cubicBezTo>
                  <a:cubicBezTo>
                    <a:pt x="6" y="3"/>
                    <a:pt x="17" y="0"/>
                    <a:pt x="20" y="8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890"/>
            <p:cNvSpPr/>
            <p:nvPr/>
          </p:nvSpPr>
          <p:spPr bwMode="auto">
            <a:xfrm>
              <a:off x="10597048" y="8426451"/>
              <a:ext cx="41275" cy="41275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891"/>
            <p:cNvSpPr/>
            <p:nvPr/>
          </p:nvSpPr>
          <p:spPr bwMode="auto">
            <a:xfrm>
              <a:off x="10585936" y="8413751"/>
              <a:ext cx="60325" cy="65088"/>
            </a:xfrm>
            <a:custGeom>
              <a:avLst/>
              <a:gdLst>
                <a:gd name="T0" fmla="*/ 13 w 16"/>
                <a:gd name="T1" fmla="*/ 10 h 17"/>
                <a:gd name="T2" fmla="*/ 3 w 16"/>
                <a:gd name="T3" fmla="*/ 8 h 17"/>
                <a:gd name="T4" fmla="*/ 11 w 16"/>
                <a:gd name="T5" fmla="*/ 4 h 17"/>
                <a:gd name="T6" fmla="*/ 13 w 16"/>
                <a:gd name="T7" fmla="*/ 10 h 17"/>
                <a:gd name="T8" fmla="*/ 15 w 16"/>
                <a:gd name="T9" fmla="*/ 9 h 17"/>
                <a:gd name="T10" fmla="*/ 1 w 16"/>
                <a:gd name="T11" fmla="*/ 8 h 17"/>
                <a:gd name="T12" fmla="*/ 8 w 16"/>
                <a:gd name="T13" fmla="*/ 16 h 17"/>
                <a:gd name="T14" fmla="*/ 15 w 16"/>
                <a:gd name="T15" fmla="*/ 9 h 17"/>
                <a:gd name="T16" fmla="*/ 13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3" y="10"/>
                  </a:moveTo>
                  <a:cubicBezTo>
                    <a:pt x="11" y="17"/>
                    <a:pt x="2" y="14"/>
                    <a:pt x="3" y="8"/>
                  </a:cubicBezTo>
                  <a:cubicBezTo>
                    <a:pt x="3" y="4"/>
                    <a:pt x="8" y="2"/>
                    <a:pt x="11" y="4"/>
                  </a:cubicBezTo>
                  <a:cubicBezTo>
                    <a:pt x="13" y="5"/>
                    <a:pt x="13" y="8"/>
                    <a:pt x="13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" y="15"/>
                    <a:pt x="14" y="13"/>
                    <a:pt x="15" y="9"/>
                  </a:cubicBezTo>
                  <a:cubicBezTo>
                    <a:pt x="15" y="9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892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893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894"/>
            <p:cNvSpPr/>
            <p:nvPr/>
          </p:nvSpPr>
          <p:spPr bwMode="auto">
            <a:xfrm>
              <a:off x="10551011" y="8158163"/>
              <a:ext cx="203200" cy="200025"/>
            </a:xfrm>
            <a:custGeom>
              <a:avLst/>
              <a:gdLst>
                <a:gd name="T0" fmla="*/ 25 w 54"/>
                <a:gd name="T1" fmla="*/ 31 h 53"/>
                <a:gd name="T2" fmla="*/ 19 w 54"/>
                <a:gd name="T3" fmla="*/ 4 h 53"/>
                <a:gd name="T4" fmla="*/ 8 w 54"/>
                <a:gd name="T5" fmla="*/ 14 h 53"/>
                <a:gd name="T6" fmla="*/ 15 w 54"/>
                <a:gd name="T7" fmla="*/ 26 h 53"/>
                <a:gd name="T8" fmla="*/ 4 w 54"/>
                <a:gd name="T9" fmla="*/ 37 h 53"/>
                <a:gd name="T10" fmla="*/ 21 w 54"/>
                <a:gd name="T11" fmla="*/ 35 h 53"/>
                <a:gd name="T12" fmla="*/ 20 w 54"/>
                <a:gd name="T13" fmla="*/ 33 h 53"/>
                <a:gd name="T14" fmla="*/ 27 w 54"/>
                <a:gd name="T15" fmla="*/ 52 h 53"/>
                <a:gd name="T16" fmla="*/ 28 w 54"/>
                <a:gd name="T17" fmla="*/ 34 h 53"/>
                <a:gd name="T18" fmla="*/ 29 w 54"/>
                <a:gd name="T19" fmla="*/ 36 h 53"/>
                <a:gd name="T20" fmla="*/ 47 w 54"/>
                <a:gd name="T21" fmla="*/ 21 h 53"/>
                <a:gd name="T22" fmla="*/ 23 w 54"/>
                <a:gd name="T23" fmla="*/ 29 h 53"/>
                <a:gd name="T24" fmla="*/ 25 w 54"/>
                <a:gd name="T25" fmla="*/ 31 h 53"/>
                <a:gd name="T26" fmla="*/ 37 w 54"/>
                <a:gd name="T27" fmla="*/ 20 h 53"/>
                <a:gd name="T28" fmla="*/ 48 w 54"/>
                <a:gd name="T29" fmla="*/ 25 h 53"/>
                <a:gd name="T30" fmla="*/ 41 w 54"/>
                <a:gd name="T31" fmla="*/ 33 h 53"/>
                <a:gd name="T32" fmla="*/ 33 w 54"/>
                <a:gd name="T33" fmla="*/ 36 h 53"/>
                <a:gd name="T34" fmla="*/ 34 w 54"/>
                <a:gd name="T35" fmla="*/ 43 h 53"/>
                <a:gd name="T36" fmla="*/ 31 w 54"/>
                <a:gd name="T37" fmla="*/ 49 h 53"/>
                <a:gd name="T38" fmla="*/ 19 w 54"/>
                <a:gd name="T39" fmla="*/ 46 h 53"/>
                <a:gd name="T40" fmla="*/ 21 w 54"/>
                <a:gd name="T41" fmla="*/ 35 h 53"/>
                <a:gd name="T42" fmla="*/ 20 w 54"/>
                <a:gd name="T43" fmla="*/ 33 h 53"/>
                <a:gd name="T44" fmla="*/ 4 w 54"/>
                <a:gd name="T45" fmla="*/ 32 h 53"/>
                <a:gd name="T46" fmla="*/ 16 w 54"/>
                <a:gd name="T47" fmla="*/ 27 h 53"/>
                <a:gd name="T48" fmla="*/ 15 w 54"/>
                <a:gd name="T49" fmla="*/ 26 h 53"/>
                <a:gd name="T50" fmla="*/ 12 w 54"/>
                <a:gd name="T51" fmla="*/ 7 h 53"/>
                <a:gd name="T52" fmla="*/ 24 w 54"/>
                <a:gd name="T53" fmla="*/ 12 h 53"/>
                <a:gd name="T54" fmla="*/ 23 w 54"/>
                <a:gd name="T55" fmla="*/ 29 h 53"/>
                <a:gd name="T56" fmla="*/ 25 w 54"/>
                <a:gd name="T57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3">
                  <a:moveTo>
                    <a:pt x="25" y="31"/>
                  </a:moveTo>
                  <a:cubicBezTo>
                    <a:pt x="26" y="23"/>
                    <a:pt x="28" y="9"/>
                    <a:pt x="19" y="4"/>
                  </a:cubicBezTo>
                  <a:cubicBezTo>
                    <a:pt x="13" y="0"/>
                    <a:pt x="8" y="8"/>
                    <a:pt x="8" y="14"/>
                  </a:cubicBezTo>
                  <a:cubicBezTo>
                    <a:pt x="9" y="18"/>
                    <a:pt x="12" y="23"/>
                    <a:pt x="15" y="26"/>
                  </a:cubicBezTo>
                  <a:cubicBezTo>
                    <a:pt x="6" y="18"/>
                    <a:pt x="0" y="28"/>
                    <a:pt x="4" y="37"/>
                  </a:cubicBezTo>
                  <a:cubicBezTo>
                    <a:pt x="8" y="46"/>
                    <a:pt x="16" y="42"/>
                    <a:pt x="21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16" y="40"/>
                    <a:pt x="18" y="51"/>
                    <a:pt x="27" y="52"/>
                  </a:cubicBezTo>
                  <a:cubicBezTo>
                    <a:pt x="39" y="53"/>
                    <a:pt x="35" y="38"/>
                    <a:pt x="28" y="34"/>
                  </a:cubicBezTo>
                  <a:cubicBezTo>
                    <a:pt x="28" y="34"/>
                    <a:pt x="29" y="36"/>
                    <a:pt x="29" y="36"/>
                  </a:cubicBezTo>
                  <a:cubicBezTo>
                    <a:pt x="37" y="40"/>
                    <a:pt x="54" y="31"/>
                    <a:pt x="47" y="21"/>
                  </a:cubicBezTo>
                  <a:cubicBezTo>
                    <a:pt x="41" y="13"/>
                    <a:pt x="25" y="20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ubicBezTo>
                    <a:pt x="26" y="25"/>
                    <a:pt x="32" y="21"/>
                    <a:pt x="37" y="20"/>
                  </a:cubicBezTo>
                  <a:cubicBezTo>
                    <a:pt x="41" y="18"/>
                    <a:pt x="47" y="19"/>
                    <a:pt x="48" y="25"/>
                  </a:cubicBezTo>
                  <a:cubicBezTo>
                    <a:pt x="48" y="29"/>
                    <a:pt x="44" y="31"/>
                    <a:pt x="41" y="33"/>
                  </a:cubicBezTo>
                  <a:cubicBezTo>
                    <a:pt x="39" y="35"/>
                    <a:pt x="36" y="35"/>
                    <a:pt x="33" y="36"/>
                  </a:cubicBezTo>
                  <a:cubicBezTo>
                    <a:pt x="29" y="35"/>
                    <a:pt x="29" y="37"/>
                    <a:pt x="34" y="43"/>
                  </a:cubicBezTo>
                  <a:cubicBezTo>
                    <a:pt x="34" y="45"/>
                    <a:pt x="33" y="47"/>
                    <a:pt x="31" y="49"/>
                  </a:cubicBezTo>
                  <a:cubicBezTo>
                    <a:pt x="28" y="52"/>
                    <a:pt x="21" y="50"/>
                    <a:pt x="19" y="46"/>
                  </a:cubicBezTo>
                  <a:cubicBezTo>
                    <a:pt x="18" y="43"/>
                    <a:pt x="19" y="38"/>
                    <a:pt x="21" y="35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5" y="40"/>
                    <a:pt x="5" y="46"/>
                    <a:pt x="4" y="32"/>
                  </a:cubicBezTo>
                  <a:cubicBezTo>
                    <a:pt x="3" y="24"/>
                    <a:pt x="10" y="23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1" y="21"/>
                    <a:pt x="7" y="13"/>
                    <a:pt x="12" y="7"/>
                  </a:cubicBezTo>
                  <a:cubicBezTo>
                    <a:pt x="16" y="2"/>
                    <a:pt x="23" y="6"/>
                    <a:pt x="24" y="12"/>
                  </a:cubicBezTo>
                  <a:cubicBezTo>
                    <a:pt x="25" y="17"/>
                    <a:pt x="24" y="24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895"/>
            <p:cNvSpPr/>
            <p:nvPr/>
          </p:nvSpPr>
          <p:spPr bwMode="auto">
            <a:xfrm>
              <a:off x="10611336" y="8245476"/>
              <a:ext cx="49212" cy="49213"/>
            </a:xfrm>
            <a:custGeom>
              <a:avLst/>
              <a:gdLst>
                <a:gd name="T0" fmla="*/ 12 w 13"/>
                <a:gd name="T1" fmla="*/ 7 h 13"/>
                <a:gd name="T2" fmla="*/ 6 w 13"/>
                <a:gd name="T3" fmla="*/ 12 h 13"/>
                <a:gd name="T4" fmla="*/ 1 w 13"/>
                <a:gd name="T5" fmla="*/ 6 h 13"/>
                <a:gd name="T6" fmla="*/ 7 w 13"/>
                <a:gd name="T7" fmla="*/ 1 h 13"/>
                <a:gd name="T8" fmla="*/ 12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12" y="11"/>
                    <a:pt x="9" y="13"/>
                    <a:pt x="6" y="12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3"/>
                    <a:pt x="4" y="0"/>
                    <a:pt x="7" y="1"/>
                  </a:cubicBezTo>
                  <a:cubicBezTo>
                    <a:pt x="11" y="1"/>
                    <a:pt x="13" y="4"/>
                    <a:pt x="12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896"/>
            <p:cNvSpPr/>
            <p:nvPr/>
          </p:nvSpPr>
          <p:spPr bwMode="auto">
            <a:xfrm>
              <a:off x="10604986" y="8237538"/>
              <a:ext cx="60325" cy="63500"/>
            </a:xfrm>
            <a:custGeom>
              <a:avLst/>
              <a:gdLst>
                <a:gd name="T0" fmla="*/ 14 w 16"/>
                <a:gd name="T1" fmla="*/ 9 h 17"/>
                <a:gd name="T2" fmla="*/ 9 w 16"/>
                <a:gd name="T3" fmla="*/ 15 h 17"/>
                <a:gd name="T4" fmla="*/ 2 w 16"/>
                <a:gd name="T5" fmla="*/ 8 h 17"/>
                <a:gd name="T6" fmla="*/ 8 w 16"/>
                <a:gd name="T7" fmla="*/ 3 h 17"/>
                <a:gd name="T8" fmla="*/ 14 w 16"/>
                <a:gd name="T9" fmla="*/ 9 h 17"/>
                <a:gd name="T10" fmla="*/ 16 w 16"/>
                <a:gd name="T11" fmla="*/ 10 h 17"/>
                <a:gd name="T12" fmla="*/ 10 w 16"/>
                <a:gd name="T13" fmla="*/ 1 h 17"/>
                <a:gd name="T14" fmla="*/ 1 w 16"/>
                <a:gd name="T15" fmla="*/ 7 h 17"/>
                <a:gd name="T16" fmla="*/ 7 w 16"/>
                <a:gd name="T17" fmla="*/ 16 h 17"/>
                <a:gd name="T18" fmla="*/ 16 w 16"/>
                <a:gd name="T19" fmla="*/ 10 h 17"/>
                <a:gd name="T20" fmla="*/ 14 w 16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9"/>
                  </a:moveTo>
                  <a:cubicBezTo>
                    <a:pt x="13" y="12"/>
                    <a:pt x="12" y="14"/>
                    <a:pt x="9" y="15"/>
                  </a:cubicBezTo>
                  <a:cubicBezTo>
                    <a:pt x="5" y="15"/>
                    <a:pt x="2" y="12"/>
                    <a:pt x="2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2" y="2"/>
                    <a:pt x="14" y="6"/>
                    <a:pt x="14" y="9"/>
                  </a:cubicBezTo>
                  <a:cubicBezTo>
                    <a:pt x="14" y="10"/>
                    <a:pt x="16" y="11"/>
                    <a:pt x="16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3" y="15"/>
                    <a:pt x="7" y="16"/>
                  </a:cubicBezTo>
                  <a:cubicBezTo>
                    <a:pt x="11" y="17"/>
                    <a:pt x="15" y="15"/>
                    <a:pt x="16" y="10"/>
                  </a:cubicBezTo>
                  <a:cubicBezTo>
                    <a:pt x="16" y="9"/>
                    <a:pt x="14" y="8"/>
                    <a:pt x="14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897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898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899"/>
            <p:cNvSpPr/>
            <p:nvPr/>
          </p:nvSpPr>
          <p:spPr bwMode="auto">
            <a:xfrm>
              <a:off x="10773261" y="8616951"/>
              <a:ext cx="131762" cy="139700"/>
            </a:xfrm>
            <a:custGeom>
              <a:avLst/>
              <a:gdLst>
                <a:gd name="T0" fmla="*/ 17 w 35"/>
                <a:gd name="T1" fmla="*/ 21 h 37"/>
                <a:gd name="T2" fmla="*/ 19 w 35"/>
                <a:gd name="T3" fmla="*/ 3 h 37"/>
                <a:gd name="T4" fmla="*/ 12 w 35"/>
                <a:gd name="T5" fmla="*/ 17 h 37"/>
                <a:gd name="T6" fmla="*/ 13 w 35"/>
                <a:gd name="T7" fmla="*/ 16 h 37"/>
                <a:gd name="T8" fmla="*/ 2 w 35"/>
                <a:gd name="T9" fmla="*/ 18 h 37"/>
                <a:gd name="T10" fmla="*/ 14 w 35"/>
                <a:gd name="T11" fmla="*/ 23 h 37"/>
                <a:gd name="T12" fmla="*/ 12 w 35"/>
                <a:gd name="T13" fmla="*/ 22 h 37"/>
                <a:gd name="T14" fmla="*/ 13 w 35"/>
                <a:gd name="T15" fmla="*/ 35 h 37"/>
                <a:gd name="T16" fmla="*/ 19 w 35"/>
                <a:gd name="T17" fmla="*/ 25 h 37"/>
                <a:gd name="T18" fmla="*/ 17 w 35"/>
                <a:gd name="T19" fmla="*/ 26 h 37"/>
                <a:gd name="T20" fmla="*/ 33 w 35"/>
                <a:gd name="T21" fmla="*/ 22 h 37"/>
                <a:gd name="T22" fmla="*/ 16 w 35"/>
                <a:gd name="T23" fmla="*/ 20 h 37"/>
                <a:gd name="T24" fmla="*/ 17 w 35"/>
                <a:gd name="T25" fmla="*/ 21 h 37"/>
                <a:gd name="T26" fmla="*/ 30 w 35"/>
                <a:gd name="T27" fmla="*/ 21 h 37"/>
                <a:gd name="T28" fmla="*/ 19 w 35"/>
                <a:gd name="T29" fmla="*/ 25 h 37"/>
                <a:gd name="T30" fmla="*/ 17 w 35"/>
                <a:gd name="T31" fmla="*/ 26 h 37"/>
                <a:gd name="T32" fmla="*/ 10 w 35"/>
                <a:gd name="T33" fmla="*/ 29 h 37"/>
                <a:gd name="T34" fmla="*/ 14 w 35"/>
                <a:gd name="T35" fmla="*/ 23 h 37"/>
                <a:gd name="T36" fmla="*/ 13 w 35"/>
                <a:gd name="T37" fmla="*/ 21 h 37"/>
                <a:gd name="T38" fmla="*/ 4 w 35"/>
                <a:gd name="T39" fmla="*/ 18 h 37"/>
                <a:gd name="T40" fmla="*/ 12 w 35"/>
                <a:gd name="T41" fmla="*/ 17 h 37"/>
                <a:gd name="T42" fmla="*/ 13 w 35"/>
                <a:gd name="T43" fmla="*/ 16 h 37"/>
                <a:gd name="T44" fmla="*/ 13 w 35"/>
                <a:gd name="T45" fmla="*/ 10 h 37"/>
                <a:gd name="T46" fmla="*/ 14 w 35"/>
                <a:gd name="T47" fmla="*/ 6 h 37"/>
                <a:gd name="T48" fmla="*/ 21 w 35"/>
                <a:gd name="T49" fmla="*/ 7 h 37"/>
                <a:gd name="T50" fmla="*/ 21 w 35"/>
                <a:gd name="T51" fmla="*/ 10 h 37"/>
                <a:gd name="T52" fmla="*/ 15 w 35"/>
                <a:gd name="T53" fmla="*/ 20 h 37"/>
                <a:gd name="T54" fmla="*/ 17 w 35"/>
                <a:gd name="T55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37">
                  <a:moveTo>
                    <a:pt x="17" y="21"/>
                  </a:moveTo>
                  <a:cubicBezTo>
                    <a:pt x="20" y="17"/>
                    <a:pt x="27" y="6"/>
                    <a:pt x="19" y="3"/>
                  </a:cubicBezTo>
                  <a:cubicBezTo>
                    <a:pt x="11" y="0"/>
                    <a:pt x="9" y="11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0" y="10"/>
                    <a:pt x="4" y="11"/>
                    <a:pt x="2" y="18"/>
                  </a:cubicBezTo>
                  <a:cubicBezTo>
                    <a:pt x="0" y="26"/>
                    <a:pt x="8" y="26"/>
                    <a:pt x="14" y="23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7" y="25"/>
                    <a:pt x="6" y="33"/>
                    <a:pt x="13" y="35"/>
                  </a:cubicBezTo>
                  <a:cubicBezTo>
                    <a:pt x="19" y="37"/>
                    <a:pt x="22" y="29"/>
                    <a:pt x="19" y="25"/>
                  </a:cubicBezTo>
                  <a:cubicBezTo>
                    <a:pt x="18" y="24"/>
                    <a:pt x="16" y="25"/>
                    <a:pt x="17" y="26"/>
                  </a:cubicBezTo>
                  <a:cubicBezTo>
                    <a:pt x="21" y="31"/>
                    <a:pt x="34" y="30"/>
                    <a:pt x="33" y="22"/>
                  </a:cubicBezTo>
                  <a:cubicBezTo>
                    <a:pt x="33" y="15"/>
                    <a:pt x="19" y="16"/>
                    <a:pt x="16" y="20"/>
                  </a:cubicBezTo>
                  <a:cubicBezTo>
                    <a:pt x="15" y="21"/>
                    <a:pt x="17" y="22"/>
                    <a:pt x="17" y="21"/>
                  </a:cubicBezTo>
                  <a:cubicBezTo>
                    <a:pt x="20" y="17"/>
                    <a:pt x="27" y="18"/>
                    <a:pt x="30" y="21"/>
                  </a:cubicBezTo>
                  <a:cubicBezTo>
                    <a:pt x="35" y="26"/>
                    <a:pt x="22" y="30"/>
                    <a:pt x="19" y="25"/>
                  </a:cubicBezTo>
                  <a:cubicBezTo>
                    <a:pt x="18" y="25"/>
                    <a:pt x="17" y="25"/>
                    <a:pt x="17" y="26"/>
                  </a:cubicBezTo>
                  <a:cubicBezTo>
                    <a:pt x="22" y="32"/>
                    <a:pt x="10" y="35"/>
                    <a:pt x="10" y="29"/>
                  </a:cubicBezTo>
                  <a:cubicBezTo>
                    <a:pt x="10" y="26"/>
                    <a:pt x="12" y="24"/>
                    <a:pt x="14" y="23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8" y="24"/>
                    <a:pt x="3" y="24"/>
                    <a:pt x="4" y="18"/>
                  </a:cubicBezTo>
                  <a:cubicBezTo>
                    <a:pt x="5" y="13"/>
                    <a:pt x="9" y="12"/>
                    <a:pt x="12" y="17"/>
                  </a:cubicBezTo>
                  <a:cubicBezTo>
                    <a:pt x="12" y="18"/>
                    <a:pt x="14" y="17"/>
                    <a:pt x="13" y="16"/>
                  </a:cubicBezTo>
                  <a:cubicBezTo>
                    <a:pt x="13" y="14"/>
                    <a:pt x="12" y="12"/>
                    <a:pt x="13" y="10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6" y="6"/>
                    <a:pt x="18" y="6"/>
                    <a:pt x="21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0" y="14"/>
                    <a:pt x="18" y="17"/>
                    <a:pt x="15" y="20"/>
                  </a:cubicBezTo>
                  <a:cubicBezTo>
                    <a:pt x="15" y="21"/>
                    <a:pt x="17" y="22"/>
                    <a:pt x="17" y="2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900"/>
            <p:cNvSpPr/>
            <p:nvPr/>
          </p:nvSpPr>
          <p:spPr bwMode="auto">
            <a:xfrm>
              <a:off x="10814536" y="8677276"/>
              <a:ext cx="34925" cy="33338"/>
            </a:xfrm>
            <a:custGeom>
              <a:avLst/>
              <a:gdLst>
                <a:gd name="T0" fmla="*/ 8 w 9"/>
                <a:gd name="T1" fmla="*/ 6 h 9"/>
                <a:gd name="T2" fmla="*/ 2 w 9"/>
                <a:gd name="T3" fmla="*/ 7 h 9"/>
                <a:gd name="T4" fmla="*/ 1 w 9"/>
                <a:gd name="T5" fmla="*/ 2 h 9"/>
                <a:gd name="T6" fmla="*/ 7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7" y="8"/>
                    <a:pt x="4" y="9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9" y="5"/>
                    <a:pt x="8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901"/>
            <p:cNvSpPr/>
            <p:nvPr/>
          </p:nvSpPr>
          <p:spPr bwMode="auto">
            <a:xfrm>
              <a:off x="10800248" y="8662988"/>
              <a:ext cx="60325" cy="63500"/>
            </a:xfrm>
            <a:custGeom>
              <a:avLst/>
              <a:gdLst>
                <a:gd name="T0" fmla="*/ 11 w 16"/>
                <a:gd name="T1" fmla="*/ 10 h 17"/>
                <a:gd name="T2" fmla="*/ 6 w 16"/>
                <a:gd name="T3" fmla="*/ 11 h 17"/>
                <a:gd name="T4" fmla="*/ 6 w 16"/>
                <a:gd name="T5" fmla="*/ 6 h 17"/>
                <a:gd name="T6" fmla="*/ 11 w 16"/>
                <a:gd name="T7" fmla="*/ 5 h 17"/>
                <a:gd name="T8" fmla="*/ 11 w 16"/>
                <a:gd name="T9" fmla="*/ 10 h 17"/>
                <a:gd name="T10" fmla="*/ 13 w 16"/>
                <a:gd name="T11" fmla="*/ 11 h 17"/>
                <a:gd name="T12" fmla="*/ 4 w 16"/>
                <a:gd name="T13" fmla="*/ 5 h 17"/>
                <a:gd name="T14" fmla="*/ 13 w 16"/>
                <a:gd name="T15" fmla="*/ 11 h 17"/>
                <a:gd name="T16" fmla="*/ 11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1" y="10"/>
                  </a:moveTo>
                  <a:cubicBezTo>
                    <a:pt x="10" y="12"/>
                    <a:pt x="8" y="12"/>
                    <a:pt x="6" y="11"/>
                  </a:cubicBezTo>
                  <a:cubicBezTo>
                    <a:pt x="4" y="10"/>
                    <a:pt x="5" y="7"/>
                    <a:pt x="6" y="6"/>
                  </a:cubicBezTo>
                  <a:cubicBezTo>
                    <a:pt x="7" y="5"/>
                    <a:pt x="9" y="4"/>
                    <a:pt x="11" y="5"/>
                  </a:cubicBezTo>
                  <a:cubicBezTo>
                    <a:pt x="12" y="6"/>
                    <a:pt x="12" y="9"/>
                    <a:pt x="11" y="10"/>
                  </a:cubicBezTo>
                  <a:cubicBezTo>
                    <a:pt x="11" y="11"/>
                    <a:pt x="12" y="12"/>
                    <a:pt x="13" y="11"/>
                  </a:cubicBezTo>
                  <a:cubicBezTo>
                    <a:pt x="16" y="6"/>
                    <a:pt x="9" y="0"/>
                    <a:pt x="4" y="5"/>
                  </a:cubicBezTo>
                  <a:cubicBezTo>
                    <a:pt x="0" y="9"/>
                    <a:pt x="8" y="17"/>
                    <a:pt x="13" y="11"/>
                  </a:cubicBezTo>
                  <a:cubicBezTo>
                    <a:pt x="13" y="11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902"/>
            <p:cNvSpPr/>
            <p:nvPr/>
          </p:nvSpPr>
          <p:spPr bwMode="auto">
            <a:xfrm>
              <a:off x="10808186" y="8651876"/>
              <a:ext cx="409575" cy="627063"/>
            </a:xfrm>
            <a:custGeom>
              <a:avLst/>
              <a:gdLst>
                <a:gd name="T0" fmla="*/ 51 w 109"/>
                <a:gd name="T1" fmla="*/ 37 h 167"/>
                <a:gd name="T2" fmla="*/ 13 w 109"/>
                <a:gd name="T3" fmla="*/ 107 h 167"/>
                <a:gd name="T4" fmla="*/ 97 w 109"/>
                <a:gd name="T5" fmla="*/ 90 h 167"/>
                <a:gd name="T6" fmla="*/ 87 w 109"/>
                <a:gd name="T7" fmla="*/ 39 h 167"/>
                <a:gd name="T8" fmla="*/ 102 w 109"/>
                <a:gd name="T9" fmla="*/ 20 h 167"/>
                <a:gd name="T10" fmla="*/ 85 w 109"/>
                <a:gd name="T11" fmla="*/ 24 h 167"/>
                <a:gd name="T12" fmla="*/ 68 w 109"/>
                <a:gd name="T13" fmla="*/ 5 h 167"/>
                <a:gd name="T14" fmla="*/ 66 w 109"/>
                <a:gd name="T15" fmla="*/ 28 h 167"/>
                <a:gd name="T16" fmla="*/ 49 w 109"/>
                <a:gd name="T17" fmla="*/ 11 h 167"/>
                <a:gd name="T18" fmla="*/ 51 w 109"/>
                <a:gd name="T19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67">
                  <a:moveTo>
                    <a:pt x="51" y="37"/>
                  </a:moveTo>
                  <a:cubicBezTo>
                    <a:pt x="51" y="37"/>
                    <a:pt x="0" y="46"/>
                    <a:pt x="13" y="107"/>
                  </a:cubicBezTo>
                  <a:cubicBezTo>
                    <a:pt x="25" y="167"/>
                    <a:pt x="91" y="138"/>
                    <a:pt x="97" y="90"/>
                  </a:cubicBezTo>
                  <a:cubicBezTo>
                    <a:pt x="104" y="43"/>
                    <a:pt x="92" y="53"/>
                    <a:pt x="87" y="39"/>
                  </a:cubicBezTo>
                  <a:cubicBezTo>
                    <a:pt x="87" y="39"/>
                    <a:pt x="109" y="30"/>
                    <a:pt x="102" y="20"/>
                  </a:cubicBezTo>
                  <a:cubicBezTo>
                    <a:pt x="95" y="11"/>
                    <a:pt x="87" y="17"/>
                    <a:pt x="85" y="24"/>
                  </a:cubicBezTo>
                  <a:cubicBezTo>
                    <a:pt x="82" y="30"/>
                    <a:pt x="81" y="0"/>
                    <a:pt x="68" y="5"/>
                  </a:cubicBezTo>
                  <a:cubicBezTo>
                    <a:pt x="56" y="11"/>
                    <a:pt x="66" y="28"/>
                    <a:pt x="66" y="28"/>
                  </a:cubicBezTo>
                  <a:cubicBezTo>
                    <a:pt x="66" y="28"/>
                    <a:pt x="57" y="5"/>
                    <a:pt x="49" y="11"/>
                  </a:cubicBezTo>
                  <a:cubicBezTo>
                    <a:pt x="41" y="17"/>
                    <a:pt x="36" y="26"/>
                    <a:pt x="51" y="37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903"/>
            <p:cNvSpPr/>
            <p:nvPr/>
          </p:nvSpPr>
          <p:spPr bwMode="auto">
            <a:xfrm>
              <a:off x="10916136" y="8805863"/>
              <a:ext cx="142875" cy="157163"/>
            </a:xfrm>
            <a:custGeom>
              <a:avLst/>
              <a:gdLst>
                <a:gd name="T0" fmla="*/ 35 w 38"/>
                <a:gd name="T1" fmla="*/ 0 h 42"/>
                <a:gd name="T2" fmla="*/ 1 w 38"/>
                <a:gd name="T3" fmla="*/ 41 h 42"/>
                <a:gd name="T4" fmla="*/ 3 w 38"/>
                <a:gd name="T5" fmla="*/ 41 h 42"/>
                <a:gd name="T6" fmla="*/ 36 w 38"/>
                <a:gd name="T7" fmla="*/ 1 h 42"/>
                <a:gd name="T8" fmla="*/ 35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5" y="0"/>
                  </a:moveTo>
                  <a:cubicBezTo>
                    <a:pt x="17" y="8"/>
                    <a:pt x="9" y="23"/>
                    <a:pt x="1" y="41"/>
                  </a:cubicBezTo>
                  <a:cubicBezTo>
                    <a:pt x="0" y="42"/>
                    <a:pt x="2" y="42"/>
                    <a:pt x="3" y="41"/>
                  </a:cubicBezTo>
                  <a:cubicBezTo>
                    <a:pt x="11" y="24"/>
                    <a:pt x="18" y="9"/>
                    <a:pt x="36" y="1"/>
                  </a:cubicBezTo>
                  <a:cubicBezTo>
                    <a:pt x="38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904"/>
            <p:cNvSpPr/>
            <p:nvPr/>
          </p:nvSpPr>
          <p:spPr bwMode="auto">
            <a:xfrm>
              <a:off x="11089173" y="8805863"/>
              <a:ext cx="34925" cy="168275"/>
            </a:xfrm>
            <a:custGeom>
              <a:avLst/>
              <a:gdLst>
                <a:gd name="T0" fmla="*/ 0 w 9"/>
                <a:gd name="T1" fmla="*/ 1 h 45"/>
                <a:gd name="T2" fmla="*/ 5 w 9"/>
                <a:gd name="T3" fmla="*/ 44 h 45"/>
                <a:gd name="T4" fmla="*/ 7 w 9"/>
                <a:gd name="T5" fmla="*/ 44 h 45"/>
                <a:gd name="T6" fmla="*/ 2 w 9"/>
                <a:gd name="T7" fmla="*/ 1 h 45"/>
                <a:gd name="T8" fmla="*/ 0 w 9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5">
                  <a:moveTo>
                    <a:pt x="0" y="1"/>
                  </a:moveTo>
                  <a:cubicBezTo>
                    <a:pt x="3" y="15"/>
                    <a:pt x="7" y="30"/>
                    <a:pt x="5" y="44"/>
                  </a:cubicBezTo>
                  <a:cubicBezTo>
                    <a:pt x="5" y="45"/>
                    <a:pt x="7" y="45"/>
                    <a:pt x="7" y="44"/>
                  </a:cubicBezTo>
                  <a:cubicBezTo>
                    <a:pt x="9" y="29"/>
                    <a:pt x="5" y="1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905"/>
            <p:cNvSpPr/>
            <p:nvPr/>
          </p:nvSpPr>
          <p:spPr bwMode="auto">
            <a:xfrm>
              <a:off x="10943123" y="8797926"/>
              <a:ext cx="101600" cy="120650"/>
            </a:xfrm>
            <a:custGeom>
              <a:avLst/>
              <a:gdLst>
                <a:gd name="T0" fmla="*/ 25 w 27"/>
                <a:gd name="T1" fmla="*/ 4 h 32"/>
                <a:gd name="T2" fmla="*/ 1 w 27"/>
                <a:gd name="T3" fmla="*/ 30 h 32"/>
                <a:gd name="T4" fmla="*/ 2 w 27"/>
                <a:gd name="T5" fmla="*/ 31 h 32"/>
                <a:gd name="T6" fmla="*/ 26 w 27"/>
                <a:gd name="T7" fmla="*/ 6 h 32"/>
                <a:gd name="T8" fmla="*/ 25 w 27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5" y="4"/>
                  </a:moveTo>
                  <a:cubicBezTo>
                    <a:pt x="12" y="0"/>
                    <a:pt x="5" y="22"/>
                    <a:pt x="1" y="30"/>
                  </a:cubicBezTo>
                  <a:cubicBezTo>
                    <a:pt x="0" y="31"/>
                    <a:pt x="2" y="32"/>
                    <a:pt x="2" y="31"/>
                  </a:cubicBezTo>
                  <a:cubicBezTo>
                    <a:pt x="6" y="23"/>
                    <a:pt x="14" y="2"/>
                    <a:pt x="26" y="6"/>
                  </a:cubicBezTo>
                  <a:cubicBezTo>
                    <a:pt x="27" y="6"/>
                    <a:pt x="26" y="5"/>
                    <a:pt x="25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906"/>
            <p:cNvSpPr/>
            <p:nvPr/>
          </p:nvSpPr>
          <p:spPr bwMode="auto">
            <a:xfrm>
              <a:off x="11082823" y="8816976"/>
              <a:ext cx="52387" cy="157163"/>
            </a:xfrm>
            <a:custGeom>
              <a:avLst/>
              <a:gdLst>
                <a:gd name="T0" fmla="*/ 0 w 14"/>
                <a:gd name="T1" fmla="*/ 0 h 42"/>
                <a:gd name="T2" fmla="*/ 12 w 14"/>
                <a:gd name="T3" fmla="*/ 41 h 42"/>
                <a:gd name="T4" fmla="*/ 14 w 14"/>
                <a:gd name="T5" fmla="*/ 42 h 42"/>
                <a:gd name="T6" fmla="*/ 2 w 14"/>
                <a:gd name="T7" fmla="*/ 1 h 42"/>
                <a:gd name="T8" fmla="*/ 0 w 1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2">
                  <a:moveTo>
                    <a:pt x="0" y="0"/>
                  </a:moveTo>
                  <a:cubicBezTo>
                    <a:pt x="7" y="11"/>
                    <a:pt x="11" y="27"/>
                    <a:pt x="12" y="41"/>
                  </a:cubicBezTo>
                  <a:cubicBezTo>
                    <a:pt x="12" y="41"/>
                    <a:pt x="14" y="42"/>
                    <a:pt x="14" y="42"/>
                  </a:cubicBezTo>
                  <a:cubicBezTo>
                    <a:pt x="13" y="28"/>
                    <a:pt x="9" y="13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907"/>
            <p:cNvSpPr/>
            <p:nvPr/>
          </p:nvSpPr>
          <p:spPr bwMode="auto">
            <a:xfrm>
              <a:off x="10987573" y="8789988"/>
              <a:ext cx="158750" cy="38100"/>
            </a:xfrm>
            <a:custGeom>
              <a:avLst/>
              <a:gdLst>
                <a:gd name="T0" fmla="*/ 1 w 42"/>
                <a:gd name="T1" fmla="*/ 0 h 10"/>
                <a:gd name="T2" fmla="*/ 42 w 42"/>
                <a:gd name="T3" fmla="*/ 4 h 10"/>
                <a:gd name="T4" fmla="*/ 40 w 42"/>
                <a:gd name="T5" fmla="*/ 3 h 10"/>
                <a:gd name="T6" fmla="*/ 2 w 42"/>
                <a:gd name="T7" fmla="*/ 1 h 10"/>
                <a:gd name="T8" fmla="*/ 1 w 4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">
                  <a:moveTo>
                    <a:pt x="1" y="0"/>
                  </a:moveTo>
                  <a:cubicBezTo>
                    <a:pt x="12" y="10"/>
                    <a:pt x="29" y="6"/>
                    <a:pt x="42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29" y="5"/>
                    <a:pt x="11" y="9"/>
                    <a:pt x="2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908"/>
            <p:cNvSpPr/>
            <p:nvPr/>
          </p:nvSpPr>
          <p:spPr bwMode="auto">
            <a:xfrm>
              <a:off x="10984398" y="8770938"/>
              <a:ext cx="131762" cy="46038"/>
            </a:xfrm>
            <a:custGeom>
              <a:avLst/>
              <a:gdLst>
                <a:gd name="T0" fmla="*/ 1 w 35"/>
                <a:gd name="T1" fmla="*/ 2 h 12"/>
                <a:gd name="T2" fmla="*/ 34 w 35"/>
                <a:gd name="T3" fmla="*/ 10 h 12"/>
                <a:gd name="T4" fmla="*/ 33 w 35"/>
                <a:gd name="T5" fmla="*/ 8 h 12"/>
                <a:gd name="T6" fmla="*/ 0 w 35"/>
                <a:gd name="T7" fmla="*/ 0 h 12"/>
                <a:gd name="T8" fmla="*/ 1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2"/>
                  </a:moveTo>
                  <a:cubicBezTo>
                    <a:pt x="11" y="8"/>
                    <a:pt x="23" y="12"/>
                    <a:pt x="34" y="10"/>
                  </a:cubicBezTo>
                  <a:cubicBezTo>
                    <a:pt x="35" y="10"/>
                    <a:pt x="34" y="8"/>
                    <a:pt x="33" y="8"/>
                  </a:cubicBezTo>
                  <a:cubicBezTo>
                    <a:pt x="22" y="10"/>
                    <a:pt x="10" y="6"/>
                    <a:pt x="0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909"/>
            <p:cNvSpPr/>
            <p:nvPr/>
          </p:nvSpPr>
          <p:spPr bwMode="auto">
            <a:xfrm>
              <a:off x="10833586" y="8658226"/>
              <a:ext cx="384175" cy="527050"/>
            </a:xfrm>
            <a:custGeom>
              <a:avLst/>
              <a:gdLst>
                <a:gd name="T0" fmla="*/ 45 w 102"/>
                <a:gd name="T1" fmla="*/ 35 h 140"/>
                <a:gd name="T2" fmla="*/ 4 w 102"/>
                <a:gd name="T3" fmla="*/ 99 h 140"/>
                <a:gd name="T4" fmla="*/ 40 w 102"/>
                <a:gd name="T5" fmla="*/ 139 h 140"/>
                <a:gd name="T6" fmla="*/ 78 w 102"/>
                <a:gd name="T7" fmla="*/ 118 h 140"/>
                <a:gd name="T8" fmla="*/ 90 w 102"/>
                <a:gd name="T9" fmla="*/ 49 h 140"/>
                <a:gd name="T10" fmla="*/ 91 w 102"/>
                <a:gd name="T11" fmla="*/ 31 h 140"/>
                <a:gd name="T12" fmla="*/ 97 w 102"/>
                <a:gd name="T13" fmla="*/ 23 h 140"/>
                <a:gd name="T14" fmla="*/ 83 w 102"/>
                <a:gd name="T15" fmla="*/ 15 h 140"/>
                <a:gd name="T16" fmla="*/ 76 w 102"/>
                <a:gd name="T17" fmla="*/ 19 h 140"/>
                <a:gd name="T18" fmla="*/ 65 w 102"/>
                <a:gd name="T19" fmla="*/ 2 h 140"/>
                <a:gd name="T20" fmla="*/ 58 w 102"/>
                <a:gd name="T21" fmla="*/ 27 h 140"/>
                <a:gd name="T22" fmla="*/ 60 w 102"/>
                <a:gd name="T23" fmla="*/ 25 h 140"/>
                <a:gd name="T24" fmla="*/ 42 w 102"/>
                <a:gd name="T25" fmla="*/ 8 h 140"/>
                <a:gd name="T26" fmla="*/ 43 w 102"/>
                <a:gd name="T27" fmla="*/ 36 h 140"/>
                <a:gd name="T28" fmla="*/ 45 w 102"/>
                <a:gd name="T29" fmla="*/ 35 h 140"/>
                <a:gd name="T30" fmla="*/ 51 w 102"/>
                <a:gd name="T31" fmla="*/ 13 h 140"/>
                <a:gd name="T32" fmla="*/ 56 w 102"/>
                <a:gd name="T33" fmla="*/ 22 h 140"/>
                <a:gd name="T34" fmla="*/ 57 w 102"/>
                <a:gd name="T35" fmla="*/ 20 h 140"/>
                <a:gd name="T36" fmla="*/ 69 w 102"/>
                <a:gd name="T37" fmla="*/ 7 h 140"/>
                <a:gd name="T38" fmla="*/ 73 w 102"/>
                <a:gd name="T39" fmla="*/ 15 h 140"/>
                <a:gd name="T40" fmla="*/ 76 w 102"/>
                <a:gd name="T41" fmla="*/ 23 h 140"/>
                <a:gd name="T42" fmla="*/ 78 w 102"/>
                <a:gd name="T43" fmla="*/ 23 h 140"/>
                <a:gd name="T44" fmla="*/ 86 w 102"/>
                <a:gd name="T45" fmla="*/ 34 h 140"/>
                <a:gd name="T46" fmla="*/ 82 w 102"/>
                <a:gd name="T47" fmla="*/ 37 h 140"/>
                <a:gd name="T48" fmla="*/ 82 w 102"/>
                <a:gd name="T49" fmla="*/ 44 h 140"/>
                <a:gd name="T50" fmla="*/ 88 w 102"/>
                <a:gd name="T51" fmla="*/ 50 h 140"/>
                <a:gd name="T52" fmla="*/ 92 w 102"/>
                <a:gd name="T53" fmla="*/ 66 h 140"/>
                <a:gd name="T54" fmla="*/ 38 w 102"/>
                <a:gd name="T55" fmla="*/ 138 h 140"/>
                <a:gd name="T56" fmla="*/ 6 w 102"/>
                <a:gd name="T57" fmla="*/ 70 h 140"/>
                <a:gd name="T58" fmla="*/ 44 w 102"/>
                <a:gd name="T59" fmla="*/ 36 h 140"/>
                <a:gd name="T60" fmla="*/ 45 w 102"/>
                <a:gd name="T61" fmla="*/ 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" h="140">
                  <a:moveTo>
                    <a:pt x="45" y="35"/>
                  </a:moveTo>
                  <a:cubicBezTo>
                    <a:pt x="13" y="40"/>
                    <a:pt x="0" y="70"/>
                    <a:pt x="4" y="99"/>
                  </a:cubicBezTo>
                  <a:cubicBezTo>
                    <a:pt x="6" y="120"/>
                    <a:pt x="17" y="139"/>
                    <a:pt x="40" y="139"/>
                  </a:cubicBezTo>
                  <a:cubicBezTo>
                    <a:pt x="54" y="140"/>
                    <a:pt x="70" y="129"/>
                    <a:pt x="78" y="118"/>
                  </a:cubicBezTo>
                  <a:cubicBezTo>
                    <a:pt x="92" y="100"/>
                    <a:pt x="99" y="70"/>
                    <a:pt x="90" y="49"/>
                  </a:cubicBezTo>
                  <a:cubicBezTo>
                    <a:pt x="86" y="41"/>
                    <a:pt x="76" y="44"/>
                    <a:pt x="91" y="31"/>
                  </a:cubicBezTo>
                  <a:cubicBezTo>
                    <a:pt x="95" y="28"/>
                    <a:pt x="95" y="28"/>
                    <a:pt x="97" y="23"/>
                  </a:cubicBezTo>
                  <a:cubicBezTo>
                    <a:pt x="102" y="15"/>
                    <a:pt x="87" y="13"/>
                    <a:pt x="83" y="15"/>
                  </a:cubicBezTo>
                  <a:cubicBezTo>
                    <a:pt x="79" y="16"/>
                    <a:pt x="78" y="25"/>
                    <a:pt x="76" y="19"/>
                  </a:cubicBezTo>
                  <a:cubicBezTo>
                    <a:pt x="74" y="12"/>
                    <a:pt x="73" y="4"/>
                    <a:pt x="65" y="2"/>
                  </a:cubicBezTo>
                  <a:cubicBezTo>
                    <a:pt x="51" y="0"/>
                    <a:pt x="55" y="21"/>
                    <a:pt x="58" y="27"/>
                  </a:cubicBezTo>
                  <a:cubicBezTo>
                    <a:pt x="59" y="27"/>
                    <a:pt x="60" y="26"/>
                    <a:pt x="60" y="25"/>
                  </a:cubicBezTo>
                  <a:cubicBezTo>
                    <a:pt x="57" y="18"/>
                    <a:pt x="52" y="4"/>
                    <a:pt x="42" y="8"/>
                  </a:cubicBezTo>
                  <a:cubicBezTo>
                    <a:pt x="28" y="15"/>
                    <a:pt x="35" y="29"/>
                    <a:pt x="43" y="36"/>
                  </a:cubicBezTo>
                  <a:cubicBezTo>
                    <a:pt x="44" y="36"/>
                    <a:pt x="46" y="35"/>
                    <a:pt x="45" y="35"/>
                  </a:cubicBezTo>
                  <a:cubicBezTo>
                    <a:pt x="32" y="27"/>
                    <a:pt x="34" y="20"/>
                    <a:pt x="51" y="13"/>
                  </a:cubicBezTo>
                  <a:cubicBezTo>
                    <a:pt x="53" y="15"/>
                    <a:pt x="55" y="19"/>
                    <a:pt x="56" y="22"/>
                  </a:cubicBezTo>
                  <a:cubicBezTo>
                    <a:pt x="59" y="28"/>
                    <a:pt x="59" y="25"/>
                    <a:pt x="57" y="20"/>
                  </a:cubicBezTo>
                  <a:cubicBezTo>
                    <a:pt x="53" y="11"/>
                    <a:pt x="57" y="7"/>
                    <a:pt x="69" y="7"/>
                  </a:cubicBezTo>
                  <a:cubicBezTo>
                    <a:pt x="71" y="9"/>
                    <a:pt x="72" y="12"/>
                    <a:pt x="73" y="15"/>
                  </a:cubicBezTo>
                  <a:cubicBezTo>
                    <a:pt x="74" y="17"/>
                    <a:pt x="74" y="22"/>
                    <a:pt x="76" y="23"/>
                  </a:cubicBezTo>
                  <a:cubicBezTo>
                    <a:pt x="77" y="24"/>
                    <a:pt x="78" y="23"/>
                    <a:pt x="78" y="23"/>
                  </a:cubicBezTo>
                  <a:cubicBezTo>
                    <a:pt x="81" y="18"/>
                    <a:pt x="90" y="31"/>
                    <a:pt x="86" y="34"/>
                  </a:cubicBezTo>
                  <a:cubicBezTo>
                    <a:pt x="87" y="33"/>
                    <a:pt x="83" y="36"/>
                    <a:pt x="82" y="37"/>
                  </a:cubicBezTo>
                  <a:cubicBezTo>
                    <a:pt x="80" y="41"/>
                    <a:pt x="80" y="39"/>
                    <a:pt x="82" y="44"/>
                  </a:cubicBezTo>
                  <a:cubicBezTo>
                    <a:pt x="85" y="46"/>
                    <a:pt x="87" y="48"/>
                    <a:pt x="88" y="50"/>
                  </a:cubicBezTo>
                  <a:cubicBezTo>
                    <a:pt x="91" y="55"/>
                    <a:pt x="92" y="61"/>
                    <a:pt x="92" y="66"/>
                  </a:cubicBezTo>
                  <a:cubicBezTo>
                    <a:pt x="94" y="98"/>
                    <a:pt x="74" y="138"/>
                    <a:pt x="38" y="138"/>
                  </a:cubicBezTo>
                  <a:cubicBezTo>
                    <a:pt x="6" y="138"/>
                    <a:pt x="1" y="92"/>
                    <a:pt x="6" y="70"/>
                  </a:cubicBezTo>
                  <a:cubicBezTo>
                    <a:pt x="11" y="53"/>
                    <a:pt x="27" y="39"/>
                    <a:pt x="44" y="36"/>
                  </a:cubicBezTo>
                  <a:cubicBezTo>
                    <a:pt x="44" y="36"/>
                    <a:pt x="46" y="34"/>
                    <a:pt x="45" y="3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910"/>
            <p:cNvSpPr/>
            <p:nvPr/>
          </p:nvSpPr>
          <p:spPr bwMode="auto">
            <a:xfrm>
              <a:off x="10492273" y="7113588"/>
              <a:ext cx="115887" cy="1571625"/>
            </a:xfrm>
            <a:custGeom>
              <a:avLst/>
              <a:gdLst>
                <a:gd name="T0" fmla="*/ 29 w 31"/>
                <a:gd name="T1" fmla="*/ 1 h 418"/>
                <a:gd name="T2" fmla="*/ 0 w 31"/>
                <a:gd name="T3" fmla="*/ 417 h 418"/>
                <a:gd name="T4" fmla="*/ 2 w 31"/>
                <a:gd name="T5" fmla="*/ 417 h 418"/>
                <a:gd name="T6" fmla="*/ 31 w 31"/>
                <a:gd name="T7" fmla="*/ 1 h 418"/>
                <a:gd name="T8" fmla="*/ 29 w 31"/>
                <a:gd name="T9" fmla="*/ 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8">
                  <a:moveTo>
                    <a:pt x="29" y="1"/>
                  </a:moveTo>
                  <a:cubicBezTo>
                    <a:pt x="19" y="140"/>
                    <a:pt x="9" y="278"/>
                    <a:pt x="0" y="417"/>
                  </a:cubicBezTo>
                  <a:cubicBezTo>
                    <a:pt x="0" y="418"/>
                    <a:pt x="2" y="418"/>
                    <a:pt x="2" y="417"/>
                  </a:cubicBezTo>
                  <a:cubicBezTo>
                    <a:pt x="11" y="278"/>
                    <a:pt x="21" y="140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911"/>
            <p:cNvSpPr/>
            <p:nvPr/>
          </p:nvSpPr>
          <p:spPr bwMode="auto">
            <a:xfrm>
              <a:off x="10506561" y="7110413"/>
              <a:ext cx="139700" cy="1668463"/>
            </a:xfrm>
            <a:custGeom>
              <a:avLst/>
              <a:gdLst>
                <a:gd name="T0" fmla="*/ 35 w 37"/>
                <a:gd name="T1" fmla="*/ 0 h 444"/>
                <a:gd name="T2" fmla="*/ 0 w 37"/>
                <a:gd name="T3" fmla="*/ 443 h 444"/>
                <a:gd name="T4" fmla="*/ 1 w 37"/>
                <a:gd name="T5" fmla="*/ 444 h 444"/>
                <a:gd name="T6" fmla="*/ 37 w 37"/>
                <a:gd name="T7" fmla="*/ 1 h 444"/>
                <a:gd name="T8" fmla="*/ 35 w 3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4">
                  <a:moveTo>
                    <a:pt x="35" y="0"/>
                  </a:moveTo>
                  <a:cubicBezTo>
                    <a:pt x="23" y="148"/>
                    <a:pt x="12" y="295"/>
                    <a:pt x="0" y="443"/>
                  </a:cubicBezTo>
                  <a:cubicBezTo>
                    <a:pt x="0" y="443"/>
                    <a:pt x="1" y="444"/>
                    <a:pt x="1" y="444"/>
                  </a:cubicBezTo>
                  <a:cubicBezTo>
                    <a:pt x="13" y="296"/>
                    <a:pt x="25" y="149"/>
                    <a:pt x="37" y="1"/>
                  </a:cubicBezTo>
                  <a:cubicBezTo>
                    <a:pt x="37" y="1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912"/>
            <p:cNvSpPr/>
            <p:nvPr/>
          </p:nvSpPr>
          <p:spPr bwMode="auto">
            <a:xfrm>
              <a:off x="10265261" y="8583613"/>
              <a:ext cx="400050" cy="654050"/>
            </a:xfrm>
            <a:custGeom>
              <a:avLst/>
              <a:gdLst>
                <a:gd name="T0" fmla="*/ 50 w 106"/>
                <a:gd name="T1" fmla="*/ 41 h 174"/>
                <a:gd name="T2" fmla="*/ 21 w 106"/>
                <a:gd name="T3" fmla="*/ 116 h 174"/>
                <a:gd name="T4" fmla="*/ 103 w 106"/>
                <a:gd name="T5" fmla="*/ 87 h 174"/>
                <a:gd name="T6" fmla="*/ 86 w 106"/>
                <a:gd name="T7" fmla="*/ 38 h 174"/>
                <a:gd name="T8" fmla="*/ 98 w 106"/>
                <a:gd name="T9" fmla="*/ 17 h 174"/>
                <a:gd name="T10" fmla="*/ 81 w 106"/>
                <a:gd name="T11" fmla="*/ 23 h 174"/>
                <a:gd name="T12" fmla="*/ 62 w 106"/>
                <a:gd name="T13" fmla="*/ 7 h 174"/>
                <a:gd name="T14" fmla="*/ 63 w 106"/>
                <a:gd name="T15" fmla="*/ 30 h 174"/>
                <a:gd name="T16" fmla="*/ 44 w 106"/>
                <a:gd name="T17" fmla="*/ 16 h 174"/>
                <a:gd name="T18" fmla="*/ 50 w 106"/>
                <a:gd name="T19" fmla="*/ 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74">
                  <a:moveTo>
                    <a:pt x="50" y="41"/>
                  </a:moveTo>
                  <a:cubicBezTo>
                    <a:pt x="50" y="41"/>
                    <a:pt x="0" y="58"/>
                    <a:pt x="21" y="116"/>
                  </a:cubicBezTo>
                  <a:cubicBezTo>
                    <a:pt x="43" y="174"/>
                    <a:pt x="103" y="135"/>
                    <a:pt x="103" y="87"/>
                  </a:cubicBezTo>
                  <a:cubicBezTo>
                    <a:pt x="102" y="39"/>
                    <a:pt x="92" y="51"/>
                    <a:pt x="86" y="38"/>
                  </a:cubicBezTo>
                  <a:cubicBezTo>
                    <a:pt x="86" y="38"/>
                    <a:pt x="106" y="26"/>
                    <a:pt x="98" y="17"/>
                  </a:cubicBezTo>
                  <a:cubicBezTo>
                    <a:pt x="90" y="9"/>
                    <a:pt x="83" y="17"/>
                    <a:pt x="81" y="23"/>
                  </a:cubicBezTo>
                  <a:cubicBezTo>
                    <a:pt x="79" y="30"/>
                    <a:pt x="74" y="0"/>
                    <a:pt x="62" y="7"/>
                  </a:cubicBezTo>
                  <a:cubicBezTo>
                    <a:pt x="51" y="15"/>
                    <a:pt x="63" y="30"/>
                    <a:pt x="63" y="30"/>
                  </a:cubicBezTo>
                  <a:cubicBezTo>
                    <a:pt x="63" y="30"/>
                    <a:pt x="51" y="8"/>
                    <a:pt x="44" y="16"/>
                  </a:cubicBezTo>
                  <a:cubicBezTo>
                    <a:pt x="37" y="23"/>
                    <a:pt x="33" y="33"/>
                    <a:pt x="50" y="41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913"/>
            <p:cNvSpPr/>
            <p:nvPr/>
          </p:nvSpPr>
          <p:spPr bwMode="auto">
            <a:xfrm>
              <a:off x="10393848" y="8745538"/>
              <a:ext cx="115887" cy="173038"/>
            </a:xfrm>
            <a:custGeom>
              <a:avLst/>
              <a:gdLst>
                <a:gd name="T0" fmla="*/ 29 w 31"/>
                <a:gd name="T1" fmla="*/ 0 h 46"/>
                <a:gd name="T2" fmla="*/ 0 w 31"/>
                <a:gd name="T3" fmla="*/ 45 h 46"/>
                <a:gd name="T4" fmla="*/ 2 w 31"/>
                <a:gd name="T5" fmla="*/ 45 h 46"/>
                <a:gd name="T6" fmla="*/ 30 w 31"/>
                <a:gd name="T7" fmla="*/ 1 h 46"/>
                <a:gd name="T8" fmla="*/ 29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9" y="0"/>
                  </a:moveTo>
                  <a:cubicBezTo>
                    <a:pt x="11" y="10"/>
                    <a:pt x="6" y="27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8" y="27"/>
                    <a:pt x="13" y="11"/>
                    <a:pt x="30" y="1"/>
                  </a:cubicBezTo>
                  <a:cubicBezTo>
                    <a:pt x="31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914"/>
            <p:cNvSpPr/>
            <p:nvPr/>
          </p:nvSpPr>
          <p:spPr bwMode="auto">
            <a:xfrm>
              <a:off x="10539898" y="8737601"/>
              <a:ext cx="53975" cy="169863"/>
            </a:xfrm>
            <a:custGeom>
              <a:avLst/>
              <a:gdLst>
                <a:gd name="T0" fmla="*/ 1 w 14"/>
                <a:gd name="T1" fmla="*/ 1 h 45"/>
                <a:gd name="T2" fmla="*/ 12 w 14"/>
                <a:gd name="T3" fmla="*/ 43 h 45"/>
                <a:gd name="T4" fmla="*/ 14 w 14"/>
                <a:gd name="T5" fmla="*/ 43 h 45"/>
                <a:gd name="T6" fmla="*/ 2 w 14"/>
                <a:gd name="T7" fmla="*/ 1 h 45"/>
                <a:gd name="T8" fmla="*/ 1 w 14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5">
                  <a:moveTo>
                    <a:pt x="1" y="1"/>
                  </a:moveTo>
                  <a:cubicBezTo>
                    <a:pt x="5" y="15"/>
                    <a:pt x="12" y="28"/>
                    <a:pt x="12" y="43"/>
                  </a:cubicBezTo>
                  <a:cubicBezTo>
                    <a:pt x="12" y="44"/>
                    <a:pt x="14" y="45"/>
                    <a:pt x="14" y="43"/>
                  </a:cubicBezTo>
                  <a:cubicBezTo>
                    <a:pt x="14" y="28"/>
                    <a:pt x="7" y="15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915"/>
            <p:cNvSpPr/>
            <p:nvPr/>
          </p:nvSpPr>
          <p:spPr bwMode="auto">
            <a:xfrm>
              <a:off x="10412898" y="8745538"/>
              <a:ext cx="85725" cy="123825"/>
            </a:xfrm>
            <a:custGeom>
              <a:avLst/>
              <a:gdLst>
                <a:gd name="T0" fmla="*/ 22 w 23"/>
                <a:gd name="T1" fmla="*/ 3 h 33"/>
                <a:gd name="T2" fmla="*/ 0 w 23"/>
                <a:gd name="T3" fmla="*/ 32 h 33"/>
                <a:gd name="T4" fmla="*/ 2 w 23"/>
                <a:gd name="T5" fmla="*/ 32 h 33"/>
                <a:gd name="T6" fmla="*/ 21 w 23"/>
                <a:gd name="T7" fmla="*/ 4 h 33"/>
                <a:gd name="T8" fmla="*/ 22 w 2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2" y="3"/>
                  </a:moveTo>
                  <a:cubicBezTo>
                    <a:pt x="8" y="0"/>
                    <a:pt x="4" y="22"/>
                    <a:pt x="0" y="32"/>
                  </a:cubicBezTo>
                  <a:cubicBezTo>
                    <a:pt x="0" y="33"/>
                    <a:pt x="2" y="33"/>
                    <a:pt x="2" y="32"/>
                  </a:cubicBezTo>
                  <a:cubicBezTo>
                    <a:pt x="5" y="24"/>
                    <a:pt x="9" y="2"/>
                    <a:pt x="21" y="4"/>
                  </a:cubicBezTo>
                  <a:cubicBezTo>
                    <a:pt x="22" y="4"/>
                    <a:pt x="23" y="3"/>
                    <a:pt x="22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916"/>
            <p:cNvSpPr/>
            <p:nvPr/>
          </p:nvSpPr>
          <p:spPr bwMode="auto">
            <a:xfrm>
              <a:off x="10533548" y="8748713"/>
              <a:ext cx="77787" cy="153988"/>
            </a:xfrm>
            <a:custGeom>
              <a:avLst/>
              <a:gdLst>
                <a:gd name="T0" fmla="*/ 1 w 21"/>
                <a:gd name="T1" fmla="*/ 1 h 41"/>
                <a:gd name="T2" fmla="*/ 19 w 21"/>
                <a:gd name="T3" fmla="*/ 39 h 41"/>
                <a:gd name="T4" fmla="*/ 20 w 21"/>
                <a:gd name="T5" fmla="*/ 40 h 41"/>
                <a:gd name="T6" fmla="*/ 2 w 21"/>
                <a:gd name="T7" fmla="*/ 0 h 41"/>
                <a:gd name="T8" fmla="*/ 1 w 21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1" y="1"/>
                  </a:moveTo>
                  <a:cubicBezTo>
                    <a:pt x="10" y="11"/>
                    <a:pt x="16" y="26"/>
                    <a:pt x="19" y="39"/>
                  </a:cubicBezTo>
                  <a:cubicBezTo>
                    <a:pt x="19" y="40"/>
                    <a:pt x="21" y="41"/>
                    <a:pt x="20" y="40"/>
                  </a:cubicBezTo>
                  <a:cubicBezTo>
                    <a:pt x="18" y="26"/>
                    <a:pt x="11" y="11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917"/>
            <p:cNvSpPr/>
            <p:nvPr/>
          </p:nvSpPr>
          <p:spPr bwMode="auto">
            <a:xfrm>
              <a:off x="10443061" y="8726488"/>
              <a:ext cx="153987" cy="44450"/>
            </a:xfrm>
            <a:custGeom>
              <a:avLst/>
              <a:gdLst>
                <a:gd name="T0" fmla="*/ 1 w 41"/>
                <a:gd name="T1" fmla="*/ 4 h 12"/>
                <a:gd name="T2" fmla="*/ 41 w 41"/>
                <a:gd name="T3" fmla="*/ 2 h 12"/>
                <a:gd name="T4" fmla="*/ 40 w 41"/>
                <a:gd name="T5" fmla="*/ 0 h 12"/>
                <a:gd name="T6" fmla="*/ 0 w 41"/>
                <a:gd name="T7" fmla="*/ 3 h 12"/>
                <a:gd name="T8" fmla="*/ 1 w 4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1" y="4"/>
                  </a:moveTo>
                  <a:cubicBezTo>
                    <a:pt x="12" y="12"/>
                    <a:pt x="29" y="5"/>
                    <a:pt x="41" y="2"/>
                  </a:cubicBezTo>
                  <a:cubicBezTo>
                    <a:pt x="41" y="2"/>
                    <a:pt x="40" y="0"/>
                    <a:pt x="40" y="0"/>
                  </a:cubicBezTo>
                  <a:cubicBezTo>
                    <a:pt x="28" y="4"/>
                    <a:pt x="11" y="10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918"/>
            <p:cNvSpPr/>
            <p:nvPr/>
          </p:nvSpPr>
          <p:spPr bwMode="auto">
            <a:xfrm>
              <a:off x="10427186" y="8718551"/>
              <a:ext cx="142875" cy="34925"/>
            </a:xfrm>
            <a:custGeom>
              <a:avLst/>
              <a:gdLst>
                <a:gd name="T0" fmla="*/ 2 w 38"/>
                <a:gd name="T1" fmla="*/ 2 h 9"/>
                <a:gd name="T2" fmla="*/ 36 w 38"/>
                <a:gd name="T3" fmla="*/ 5 h 9"/>
                <a:gd name="T4" fmla="*/ 36 w 38"/>
                <a:gd name="T5" fmla="*/ 4 h 9"/>
                <a:gd name="T6" fmla="*/ 2 w 38"/>
                <a:gd name="T7" fmla="*/ 1 h 9"/>
                <a:gd name="T8" fmla="*/ 2 w 3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2" y="2"/>
                  </a:moveTo>
                  <a:cubicBezTo>
                    <a:pt x="12" y="6"/>
                    <a:pt x="25" y="9"/>
                    <a:pt x="36" y="5"/>
                  </a:cubicBezTo>
                  <a:cubicBezTo>
                    <a:pt x="38" y="5"/>
                    <a:pt x="37" y="3"/>
                    <a:pt x="36" y="4"/>
                  </a:cubicBezTo>
                  <a:cubicBezTo>
                    <a:pt x="25" y="7"/>
                    <a:pt x="13" y="5"/>
                    <a:pt x="2" y="1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919"/>
            <p:cNvSpPr/>
            <p:nvPr/>
          </p:nvSpPr>
          <p:spPr bwMode="auto">
            <a:xfrm>
              <a:off x="10295423" y="8597901"/>
              <a:ext cx="411162" cy="568325"/>
            </a:xfrm>
            <a:custGeom>
              <a:avLst/>
              <a:gdLst>
                <a:gd name="T0" fmla="*/ 41 w 109"/>
                <a:gd name="T1" fmla="*/ 37 h 151"/>
                <a:gd name="T2" fmla="*/ 20 w 109"/>
                <a:gd name="T3" fmla="*/ 126 h 151"/>
                <a:gd name="T4" fmla="*/ 66 w 109"/>
                <a:gd name="T5" fmla="*/ 136 h 151"/>
                <a:gd name="T6" fmla="*/ 96 w 109"/>
                <a:gd name="T7" fmla="*/ 76 h 151"/>
                <a:gd name="T8" fmla="*/ 91 w 109"/>
                <a:gd name="T9" fmla="*/ 48 h 151"/>
                <a:gd name="T10" fmla="*/ 80 w 109"/>
                <a:gd name="T11" fmla="*/ 36 h 151"/>
                <a:gd name="T12" fmla="*/ 81 w 109"/>
                <a:gd name="T13" fmla="*/ 9 h 151"/>
                <a:gd name="T14" fmla="*/ 72 w 109"/>
                <a:gd name="T15" fmla="*/ 19 h 151"/>
                <a:gd name="T16" fmla="*/ 60 w 109"/>
                <a:gd name="T17" fmla="*/ 2 h 151"/>
                <a:gd name="T18" fmla="*/ 50 w 109"/>
                <a:gd name="T19" fmla="*/ 6 h 151"/>
                <a:gd name="T20" fmla="*/ 54 w 109"/>
                <a:gd name="T21" fmla="*/ 27 h 151"/>
                <a:gd name="T22" fmla="*/ 56 w 109"/>
                <a:gd name="T23" fmla="*/ 26 h 151"/>
                <a:gd name="T24" fmla="*/ 38 w 109"/>
                <a:gd name="T25" fmla="*/ 10 h 151"/>
                <a:gd name="T26" fmla="*/ 41 w 109"/>
                <a:gd name="T27" fmla="*/ 38 h 151"/>
                <a:gd name="T28" fmla="*/ 42 w 109"/>
                <a:gd name="T29" fmla="*/ 37 h 151"/>
                <a:gd name="T30" fmla="*/ 34 w 109"/>
                <a:gd name="T31" fmla="*/ 15 h 151"/>
                <a:gd name="T32" fmla="*/ 51 w 109"/>
                <a:gd name="T33" fmla="*/ 22 h 151"/>
                <a:gd name="T34" fmla="*/ 51 w 109"/>
                <a:gd name="T35" fmla="*/ 17 h 151"/>
                <a:gd name="T36" fmla="*/ 66 w 109"/>
                <a:gd name="T37" fmla="*/ 10 h 151"/>
                <a:gd name="T38" fmla="*/ 69 w 109"/>
                <a:gd name="T39" fmla="*/ 18 h 151"/>
                <a:gd name="T40" fmla="*/ 72 w 109"/>
                <a:gd name="T41" fmla="*/ 21 h 151"/>
                <a:gd name="T42" fmla="*/ 73 w 109"/>
                <a:gd name="T43" fmla="*/ 21 h 151"/>
                <a:gd name="T44" fmla="*/ 85 w 109"/>
                <a:gd name="T45" fmla="*/ 28 h 151"/>
                <a:gd name="T46" fmla="*/ 77 w 109"/>
                <a:gd name="T47" fmla="*/ 33 h 151"/>
                <a:gd name="T48" fmla="*/ 77 w 109"/>
                <a:gd name="T49" fmla="*/ 35 h 151"/>
                <a:gd name="T50" fmla="*/ 84 w 109"/>
                <a:gd name="T51" fmla="*/ 42 h 151"/>
                <a:gd name="T52" fmla="*/ 93 w 109"/>
                <a:gd name="T53" fmla="*/ 70 h 151"/>
                <a:gd name="T54" fmla="*/ 55 w 109"/>
                <a:gd name="T55" fmla="*/ 139 h 151"/>
                <a:gd name="T56" fmla="*/ 11 w 109"/>
                <a:gd name="T57" fmla="*/ 69 h 151"/>
                <a:gd name="T58" fmla="*/ 42 w 109"/>
                <a:gd name="T59" fmla="*/ 38 h 151"/>
                <a:gd name="T60" fmla="*/ 41 w 109"/>
                <a:gd name="T61" fmla="*/ 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51">
                  <a:moveTo>
                    <a:pt x="41" y="37"/>
                  </a:moveTo>
                  <a:cubicBezTo>
                    <a:pt x="3" y="50"/>
                    <a:pt x="0" y="95"/>
                    <a:pt x="20" y="126"/>
                  </a:cubicBezTo>
                  <a:cubicBezTo>
                    <a:pt x="30" y="143"/>
                    <a:pt x="50" y="145"/>
                    <a:pt x="66" y="136"/>
                  </a:cubicBezTo>
                  <a:cubicBezTo>
                    <a:pt x="88" y="125"/>
                    <a:pt x="96" y="99"/>
                    <a:pt x="96" y="76"/>
                  </a:cubicBezTo>
                  <a:cubicBezTo>
                    <a:pt x="96" y="67"/>
                    <a:pt x="95" y="56"/>
                    <a:pt x="91" y="48"/>
                  </a:cubicBezTo>
                  <a:cubicBezTo>
                    <a:pt x="88" y="43"/>
                    <a:pt x="83" y="40"/>
                    <a:pt x="80" y="36"/>
                  </a:cubicBezTo>
                  <a:cubicBezTo>
                    <a:pt x="78" y="33"/>
                    <a:pt x="109" y="11"/>
                    <a:pt x="81" y="9"/>
                  </a:cubicBezTo>
                  <a:cubicBezTo>
                    <a:pt x="77" y="9"/>
                    <a:pt x="71" y="17"/>
                    <a:pt x="72" y="19"/>
                  </a:cubicBezTo>
                  <a:cubicBezTo>
                    <a:pt x="68" y="13"/>
                    <a:pt x="67" y="5"/>
                    <a:pt x="60" y="2"/>
                  </a:cubicBezTo>
                  <a:cubicBezTo>
                    <a:pt x="57" y="0"/>
                    <a:pt x="51" y="4"/>
                    <a:pt x="50" y="6"/>
                  </a:cubicBezTo>
                  <a:cubicBezTo>
                    <a:pt x="47" y="14"/>
                    <a:pt x="50" y="20"/>
                    <a:pt x="54" y="27"/>
                  </a:cubicBezTo>
                  <a:cubicBezTo>
                    <a:pt x="55" y="27"/>
                    <a:pt x="57" y="27"/>
                    <a:pt x="56" y="26"/>
                  </a:cubicBezTo>
                  <a:cubicBezTo>
                    <a:pt x="54" y="22"/>
                    <a:pt x="45" y="6"/>
                    <a:pt x="38" y="10"/>
                  </a:cubicBezTo>
                  <a:cubicBezTo>
                    <a:pt x="24" y="18"/>
                    <a:pt x="29" y="31"/>
                    <a:pt x="41" y="38"/>
                  </a:cubicBezTo>
                  <a:cubicBezTo>
                    <a:pt x="42" y="38"/>
                    <a:pt x="43" y="37"/>
                    <a:pt x="42" y="37"/>
                  </a:cubicBezTo>
                  <a:cubicBezTo>
                    <a:pt x="34" y="33"/>
                    <a:pt x="31" y="26"/>
                    <a:pt x="34" y="15"/>
                  </a:cubicBezTo>
                  <a:cubicBezTo>
                    <a:pt x="40" y="6"/>
                    <a:pt x="49" y="19"/>
                    <a:pt x="51" y="22"/>
                  </a:cubicBezTo>
                  <a:cubicBezTo>
                    <a:pt x="57" y="30"/>
                    <a:pt x="53" y="22"/>
                    <a:pt x="51" y="17"/>
                  </a:cubicBezTo>
                  <a:cubicBezTo>
                    <a:pt x="58" y="6"/>
                    <a:pt x="63" y="4"/>
                    <a:pt x="66" y="10"/>
                  </a:cubicBezTo>
                  <a:cubicBezTo>
                    <a:pt x="67" y="13"/>
                    <a:pt x="68" y="15"/>
                    <a:pt x="69" y="18"/>
                  </a:cubicBezTo>
                  <a:cubicBezTo>
                    <a:pt x="70" y="19"/>
                    <a:pt x="70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5" y="16"/>
                    <a:pt x="79" y="18"/>
                    <a:pt x="85" y="28"/>
                  </a:cubicBezTo>
                  <a:cubicBezTo>
                    <a:pt x="82" y="30"/>
                    <a:pt x="80" y="32"/>
                    <a:pt x="77" y="33"/>
                  </a:cubicBezTo>
                  <a:cubicBezTo>
                    <a:pt x="77" y="34"/>
                    <a:pt x="76" y="34"/>
                    <a:pt x="77" y="35"/>
                  </a:cubicBezTo>
                  <a:cubicBezTo>
                    <a:pt x="79" y="38"/>
                    <a:pt x="81" y="40"/>
                    <a:pt x="84" y="42"/>
                  </a:cubicBezTo>
                  <a:cubicBezTo>
                    <a:pt x="92" y="49"/>
                    <a:pt x="93" y="60"/>
                    <a:pt x="93" y="70"/>
                  </a:cubicBezTo>
                  <a:cubicBezTo>
                    <a:pt x="96" y="99"/>
                    <a:pt x="85" y="129"/>
                    <a:pt x="55" y="139"/>
                  </a:cubicBezTo>
                  <a:cubicBezTo>
                    <a:pt x="19" y="151"/>
                    <a:pt x="4" y="94"/>
                    <a:pt x="11" y="69"/>
                  </a:cubicBezTo>
                  <a:cubicBezTo>
                    <a:pt x="15" y="55"/>
                    <a:pt x="28" y="43"/>
                    <a:pt x="42" y="38"/>
                  </a:cubicBezTo>
                  <a:cubicBezTo>
                    <a:pt x="43" y="38"/>
                    <a:pt x="43" y="36"/>
                    <a:pt x="41" y="3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920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921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922"/>
            <p:cNvSpPr/>
            <p:nvPr/>
          </p:nvSpPr>
          <p:spPr bwMode="auto">
            <a:xfrm>
              <a:off x="11289198" y="9015413"/>
              <a:ext cx="188912" cy="176213"/>
            </a:xfrm>
            <a:custGeom>
              <a:avLst/>
              <a:gdLst>
                <a:gd name="T0" fmla="*/ 27 w 50"/>
                <a:gd name="T1" fmla="*/ 24 h 47"/>
                <a:gd name="T2" fmla="*/ 4 w 50"/>
                <a:gd name="T3" fmla="*/ 11 h 47"/>
                <a:gd name="T4" fmla="*/ 6 w 50"/>
                <a:gd name="T5" fmla="*/ 24 h 47"/>
                <a:gd name="T6" fmla="*/ 14 w 50"/>
                <a:gd name="T7" fmla="*/ 27 h 47"/>
                <a:gd name="T8" fmla="*/ 17 w 50"/>
                <a:gd name="T9" fmla="*/ 27 h 47"/>
                <a:gd name="T10" fmla="*/ 17 w 50"/>
                <a:gd name="T11" fmla="*/ 26 h 47"/>
                <a:gd name="T12" fmla="*/ 13 w 50"/>
                <a:gd name="T13" fmla="*/ 27 h 47"/>
                <a:gd name="T14" fmla="*/ 16 w 50"/>
                <a:gd name="T15" fmla="*/ 41 h 47"/>
                <a:gd name="T16" fmla="*/ 27 w 50"/>
                <a:gd name="T17" fmla="*/ 29 h 47"/>
                <a:gd name="T18" fmla="*/ 25 w 50"/>
                <a:gd name="T19" fmla="*/ 30 h 47"/>
                <a:gd name="T20" fmla="*/ 43 w 50"/>
                <a:gd name="T21" fmla="*/ 36 h 47"/>
                <a:gd name="T22" fmla="*/ 33 w 50"/>
                <a:gd name="T23" fmla="*/ 24 h 47"/>
                <a:gd name="T24" fmla="*/ 33 w 50"/>
                <a:gd name="T25" fmla="*/ 25 h 47"/>
                <a:gd name="T26" fmla="*/ 38 w 50"/>
                <a:gd name="T27" fmla="*/ 4 h 47"/>
                <a:gd name="T28" fmla="*/ 25 w 50"/>
                <a:gd name="T29" fmla="*/ 24 h 47"/>
                <a:gd name="T30" fmla="*/ 27 w 50"/>
                <a:gd name="T31" fmla="*/ 24 h 47"/>
                <a:gd name="T32" fmla="*/ 27 w 50"/>
                <a:gd name="T33" fmla="*/ 13 h 47"/>
                <a:gd name="T34" fmla="*/ 41 w 50"/>
                <a:gd name="T35" fmla="*/ 9 h 47"/>
                <a:gd name="T36" fmla="*/ 37 w 50"/>
                <a:gd name="T37" fmla="*/ 22 h 47"/>
                <a:gd name="T38" fmla="*/ 41 w 50"/>
                <a:gd name="T39" fmla="*/ 27 h 47"/>
                <a:gd name="T40" fmla="*/ 33 w 50"/>
                <a:gd name="T41" fmla="*/ 38 h 47"/>
                <a:gd name="T42" fmla="*/ 27 w 50"/>
                <a:gd name="T43" fmla="*/ 29 h 47"/>
                <a:gd name="T44" fmla="*/ 25 w 50"/>
                <a:gd name="T45" fmla="*/ 29 h 47"/>
                <a:gd name="T46" fmla="*/ 24 w 50"/>
                <a:gd name="T47" fmla="*/ 40 h 47"/>
                <a:gd name="T48" fmla="*/ 15 w 50"/>
                <a:gd name="T49" fmla="*/ 39 h 47"/>
                <a:gd name="T50" fmla="*/ 18 w 50"/>
                <a:gd name="T51" fmla="*/ 27 h 47"/>
                <a:gd name="T52" fmla="*/ 19 w 50"/>
                <a:gd name="T53" fmla="*/ 26 h 47"/>
                <a:gd name="T54" fmla="*/ 9 w 50"/>
                <a:gd name="T55" fmla="*/ 23 h 47"/>
                <a:gd name="T56" fmla="*/ 4 w 50"/>
                <a:gd name="T57" fmla="*/ 18 h 47"/>
                <a:gd name="T58" fmla="*/ 14 w 50"/>
                <a:gd name="T59" fmla="*/ 11 h 47"/>
                <a:gd name="T60" fmla="*/ 25 w 50"/>
                <a:gd name="T61" fmla="*/ 25 h 47"/>
                <a:gd name="T62" fmla="*/ 27 w 50"/>
                <a:gd name="T6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7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9" y="25"/>
                    <a:pt x="11" y="26"/>
                    <a:pt x="14" y="27"/>
                  </a:cubicBezTo>
                  <a:cubicBezTo>
                    <a:pt x="15" y="27"/>
                    <a:pt x="16" y="27"/>
                    <a:pt x="17" y="27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6" y="27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7"/>
                    <a:pt x="28" y="36"/>
                    <a:pt x="27" y="29"/>
                  </a:cubicBezTo>
                  <a:cubicBezTo>
                    <a:pt x="26" y="29"/>
                    <a:pt x="26" y="29"/>
                    <a:pt x="25" y="30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50" y="29"/>
                    <a:pt x="39" y="23"/>
                    <a:pt x="33" y="24"/>
                  </a:cubicBezTo>
                  <a:cubicBezTo>
                    <a:pt x="32" y="24"/>
                    <a:pt x="31" y="26"/>
                    <a:pt x="33" y="25"/>
                  </a:cubicBezTo>
                  <a:cubicBezTo>
                    <a:pt x="41" y="24"/>
                    <a:pt x="48" y="7"/>
                    <a:pt x="38" y="4"/>
                  </a:cubicBezTo>
                  <a:cubicBezTo>
                    <a:pt x="28" y="0"/>
                    <a:pt x="21" y="18"/>
                    <a:pt x="25" y="24"/>
                  </a:cubicBezTo>
                  <a:cubicBezTo>
                    <a:pt x="26" y="25"/>
                    <a:pt x="28" y="24"/>
                    <a:pt x="27" y="24"/>
                  </a:cubicBezTo>
                  <a:cubicBezTo>
                    <a:pt x="25" y="20"/>
                    <a:pt x="26" y="16"/>
                    <a:pt x="27" y="13"/>
                  </a:cubicBezTo>
                  <a:cubicBezTo>
                    <a:pt x="29" y="7"/>
                    <a:pt x="38" y="1"/>
                    <a:pt x="41" y="9"/>
                  </a:cubicBezTo>
                  <a:cubicBezTo>
                    <a:pt x="42" y="13"/>
                    <a:pt x="39" y="19"/>
                    <a:pt x="37" y="22"/>
                  </a:cubicBezTo>
                  <a:cubicBezTo>
                    <a:pt x="38" y="24"/>
                    <a:pt x="39" y="25"/>
                    <a:pt x="41" y="27"/>
                  </a:cubicBezTo>
                  <a:cubicBezTo>
                    <a:pt x="45" y="32"/>
                    <a:pt x="42" y="35"/>
                    <a:pt x="33" y="38"/>
                  </a:cubicBezTo>
                  <a:cubicBezTo>
                    <a:pt x="30" y="36"/>
                    <a:pt x="28" y="32"/>
                    <a:pt x="27" y="29"/>
                  </a:cubicBezTo>
                  <a:cubicBezTo>
                    <a:pt x="27" y="28"/>
                    <a:pt x="25" y="29"/>
                    <a:pt x="25" y="29"/>
                  </a:cubicBezTo>
                  <a:cubicBezTo>
                    <a:pt x="26" y="33"/>
                    <a:pt x="26" y="37"/>
                    <a:pt x="24" y="40"/>
                  </a:cubicBezTo>
                  <a:cubicBezTo>
                    <a:pt x="22" y="43"/>
                    <a:pt x="17" y="40"/>
                    <a:pt x="15" y="39"/>
                  </a:cubicBezTo>
                  <a:cubicBezTo>
                    <a:pt x="9" y="34"/>
                    <a:pt x="11" y="29"/>
                    <a:pt x="18" y="27"/>
                  </a:cubicBezTo>
                  <a:cubicBezTo>
                    <a:pt x="19" y="27"/>
                    <a:pt x="20" y="26"/>
                    <a:pt x="19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7" y="22"/>
                    <a:pt x="6" y="20"/>
                    <a:pt x="4" y="18"/>
                  </a:cubicBezTo>
                  <a:cubicBezTo>
                    <a:pt x="2" y="13"/>
                    <a:pt x="10" y="9"/>
                    <a:pt x="14" y="11"/>
                  </a:cubicBezTo>
                  <a:cubicBezTo>
                    <a:pt x="19" y="14"/>
                    <a:pt x="22" y="20"/>
                    <a:pt x="25" y="25"/>
                  </a:cubicBezTo>
                  <a:cubicBezTo>
                    <a:pt x="26" y="25"/>
                    <a:pt x="28" y="24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923"/>
            <p:cNvSpPr/>
            <p:nvPr/>
          </p:nvSpPr>
          <p:spPr bwMode="auto">
            <a:xfrm>
              <a:off x="11360636" y="9086851"/>
              <a:ext cx="46037" cy="46038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2 w 12"/>
                <a:gd name="T5" fmla="*/ 9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9"/>
                    <a:pt x="9" y="10"/>
                  </a:cubicBezTo>
                  <a:cubicBezTo>
                    <a:pt x="7" y="12"/>
                    <a:pt x="3" y="11"/>
                    <a:pt x="2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924"/>
            <p:cNvSpPr/>
            <p:nvPr/>
          </p:nvSpPr>
          <p:spPr bwMode="auto">
            <a:xfrm>
              <a:off x="11349523" y="9072563"/>
              <a:ext cx="63500" cy="63500"/>
            </a:xfrm>
            <a:custGeom>
              <a:avLst/>
              <a:gdLst>
                <a:gd name="T0" fmla="*/ 13 w 17"/>
                <a:gd name="T1" fmla="*/ 7 h 17"/>
                <a:gd name="T2" fmla="*/ 14 w 17"/>
                <a:gd name="T3" fmla="*/ 12 h 17"/>
                <a:gd name="T4" fmla="*/ 5 w 17"/>
                <a:gd name="T5" fmla="*/ 14 h 17"/>
                <a:gd name="T6" fmla="*/ 13 w 17"/>
                <a:gd name="T7" fmla="*/ 7 h 17"/>
                <a:gd name="T8" fmla="*/ 15 w 17"/>
                <a:gd name="T9" fmla="*/ 7 h 17"/>
                <a:gd name="T10" fmla="*/ 6 w 17"/>
                <a:gd name="T11" fmla="*/ 4 h 17"/>
                <a:gd name="T12" fmla="*/ 3 w 17"/>
                <a:gd name="T13" fmla="*/ 14 h 17"/>
                <a:gd name="T14" fmla="*/ 12 w 17"/>
                <a:gd name="T15" fmla="*/ 16 h 17"/>
                <a:gd name="T16" fmla="*/ 15 w 17"/>
                <a:gd name="T17" fmla="*/ 7 h 17"/>
                <a:gd name="T18" fmla="*/ 13 w 17"/>
                <a:gd name="T1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3" y="7"/>
                  </a:moveTo>
                  <a:cubicBezTo>
                    <a:pt x="14" y="8"/>
                    <a:pt x="15" y="10"/>
                    <a:pt x="14" y="12"/>
                  </a:cubicBezTo>
                  <a:cubicBezTo>
                    <a:pt x="12" y="16"/>
                    <a:pt x="8" y="17"/>
                    <a:pt x="5" y="14"/>
                  </a:cubicBezTo>
                  <a:cubicBezTo>
                    <a:pt x="0" y="9"/>
                    <a:pt x="8" y="0"/>
                    <a:pt x="13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3" y="4"/>
                    <a:pt x="10" y="2"/>
                    <a:pt x="6" y="4"/>
                  </a:cubicBezTo>
                  <a:cubicBezTo>
                    <a:pt x="2" y="5"/>
                    <a:pt x="1" y="10"/>
                    <a:pt x="3" y="14"/>
                  </a:cubicBezTo>
                  <a:cubicBezTo>
                    <a:pt x="5" y="16"/>
                    <a:pt x="9" y="17"/>
                    <a:pt x="12" y="16"/>
                  </a:cubicBezTo>
                  <a:cubicBezTo>
                    <a:pt x="16" y="15"/>
                    <a:pt x="17" y="10"/>
                    <a:pt x="15" y="7"/>
                  </a:cubicBezTo>
                  <a:cubicBezTo>
                    <a:pt x="15" y="6"/>
                    <a:pt x="13" y="6"/>
                    <a:pt x="13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925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926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927"/>
            <p:cNvSpPr/>
            <p:nvPr/>
          </p:nvSpPr>
          <p:spPr bwMode="auto">
            <a:xfrm>
              <a:off x="9249261" y="10161588"/>
              <a:ext cx="274637" cy="244475"/>
            </a:xfrm>
            <a:custGeom>
              <a:avLst/>
              <a:gdLst>
                <a:gd name="T0" fmla="*/ 40 w 73"/>
                <a:gd name="T1" fmla="*/ 36 h 65"/>
                <a:gd name="T2" fmla="*/ 16 w 73"/>
                <a:gd name="T3" fmla="*/ 12 h 65"/>
                <a:gd name="T4" fmla="*/ 5 w 73"/>
                <a:gd name="T5" fmla="*/ 30 h 65"/>
                <a:gd name="T6" fmla="*/ 18 w 73"/>
                <a:gd name="T7" fmla="*/ 39 h 65"/>
                <a:gd name="T8" fmla="*/ 25 w 73"/>
                <a:gd name="T9" fmla="*/ 40 h 65"/>
                <a:gd name="T10" fmla="*/ 19 w 73"/>
                <a:gd name="T11" fmla="*/ 42 h 65"/>
                <a:gd name="T12" fmla="*/ 17 w 73"/>
                <a:gd name="T13" fmla="*/ 56 h 65"/>
                <a:gd name="T14" fmla="*/ 34 w 73"/>
                <a:gd name="T15" fmla="*/ 63 h 65"/>
                <a:gd name="T16" fmla="*/ 39 w 73"/>
                <a:gd name="T17" fmla="*/ 59 h 65"/>
                <a:gd name="T18" fmla="*/ 40 w 73"/>
                <a:gd name="T19" fmla="*/ 55 h 65"/>
                <a:gd name="T20" fmla="*/ 41 w 73"/>
                <a:gd name="T21" fmla="*/ 51 h 65"/>
                <a:gd name="T22" fmla="*/ 41 w 73"/>
                <a:gd name="T23" fmla="*/ 49 h 65"/>
                <a:gd name="T24" fmla="*/ 39 w 73"/>
                <a:gd name="T25" fmla="*/ 47 h 65"/>
                <a:gd name="T26" fmla="*/ 62 w 73"/>
                <a:gd name="T27" fmla="*/ 57 h 65"/>
                <a:gd name="T28" fmla="*/ 49 w 73"/>
                <a:gd name="T29" fmla="*/ 36 h 65"/>
                <a:gd name="T30" fmla="*/ 49 w 73"/>
                <a:gd name="T31" fmla="*/ 38 h 65"/>
                <a:gd name="T32" fmla="*/ 58 w 73"/>
                <a:gd name="T33" fmla="*/ 6 h 65"/>
                <a:gd name="T34" fmla="*/ 39 w 73"/>
                <a:gd name="T35" fmla="*/ 36 h 65"/>
                <a:gd name="T36" fmla="*/ 40 w 73"/>
                <a:gd name="T37" fmla="*/ 35 h 65"/>
                <a:gd name="T38" fmla="*/ 40 w 73"/>
                <a:gd name="T39" fmla="*/ 18 h 65"/>
                <a:gd name="T40" fmla="*/ 62 w 73"/>
                <a:gd name="T41" fmla="*/ 15 h 65"/>
                <a:gd name="T42" fmla="*/ 59 w 73"/>
                <a:gd name="T43" fmla="*/ 39 h 65"/>
                <a:gd name="T44" fmla="*/ 63 w 73"/>
                <a:gd name="T45" fmla="*/ 42 h 65"/>
                <a:gd name="T46" fmla="*/ 49 w 73"/>
                <a:gd name="T47" fmla="*/ 57 h 65"/>
                <a:gd name="T48" fmla="*/ 40 w 73"/>
                <a:gd name="T49" fmla="*/ 43 h 65"/>
                <a:gd name="T50" fmla="*/ 38 w 73"/>
                <a:gd name="T51" fmla="*/ 44 h 65"/>
                <a:gd name="T52" fmla="*/ 37 w 73"/>
                <a:gd name="T53" fmla="*/ 59 h 65"/>
                <a:gd name="T54" fmla="*/ 23 w 73"/>
                <a:gd name="T55" fmla="*/ 59 h 65"/>
                <a:gd name="T56" fmla="*/ 27 w 73"/>
                <a:gd name="T57" fmla="*/ 41 h 65"/>
                <a:gd name="T58" fmla="*/ 28 w 73"/>
                <a:gd name="T59" fmla="*/ 39 h 65"/>
                <a:gd name="T60" fmla="*/ 11 w 73"/>
                <a:gd name="T61" fmla="*/ 34 h 65"/>
                <a:gd name="T62" fmla="*/ 20 w 73"/>
                <a:gd name="T63" fmla="*/ 16 h 65"/>
                <a:gd name="T64" fmla="*/ 38 w 73"/>
                <a:gd name="T65" fmla="*/ 37 h 65"/>
                <a:gd name="T66" fmla="*/ 40 w 73"/>
                <a:gd name="T6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65">
                  <a:moveTo>
                    <a:pt x="40" y="36"/>
                  </a:moveTo>
                  <a:cubicBezTo>
                    <a:pt x="35" y="28"/>
                    <a:pt x="26" y="13"/>
                    <a:pt x="16" y="12"/>
                  </a:cubicBezTo>
                  <a:cubicBezTo>
                    <a:pt x="7" y="12"/>
                    <a:pt x="1" y="22"/>
                    <a:pt x="5" y="30"/>
                  </a:cubicBezTo>
                  <a:cubicBezTo>
                    <a:pt x="7" y="35"/>
                    <a:pt x="14" y="38"/>
                    <a:pt x="18" y="39"/>
                  </a:cubicBezTo>
                  <a:cubicBezTo>
                    <a:pt x="21" y="40"/>
                    <a:pt x="24" y="40"/>
                    <a:pt x="25" y="40"/>
                  </a:cubicBezTo>
                  <a:cubicBezTo>
                    <a:pt x="23" y="40"/>
                    <a:pt x="21" y="41"/>
                    <a:pt x="19" y="42"/>
                  </a:cubicBezTo>
                  <a:cubicBezTo>
                    <a:pt x="13" y="45"/>
                    <a:pt x="13" y="50"/>
                    <a:pt x="17" y="56"/>
                  </a:cubicBezTo>
                  <a:cubicBezTo>
                    <a:pt x="20" y="61"/>
                    <a:pt x="27" y="65"/>
                    <a:pt x="34" y="63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8"/>
                    <a:pt x="40" y="56"/>
                    <a:pt x="40" y="55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0"/>
                    <a:pt x="41" y="49"/>
                    <a:pt x="41" y="49"/>
                  </a:cubicBezTo>
                  <a:cubicBezTo>
                    <a:pt x="41" y="46"/>
                    <a:pt x="41" y="45"/>
                    <a:pt x="39" y="47"/>
                  </a:cubicBezTo>
                  <a:cubicBezTo>
                    <a:pt x="41" y="56"/>
                    <a:pt x="54" y="65"/>
                    <a:pt x="62" y="57"/>
                  </a:cubicBezTo>
                  <a:cubicBezTo>
                    <a:pt x="72" y="46"/>
                    <a:pt x="63" y="33"/>
                    <a:pt x="49" y="36"/>
                  </a:cubicBezTo>
                  <a:cubicBezTo>
                    <a:pt x="49" y="37"/>
                    <a:pt x="48" y="38"/>
                    <a:pt x="49" y="38"/>
                  </a:cubicBezTo>
                  <a:cubicBezTo>
                    <a:pt x="60" y="35"/>
                    <a:pt x="73" y="11"/>
                    <a:pt x="58" y="6"/>
                  </a:cubicBezTo>
                  <a:cubicBezTo>
                    <a:pt x="43" y="0"/>
                    <a:pt x="32" y="25"/>
                    <a:pt x="39" y="36"/>
                  </a:cubicBezTo>
                  <a:cubicBezTo>
                    <a:pt x="39" y="37"/>
                    <a:pt x="41" y="36"/>
                    <a:pt x="40" y="35"/>
                  </a:cubicBezTo>
                  <a:cubicBezTo>
                    <a:pt x="37" y="30"/>
                    <a:pt x="38" y="24"/>
                    <a:pt x="40" y="18"/>
                  </a:cubicBezTo>
                  <a:cubicBezTo>
                    <a:pt x="44" y="8"/>
                    <a:pt x="59" y="0"/>
                    <a:pt x="62" y="15"/>
                  </a:cubicBezTo>
                  <a:cubicBezTo>
                    <a:pt x="63" y="20"/>
                    <a:pt x="54" y="36"/>
                    <a:pt x="59" y="39"/>
                  </a:cubicBezTo>
                  <a:cubicBezTo>
                    <a:pt x="61" y="40"/>
                    <a:pt x="62" y="41"/>
                    <a:pt x="63" y="42"/>
                  </a:cubicBezTo>
                  <a:cubicBezTo>
                    <a:pt x="68" y="50"/>
                    <a:pt x="63" y="55"/>
                    <a:pt x="49" y="57"/>
                  </a:cubicBezTo>
                  <a:cubicBezTo>
                    <a:pt x="44" y="55"/>
                    <a:pt x="41" y="49"/>
                    <a:pt x="40" y="43"/>
                  </a:cubicBezTo>
                  <a:cubicBezTo>
                    <a:pt x="40" y="43"/>
                    <a:pt x="38" y="43"/>
                    <a:pt x="38" y="44"/>
                  </a:cubicBezTo>
                  <a:cubicBezTo>
                    <a:pt x="39" y="49"/>
                    <a:pt x="40" y="54"/>
                    <a:pt x="37" y="59"/>
                  </a:cubicBezTo>
                  <a:cubicBezTo>
                    <a:pt x="34" y="65"/>
                    <a:pt x="27" y="62"/>
                    <a:pt x="23" y="59"/>
                  </a:cubicBezTo>
                  <a:cubicBezTo>
                    <a:pt x="13" y="53"/>
                    <a:pt x="14" y="43"/>
                    <a:pt x="27" y="41"/>
                  </a:cubicBezTo>
                  <a:cubicBezTo>
                    <a:pt x="28" y="41"/>
                    <a:pt x="29" y="39"/>
                    <a:pt x="28" y="39"/>
                  </a:cubicBezTo>
                  <a:cubicBezTo>
                    <a:pt x="22" y="39"/>
                    <a:pt x="16" y="37"/>
                    <a:pt x="11" y="34"/>
                  </a:cubicBezTo>
                  <a:cubicBezTo>
                    <a:pt x="0" y="26"/>
                    <a:pt x="8" y="9"/>
                    <a:pt x="20" y="16"/>
                  </a:cubicBezTo>
                  <a:cubicBezTo>
                    <a:pt x="28" y="20"/>
                    <a:pt x="34" y="29"/>
                    <a:pt x="38" y="37"/>
                  </a:cubicBezTo>
                  <a:cubicBezTo>
                    <a:pt x="39" y="37"/>
                    <a:pt x="41" y="36"/>
                    <a:pt x="40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928"/>
            <p:cNvSpPr/>
            <p:nvPr/>
          </p:nvSpPr>
          <p:spPr bwMode="auto">
            <a:xfrm>
              <a:off x="9355623" y="10267951"/>
              <a:ext cx="71437" cy="66675"/>
            </a:xfrm>
            <a:custGeom>
              <a:avLst/>
              <a:gdLst>
                <a:gd name="T0" fmla="*/ 17 w 19"/>
                <a:gd name="T1" fmla="*/ 5 h 18"/>
                <a:gd name="T2" fmla="*/ 14 w 19"/>
                <a:gd name="T3" fmla="*/ 16 h 18"/>
                <a:gd name="T4" fmla="*/ 3 w 19"/>
                <a:gd name="T5" fmla="*/ 13 h 18"/>
                <a:gd name="T6" fmla="*/ 5 w 19"/>
                <a:gd name="T7" fmla="*/ 2 h 18"/>
                <a:gd name="T8" fmla="*/ 17 w 1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7" y="5"/>
                  </a:moveTo>
                  <a:cubicBezTo>
                    <a:pt x="19" y="8"/>
                    <a:pt x="18" y="14"/>
                    <a:pt x="14" y="16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7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929"/>
            <p:cNvSpPr/>
            <p:nvPr/>
          </p:nvSpPr>
          <p:spPr bwMode="auto">
            <a:xfrm>
              <a:off x="9344511" y="10255251"/>
              <a:ext cx="88900" cy="90488"/>
            </a:xfrm>
            <a:custGeom>
              <a:avLst/>
              <a:gdLst>
                <a:gd name="T0" fmla="*/ 19 w 24"/>
                <a:gd name="T1" fmla="*/ 8 h 24"/>
                <a:gd name="T2" fmla="*/ 18 w 24"/>
                <a:gd name="T3" fmla="*/ 19 h 24"/>
                <a:gd name="T4" fmla="*/ 6 w 24"/>
                <a:gd name="T5" fmla="*/ 18 h 24"/>
                <a:gd name="T6" fmla="*/ 6 w 24"/>
                <a:gd name="T7" fmla="*/ 7 h 24"/>
                <a:gd name="T8" fmla="*/ 19 w 24"/>
                <a:gd name="T9" fmla="*/ 8 h 24"/>
                <a:gd name="T10" fmla="*/ 21 w 24"/>
                <a:gd name="T11" fmla="*/ 7 h 24"/>
                <a:gd name="T12" fmla="*/ 7 w 24"/>
                <a:gd name="T13" fmla="*/ 4 h 24"/>
                <a:gd name="T14" fmla="*/ 4 w 24"/>
                <a:gd name="T15" fmla="*/ 19 h 24"/>
                <a:gd name="T16" fmla="*/ 18 w 24"/>
                <a:gd name="T17" fmla="*/ 21 h 24"/>
                <a:gd name="T18" fmla="*/ 21 w 24"/>
                <a:gd name="T19" fmla="*/ 7 h 24"/>
                <a:gd name="T20" fmla="*/ 19 w 24"/>
                <a:gd name="T21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9" y="8"/>
                  </a:moveTo>
                  <a:cubicBezTo>
                    <a:pt x="22" y="11"/>
                    <a:pt x="22" y="16"/>
                    <a:pt x="18" y="19"/>
                  </a:cubicBezTo>
                  <a:cubicBezTo>
                    <a:pt x="15" y="23"/>
                    <a:pt x="9" y="22"/>
                    <a:pt x="6" y="18"/>
                  </a:cubicBezTo>
                  <a:cubicBezTo>
                    <a:pt x="3" y="15"/>
                    <a:pt x="3" y="10"/>
                    <a:pt x="6" y="7"/>
                  </a:cubicBezTo>
                  <a:cubicBezTo>
                    <a:pt x="9" y="1"/>
                    <a:pt x="16" y="3"/>
                    <a:pt x="19" y="8"/>
                  </a:cubicBezTo>
                  <a:cubicBezTo>
                    <a:pt x="20" y="9"/>
                    <a:pt x="22" y="8"/>
                    <a:pt x="21" y="7"/>
                  </a:cubicBezTo>
                  <a:cubicBezTo>
                    <a:pt x="18" y="2"/>
                    <a:pt x="12" y="0"/>
                    <a:pt x="7" y="4"/>
                  </a:cubicBezTo>
                  <a:cubicBezTo>
                    <a:pt x="2" y="7"/>
                    <a:pt x="0" y="14"/>
                    <a:pt x="4" y="19"/>
                  </a:cubicBezTo>
                  <a:cubicBezTo>
                    <a:pt x="7" y="23"/>
                    <a:pt x="14" y="24"/>
                    <a:pt x="18" y="21"/>
                  </a:cubicBezTo>
                  <a:cubicBezTo>
                    <a:pt x="23" y="18"/>
                    <a:pt x="24" y="12"/>
                    <a:pt x="21" y="7"/>
                  </a:cubicBezTo>
                  <a:cubicBezTo>
                    <a:pt x="21" y="6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930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931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932"/>
            <p:cNvSpPr/>
            <p:nvPr/>
          </p:nvSpPr>
          <p:spPr bwMode="auto">
            <a:xfrm>
              <a:off x="10585936" y="9523413"/>
              <a:ext cx="142875" cy="131763"/>
            </a:xfrm>
            <a:custGeom>
              <a:avLst/>
              <a:gdLst>
                <a:gd name="T0" fmla="*/ 24 w 38"/>
                <a:gd name="T1" fmla="*/ 18 h 35"/>
                <a:gd name="T2" fmla="*/ 8 w 38"/>
                <a:gd name="T3" fmla="*/ 8 h 35"/>
                <a:gd name="T4" fmla="*/ 18 w 38"/>
                <a:gd name="T5" fmla="*/ 21 h 35"/>
                <a:gd name="T6" fmla="*/ 17 w 38"/>
                <a:gd name="T7" fmla="*/ 20 h 35"/>
                <a:gd name="T8" fmla="*/ 14 w 38"/>
                <a:gd name="T9" fmla="*/ 30 h 35"/>
                <a:gd name="T10" fmla="*/ 21 w 38"/>
                <a:gd name="T11" fmla="*/ 32 h 35"/>
                <a:gd name="T12" fmla="*/ 24 w 38"/>
                <a:gd name="T13" fmla="*/ 22 h 35"/>
                <a:gd name="T14" fmla="*/ 22 w 38"/>
                <a:gd name="T15" fmla="*/ 22 h 35"/>
                <a:gd name="T16" fmla="*/ 35 w 38"/>
                <a:gd name="T17" fmla="*/ 28 h 35"/>
                <a:gd name="T18" fmla="*/ 27 w 38"/>
                <a:gd name="T19" fmla="*/ 18 h 35"/>
                <a:gd name="T20" fmla="*/ 28 w 38"/>
                <a:gd name="T21" fmla="*/ 20 h 35"/>
                <a:gd name="T22" fmla="*/ 32 w 38"/>
                <a:gd name="T23" fmla="*/ 4 h 35"/>
                <a:gd name="T24" fmla="*/ 22 w 38"/>
                <a:gd name="T25" fmla="*/ 19 h 35"/>
                <a:gd name="T26" fmla="*/ 24 w 38"/>
                <a:gd name="T27" fmla="*/ 18 h 35"/>
                <a:gd name="T28" fmla="*/ 31 w 38"/>
                <a:gd name="T29" fmla="*/ 6 h 35"/>
                <a:gd name="T30" fmla="*/ 27 w 38"/>
                <a:gd name="T31" fmla="*/ 18 h 35"/>
                <a:gd name="T32" fmla="*/ 28 w 38"/>
                <a:gd name="T33" fmla="*/ 20 h 35"/>
                <a:gd name="T34" fmla="*/ 26 w 38"/>
                <a:gd name="T35" fmla="*/ 27 h 35"/>
                <a:gd name="T36" fmla="*/ 24 w 38"/>
                <a:gd name="T37" fmla="*/ 22 h 35"/>
                <a:gd name="T38" fmla="*/ 22 w 38"/>
                <a:gd name="T39" fmla="*/ 22 h 35"/>
                <a:gd name="T40" fmla="*/ 16 w 38"/>
                <a:gd name="T41" fmla="*/ 30 h 35"/>
                <a:gd name="T42" fmla="*/ 13 w 38"/>
                <a:gd name="T43" fmla="*/ 26 h 35"/>
                <a:gd name="T44" fmla="*/ 18 w 38"/>
                <a:gd name="T45" fmla="*/ 21 h 35"/>
                <a:gd name="T46" fmla="*/ 17 w 38"/>
                <a:gd name="T47" fmla="*/ 20 h 35"/>
                <a:gd name="T48" fmla="*/ 10 w 38"/>
                <a:gd name="T49" fmla="*/ 17 h 35"/>
                <a:gd name="T50" fmla="*/ 14 w 38"/>
                <a:gd name="T51" fmla="*/ 9 h 35"/>
                <a:gd name="T52" fmla="*/ 22 w 38"/>
                <a:gd name="T53" fmla="*/ 19 h 35"/>
                <a:gd name="T54" fmla="*/ 24 w 38"/>
                <a:gd name="T5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5">
                  <a:moveTo>
                    <a:pt x="24" y="18"/>
                  </a:moveTo>
                  <a:cubicBezTo>
                    <a:pt x="21" y="14"/>
                    <a:pt x="14" y="4"/>
                    <a:pt x="8" y="8"/>
                  </a:cubicBezTo>
                  <a:cubicBezTo>
                    <a:pt x="0" y="14"/>
                    <a:pt x="12" y="21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0" y="21"/>
                    <a:pt x="9" y="26"/>
                    <a:pt x="14" y="30"/>
                  </a:cubicBezTo>
                  <a:cubicBezTo>
                    <a:pt x="16" y="32"/>
                    <a:pt x="19" y="33"/>
                    <a:pt x="21" y="32"/>
                  </a:cubicBezTo>
                  <a:cubicBezTo>
                    <a:pt x="25" y="30"/>
                    <a:pt x="24" y="25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3" y="27"/>
                    <a:pt x="31" y="35"/>
                    <a:pt x="35" y="28"/>
                  </a:cubicBezTo>
                  <a:cubicBezTo>
                    <a:pt x="38" y="22"/>
                    <a:pt x="33" y="17"/>
                    <a:pt x="27" y="18"/>
                  </a:cubicBezTo>
                  <a:cubicBezTo>
                    <a:pt x="26" y="19"/>
                    <a:pt x="27" y="20"/>
                    <a:pt x="28" y="20"/>
                  </a:cubicBezTo>
                  <a:cubicBezTo>
                    <a:pt x="34" y="19"/>
                    <a:pt x="38" y="8"/>
                    <a:pt x="32" y="4"/>
                  </a:cubicBezTo>
                  <a:cubicBezTo>
                    <a:pt x="24" y="0"/>
                    <a:pt x="19" y="14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ubicBezTo>
                    <a:pt x="21" y="14"/>
                    <a:pt x="25" y="5"/>
                    <a:pt x="31" y="6"/>
                  </a:cubicBezTo>
                  <a:cubicBezTo>
                    <a:pt x="37" y="6"/>
                    <a:pt x="31" y="18"/>
                    <a:pt x="27" y="18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35" y="27"/>
                    <a:pt x="34" y="29"/>
                    <a:pt x="26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3" y="26"/>
                    <a:pt x="22" y="32"/>
                    <a:pt x="16" y="30"/>
                  </a:cubicBezTo>
                  <a:cubicBezTo>
                    <a:pt x="15" y="29"/>
                    <a:pt x="13" y="27"/>
                    <a:pt x="13" y="26"/>
                  </a:cubicBezTo>
                  <a:cubicBezTo>
                    <a:pt x="11" y="23"/>
                    <a:pt x="16" y="22"/>
                    <a:pt x="18" y="21"/>
                  </a:cubicBezTo>
                  <a:cubicBezTo>
                    <a:pt x="19" y="21"/>
                    <a:pt x="18" y="20"/>
                    <a:pt x="17" y="20"/>
                  </a:cubicBezTo>
                  <a:cubicBezTo>
                    <a:pt x="14" y="20"/>
                    <a:pt x="12" y="19"/>
                    <a:pt x="10" y="17"/>
                  </a:cubicBezTo>
                  <a:cubicBezTo>
                    <a:pt x="6" y="14"/>
                    <a:pt x="9" y="7"/>
                    <a:pt x="14" y="9"/>
                  </a:cubicBezTo>
                  <a:cubicBezTo>
                    <a:pt x="17" y="11"/>
                    <a:pt x="20" y="16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933"/>
            <p:cNvSpPr/>
            <p:nvPr/>
          </p:nvSpPr>
          <p:spPr bwMode="auto">
            <a:xfrm>
              <a:off x="10652611" y="9578976"/>
              <a:ext cx="30162" cy="301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934"/>
            <p:cNvSpPr/>
            <p:nvPr/>
          </p:nvSpPr>
          <p:spPr bwMode="auto">
            <a:xfrm>
              <a:off x="10646261" y="9567863"/>
              <a:ext cx="44450" cy="49213"/>
            </a:xfrm>
            <a:custGeom>
              <a:avLst/>
              <a:gdLst>
                <a:gd name="T0" fmla="*/ 9 w 12"/>
                <a:gd name="T1" fmla="*/ 5 h 13"/>
                <a:gd name="T2" fmla="*/ 4 w 12"/>
                <a:gd name="T3" fmla="*/ 11 h 13"/>
                <a:gd name="T4" fmla="*/ 9 w 12"/>
                <a:gd name="T5" fmla="*/ 5 h 13"/>
                <a:gd name="T6" fmla="*/ 10 w 12"/>
                <a:gd name="T7" fmla="*/ 5 h 13"/>
                <a:gd name="T8" fmla="*/ 3 w 12"/>
                <a:gd name="T9" fmla="*/ 3 h 13"/>
                <a:gd name="T10" fmla="*/ 2 w 12"/>
                <a:gd name="T11" fmla="*/ 10 h 13"/>
                <a:gd name="T12" fmla="*/ 9 w 12"/>
                <a:gd name="T13" fmla="*/ 12 h 13"/>
                <a:gd name="T14" fmla="*/ 10 w 12"/>
                <a:gd name="T15" fmla="*/ 5 h 13"/>
                <a:gd name="T16" fmla="*/ 9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5"/>
                  </a:moveTo>
                  <a:cubicBezTo>
                    <a:pt x="11" y="8"/>
                    <a:pt x="8" y="12"/>
                    <a:pt x="4" y="11"/>
                  </a:cubicBezTo>
                  <a:cubicBezTo>
                    <a:pt x="0" y="8"/>
                    <a:pt x="5" y="0"/>
                    <a:pt x="9" y="5"/>
                  </a:cubicBezTo>
                  <a:cubicBezTo>
                    <a:pt x="9" y="6"/>
                    <a:pt x="11" y="6"/>
                    <a:pt x="10" y="5"/>
                  </a:cubicBezTo>
                  <a:cubicBezTo>
                    <a:pt x="9" y="2"/>
                    <a:pt x="6" y="1"/>
                    <a:pt x="3" y="3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3" y="12"/>
                    <a:pt x="6" y="13"/>
                    <a:pt x="9" y="12"/>
                  </a:cubicBezTo>
                  <a:cubicBezTo>
                    <a:pt x="12" y="11"/>
                    <a:pt x="12" y="7"/>
                    <a:pt x="10" y="5"/>
                  </a:cubicBezTo>
                  <a:cubicBezTo>
                    <a:pt x="10" y="4"/>
                    <a:pt x="8" y="4"/>
                    <a:pt x="9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935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936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938"/>
            <p:cNvSpPr/>
            <p:nvPr/>
          </p:nvSpPr>
          <p:spPr bwMode="auto">
            <a:xfrm>
              <a:off x="8971448" y="9405938"/>
              <a:ext cx="225425" cy="214313"/>
            </a:xfrm>
            <a:custGeom>
              <a:avLst/>
              <a:gdLst>
                <a:gd name="T0" fmla="*/ 35 w 60"/>
                <a:gd name="T1" fmla="*/ 28 h 57"/>
                <a:gd name="T2" fmla="*/ 10 w 60"/>
                <a:gd name="T3" fmla="*/ 13 h 57"/>
                <a:gd name="T4" fmla="*/ 26 w 60"/>
                <a:gd name="T5" fmla="*/ 32 h 57"/>
                <a:gd name="T6" fmla="*/ 25 w 60"/>
                <a:gd name="T7" fmla="*/ 30 h 57"/>
                <a:gd name="T8" fmla="*/ 34 w 60"/>
                <a:gd name="T9" fmla="*/ 47 h 57"/>
                <a:gd name="T10" fmla="*/ 36 w 60"/>
                <a:gd name="T11" fmla="*/ 42 h 57"/>
                <a:gd name="T12" fmla="*/ 35 w 60"/>
                <a:gd name="T13" fmla="*/ 37 h 57"/>
                <a:gd name="T14" fmla="*/ 35 w 60"/>
                <a:gd name="T15" fmla="*/ 38 h 57"/>
                <a:gd name="T16" fmla="*/ 48 w 60"/>
                <a:gd name="T17" fmla="*/ 47 h 57"/>
                <a:gd name="T18" fmla="*/ 42 w 60"/>
                <a:gd name="T19" fmla="*/ 28 h 57"/>
                <a:gd name="T20" fmla="*/ 43 w 60"/>
                <a:gd name="T21" fmla="*/ 30 h 57"/>
                <a:gd name="T22" fmla="*/ 49 w 60"/>
                <a:gd name="T23" fmla="*/ 5 h 57"/>
                <a:gd name="T24" fmla="*/ 34 w 60"/>
                <a:gd name="T25" fmla="*/ 28 h 57"/>
                <a:gd name="T26" fmla="*/ 35 w 60"/>
                <a:gd name="T27" fmla="*/ 28 h 57"/>
                <a:gd name="T28" fmla="*/ 46 w 60"/>
                <a:gd name="T29" fmla="*/ 6 h 57"/>
                <a:gd name="T30" fmla="*/ 49 w 60"/>
                <a:gd name="T31" fmla="*/ 23 h 57"/>
                <a:gd name="T32" fmla="*/ 42 w 60"/>
                <a:gd name="T33" fmla="*/ 28 h 57"/>
                <a:gd name="T34" fmla="*/ 43 w 60"/>
                <a:gd name="T35" fmla="*/ 30 h 57"/>
                <a:gd name="T36" fmla="*/ 53 w 60"/>
                <a:gd name="T37" fmla="*/ 41 h 57"/>
                <a:gd name="T38" fmla="*/ 35 w 60"/>
                <a:gd name="T39" fmla="*/ 34 h 57"/>
                <a:gd name="T40" fmla="*/ 34 w 60"/>
                <a:gd name="T41" fmla="*/ 34 h 57"/>
                <a:gd name="T42" fmla="*/ 24 w 60"/>
                <a:gd name="T43" fmla="*/ 47 h 57"/>
                <a:gd name="T44" fmla="*/ 17 w 60"/>
                <a:gd name="T45" fmla="*/ 39 h 57"/>
                <a:gd name="T46" fmla="*/ 26 w 60"/>
                <a:gd name="T47" fmla="*/ 32 h 57"/>
                <a:gd name="T48" fmla="*/ 25 w 60"/>
                <a:gd name="T49" fmla="*/ 30 h 57"/>
                <a:gd name="T50" fmla="*/ 16 w 60"/>
                <a:gd name="T51" fmla="*/ 28 h 57"/>
                <a:gd name="T52" fmla="*/ 17 w 60"/>
                <a:gd name="T53" fmla="*/ 11 h 57"/>
                <a:gd name="T54" fmla="*/ 34 w 60"/>
                <a:gd name="T55" fmla="*/ 29 h 57"/>
                <a:gd name="T56" fmla="*/ 35 w 60"/>
                <a:gd name="T5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57">
                  <a:moveTo>
                    <a:pt x="35" y="28"/>
                  </a:moveTo>
                  <a:cubicBezTo>
                    <a:pt x="30" y="21"/>
                    <a:pt x="19" y="3"/>
                    <a:pt x="10" y="13"/>
                  </a:cubicBezTo>
                  <a:cubicBezTo>
                    <a:pt x="0" y="22"/>
                    <a:pt x="18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" y="34"/>
                    <a:pt x="27" y="57"/>
                    <a:pt x="34" y="47"/>
                  </a:cubicBezTo>
                  <a:cubicBezTo>
                    <a:pt x="35" y="45"/>
                    <a:pt x="36" y="43"/>
                    <a:pt x="36" y="42"/>
                  </a:cubicBezTo>
                  <a:cubicBezTo>
                    <a:pt x="36" y="40"/>
                    <a:pt x="36" y="38"/>
                    <a:pt x="35" y="37"/>
                  </a:cubicBezTo>
                  <a:cubicBezTo>
                    <a:pt x="36" y="38"/>
                    <a:pt x="33" y="32"/>
                    <a:pt x="35" y="38"/>
                  </a:cubicBezTo>
                  <a:cubicBezTo>
                    <a:pt x="37" y="43"/>
                    <a:pt x="42" y="47"/>
                    <a:pt x="48" y="47"/>
                  </a:cubicBezTo>
                  <a:cubicBezTo>
                    <a:pt x="60" y="46"/>
                    <a:pt x="56" y="25"/>
                    <a:pt x="42" y="28"/>
                  </a:cubicBezTo>
                  <a:cubicBezTo>
                    <a:pt x="41" y="28"/>
                    <a:pt x="42" y="30"/>
                    <a:pt x="43" y="30"/>
                  </a:cubicBezTo>
                  <a:cubicBezTo>
                    <a:pt x="51" y="28"/>
                    <a:pt x="60" y="9"/>
                    <a:pt x="49" y="5"/>
                  </a:cubicBezTo>
                  <a:cubicBezTo>
                    <a:pt x="36" y="0"/>
                    <a:pt x="29" y="20"/>
                    <a:pt x="34" y="28"/>
                  </a:cubicBezTo>
                  <a:cubicBezTo>
                    <a:pt x="35" y="30"/>
                    <a:pt x="36" y="28"/>
                    <a:pt x="35" y="28"/>
                  </a:cubicBezTo>
                  <a:cubicBezTo>
                    <a:pt x="31" y="20"/>
                    <a:pt x="37" y="7"/>
                    <a:pt x="46" y="6"/>
                  </a:cubicBezTo>
                  <a:cubicBezTo>
                    <a:pt x="57" y="5"/>
                    <a:pt x="51" y="20"/>
                    <a:pt x="49" y="23"/>
                  </a:cubicBezTo>
                  <a:cubicBezTo>
                    <a:pt x="47" y="25"/>
                    <a:pt x="45" y="27"/>
                    <a:pt x="42" y="28"/>
                  </a:cubicBezTo>
                  <a:cubicBezTo>
                    <a:pt x="42" y="29"/>
                    <a:pt x="42" y="29"/>
                    <a:pt x="43" y="30"/>
                  </a:cubicBezTo>
                  <a:cubicBezTo>
                    <a:pt x="49" y="28"/>
                    <a:pt x="53" y="31"/>
                    <a:pt x="53" y="41"/>
                  </a:cubicBezTo>
                  <a:cubicBezTo>
                    <a:pt x="48" y="50"/>
                    <a:pt x="37" y="42"/>
                    <a:pt x="35" y="34"/>
                  </a:cubicBezTo>
                  <a:cubicBezTo>
                    <a:pt x="35" y="34"/>
                    <a:pt x="34" y="32"/>
                    <a:pt x="34" y="34"/>
                  </a:cubicBezTo>
                  <a:cubicBezTo>
                    <a:pt x="35" y="41"/>
                    <a:pt x="34" y="51"/>
                    <a:pt x="24" y="47"/>
                  </a:cubicBezTo>
                  <a:cubicBezTo>
                    <a:pt x="21" y="46"/>
                    <a:pt x="18" y="43"/>
                    <a:pt x="17" y="39"/>
                  </a:cubicBezTo>
                  <a:cubicBezTo>
                    <a:pt x="15" y="34"/>
                    <a:pt x="22" y="33"/>
                    <a:pt x="26" y="32"/>
                  </a:cubicBezTo>
                  <a:cubicBezTo>
                    <a:pt x="26" y="32"/>
                    <a:pt x="26" y="30"/>
                    <a:pt x="25" y="30"/>
                  </a:cubicBezTo>
                  <a:cubicBezTo>
                    <a:pt x="22" y="30"/>
                    <a:pt x="19" y="29"/>
                    <a:pt x="16" y="28"/>
                  </a:cubicBezTo>
                  <a:cubicBezTo>
                    <a:pt x="8" y="24"/>
                    <a:pt x="7" y="11"/>
                    <a:pt x="17" y="11"/>
                  </a:cubicBezTo>
                  <a:cubicBezTo>
                    <a:pt x="24" y="12"/>
                    <a:pt x="31" y="23"/>
                    <a:pt x="34" y="29"/>
                  </a:cubicBezTo>
                  <a:cubicBezTo>
                    <a:pt x="35" y="30"/>
                    <a:pt x="35" y="28"/>
                    <a:pt x="35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939"/>
            <p:cNvSpPr/>
            <p:nvPr/>
          </p:nvSpPr>
          <p:spPr bwMode="auto">
            <a:xfrm>
              <a:off x="9069873" y="9490076"/>
              <a:ext cx="52387" cy="52388"/>
            </a:xfrm>
            <a:custGeom>
              <a:avLst/>
              <a:gdLst>
                <a:gd name="T0" fmla="*/ 13 w 14"/>
                <a:gd name="T1" fmla="*/ 3 h 14"/>
                <a:gd name="T2" fmla="*/ 11 w 14"/>
                <a:gd name="T3" fmla="*/ 12 h 14"/>
                <a:gd name="T4" fmla="*/ 2 w 14"/>
                <a:gd name="T5" fmla="*/ 10 h 14"/>
                <a:gd name="T6" fmla="*/ 4 w 14"/>
                <a:gd name="T7" fmla="*/ 2 h 14"/>
                <a:gd name="T8" fmla="*/ 13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3"/>
                  </a:moveTo>
                  <a:cubicBezTo>
                    <a:pt x="14" y="6"/>
                    <a:pt x="14" y="10"/>
                    <a:pt x="11" y="12"/>
                  </a:cubicBezTo>
                  <a:cubicBezTo>
                    <a:pt x="8" y="14"/>
                    <a:pt x="4" y="13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1"/>
                    <a:pt x="13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940"/>
            <p:cNvSpPr/>
            <p:nvPr/>
          </p:nvSpPr>
          <p:spPr bwMode="auto">
            <a:xfrm>
              <a:off x="9061935" y="9482138"/>
              <a:ext cx="68262" cy="66675"/>
            </a:xfrm>
            <a:custGeom>
              <a:avLst/>
              <a:gdLst>
                <a:gd name="T0" fmla="*/ 14 w 18"/>
                <a:gd name="T1" fmla="*/ 5 h 18"/>
                <a:gd name="T2" fmla="*/ 14 w 18"/>
                <a:gd name="T3" fmla="*/ 13 h 18"/>
                <a:gd name="T4" fmla="*/ 5 w 18"/>
                <a:gd name="T5" fmla="*/ 14 h 18"/>
                <a:gd name="T6" fmla="*/ 4 w 18"/>
                <a:gd name="T7" fmla="*/ 5 h 18"/>
                <a:gd name="T8" fmla="*/ 14 w 18"/>
                <a:gd name="T9" fmla="*/ 6 h 18"/>
                <a:gd name="T10" fmla="*/ 16 w 18"/>
                <a:gd name="T11" fmla="*/ 5 h 18"/>
                <a:gd name="T12" fmla="*/ 4 w 18"/>
                <a:gd name="T13" fmla="*/ 2 h 18"/>
                <a:gd name="T14" fmla="*/ 2 w 18"/>
                <a:gd name="T15" fmla="*/ 13 h 18"/>
                <a:gd name="T16" fmla="*/ 13 w 18"/>
                <a:gd name="T17" fmla="*/ 16 h 18"/>
                <a:gd name="T18" fmla="*/ 16 w 18"/>
                <a:gd name="T19" fmla="*/ 5 h 18"/>
                <a:gd name="T20" fmla="*/ 14 w 18"/>
                <a:gd name="T2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4" y="5"/>
                  </a:moveTo>
                  <a:cubicBezTo>
                    <a:pt x="16" y="8"/>
                    <a:pt x="16" y="11"/>
                    <a:pt x="14" y="13"/>
                  </a:cubicBezTo>
                  <a:cubicBezTo>
                    <a:pt x="12" y="16"/>
                    <a:pt x="7" y="16"/>
                    <a:pt x="5" y="14"/>
                  </a:cubicBezTo>
                  <a:cubicBezTo>
                    <a:pt x="2" y="11"/>
                    <a:pt x="2" y="7"/>
                    <a:pt x="4" y="5"/>
                  </a:cubicBezTo>
                  <a:cubicBezTo>
                    <a:pt x="7" y="1"/>
                    <a:pt x="12" y="2"/>
                    <a:pt x="14" y="6"/>
                  </a:cubicBezTo>
                  <a:cubicBezTo>
                    <a:pt x="15" y="7"/>
                    <a:pt x="17" y="6"/>
                    <a:pt x="16" y="5"/>
                  </a:cubicBezTo>
                  <a:cubicBezTo>
                    <a:pt x="13" y="1"/>
                    <a:pt x="8" y="0"/>
                    <a:pt x="4" y="2"/>
                  </a:cubicBezTo>
                  <a:cubicBezTo>
                    <a:pt x="1" y="5"/>
                    <a:pt x="0" y="10"/>
                    <a:pt x="2" y="13"/>
                  </a:cubicBezTo>
                  <a:cubicBezTo>
                    <a:pt x="5" y="17"/>
                    <a:pt x="9" y="18"/>
                    <a:pt x="13" y="16"/>
                  </a:cubicBezTo>
                  <a:cubicBezTo>
                    <a:pt x="18" y="14"/>
                    <a:pt x="18" y="9"/>
                    <a:pt x="16" y="5"/>
                  </a:cubicBezTo>
                  <a:cubicBezTo>
                    <a:pt x="16" y="4"/>
                    <a:pt x="14" y="5"/>
                    <a:pt x="14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941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942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943"/>
            <p:cNvSpPr/>
            <p:nvPr/>
          </p:nvSpPr>
          <p:spPr bwMode="auto">
            <a:xfrm>
              <a:off x="9806473" y="10529888"/>
              <a:ext cx="192087" cy="180975"/>
            </a:xfrm>
            <a:custGeom>
              <a:avLst/>
              <a:gdLst>
                <a:gd name="T0" fmla="*/ 27 w 51"/>
                <a:gd name="T1" fmla="*/ 26 h 48"/>
                <a:gd name="T2" fmla="*/ 5 w 51"/>
                <a:gd name="T3" fmla="*/ 11 h 48"/>
                <a:gd name="T4" fmla="*/ 6 w 51"/>
                <a:gd name="T5" fmla="*/ 24 h 48"/>
                <a:gd name="T6" fmla="*/ 13 w 51"/>
                <a:gd name="T7" fmla="*/ 28 h 48"/>
                <a:gd name="T8" fmla="*/ 16 w 51"/>
                <a:gd name="T9" fmla="*/ 29 h 48"/>
                <a:gd name="T10" fmla="*/ 15 w 51"/>
                <a:gd name="T11" fmla="*/ 28 h 48"/>
                <a:gd name="T12" fmla="*/ 16 w 51"/>
                <a:gd name="T13" fmla="*/ 43 h 48"/>
                <a:gd name="T14" fmla="*/ 27 w 51"/>
                <a:gd name="T15" fmla="*/ 31 h 48"/>
                <a:gd name="T16" fmla="*/ 25 w 51"/>
                <a:gd name="T17" fmla="*/ 31 h 48"/>
                <a:gd name="T18" fmla="*/ 44 w 51"/>
                <a:gd name="T19" fmla="*/ 38 h 48"/>
                <a:gd name="T20" fmla="*/ 32 w 51"/>
                <a:gd name="T21" fmla="*/ 26 h 48"/>
                <a:gd name="T22" fmla="*/ 34 w 51"/>
                <a:gd name="T23" fmla="*/ 27 h 48"/>
                <a:gd name="T24" fmla="*/ 39 w 51"/>
                <a:gd name="T25" fmla="*/ 5 h 48"/>
                <a:gd name="T26" fmla="*/ 26 w 51"/>
                <a:gd name="T27" fmla="*/ 25 h 48"/>
                <a:gd name="T28" fmla="*/ 27 w 51"/>
                <a:gd name="T29" fmla="*/ 26 h 48"/>
                <a:gd name="T30" fmla="*/ 28 w 51"/>
                <a:gd name="T31" fmla="*/ 13 h 48"/>
                <a:gd name="T32" fmla="*/ 33 w 51"/>
                <a:gd name="T33" fmla="*/ 7 h 48"/>
                <a:gd name="T34" fmla="*/ 41 w 51"/>
                <a:gd name="T35" fmla="*/ 15 h 48"/>
                <a:gd name="T36" fmla="*/ 33 w 51"/>
                <a:gd name="T37" fmla="*/ 26 h 48"/>
                <a:gd name="T38" fmla="*/ 43 w 51"/>
                <a:gd name="T39" fmla="*/ 34 h 48"/>
                <a:gd name="T40" fmla="*/ 40 w 51"/>
                <a:gd name="T41" fmla="*/ 39 h 48"/>
                <a:gd name="T42" fmla="*/ 27 w 51"/>
                <a:gd name="T43" fmla="*/ 31 h 48"/>
                <a:gd name="T44" fmla="*/ 25 w 51"/>
                <a:gd name="T45" fmla="*/ 31 h 48"/>
                <a:gd name="T46" fmla="*/ 14 w 51"/>
                <a:gd name="T47" fmla="*/ 40 h 48"/>
                <a:gd name="T48" fmla="*/ 19 w 51"/>
                <a:gd name="T49" fmla="*/ 29 h 48"/>
                <a:gd name="T50" fmla="*/ 18 w 51"/>
                <a:gd name="T51" fmla="*/ 28 h 48"/>
                <a:gd name="T52" fmla="*/ 4 w 51"/>
                <a:gd name="T53" fmla="*/ 20 h 48"/>
                <a:gd name="T54" fmla="*/ 15 w 51"/>
                <a:gd name="T55" fmla="*/ 13 h 48"/>
                <a:gd name="T56" fmla="*/ 26 w 51"/>
                <a:gd name="T57" fmla="*/ 25 h 48"/>
                <a:gd name="T58" fmla="*/ 27 w 51"/>
                <a:gd name="T5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48">
                  <a:moveTo>
                    <a:pt x="27" y="26"/>
                  </a:moveTo>
                  <a:cubicBezTo>
                    <a:pt x="23" y="20"/>
                    <a:pt x="14" y="5"/>
                    <a:pt x="5" y="11"/>
                  </a:cubicBezTo>
                  <a:cubicBezTo>
                    <a:pt x="0" y="15"/>
                    <a:pt x="2" y="21"/>
                    <a:pt x="6" y="24"/>
                  </a:cubicBezTo>
                  <a:cubicBezTo>
                    <a:pt x="8" y="26"/>
                    <a:pt x="11" y="27"/>
                    <a:pt x="13" y="28"/>
                  </a:cubicBezTo>
                  <a:cubicBezTo>
                    <a:pt x="14" y="28"/>
                    <a:pt x="15" y="28"/>
                    <a:pt x="16" y="29"/>
                  </a:cubicBezTo>
                  <a:cubicBezTo>
                    <a:pt x="19" y="29"/>
                    <a:pt x="16" y="28"/>
                    <a:pt x="15" y="28"/>
                  </a:cubicBezTo>
                  <a:cubicBezTo>
                    <a:pt x="5" y="31"/>
                    <a:pt x="10" y="39"/>
                    <a:pt x="16" y="43"/>
                  </a:cubicBezTo>
                  <a:cubicBezTo>
                    <a:pt x="25" y="48"/>
                    <a:pt x="28" y="39"/>
                    <a:pt x="27" y="31"/>
                  </a:cubicBezTo>
                  <a:cubicBezTo>
                    <a:pt x="27" y="31"/>
                    <a:pt x="26" y="31"/>
                    <a:pt x="25" y="31"/>
                  </a:cubicBezTo>
                  <a:cubicBezTo>
                    <a:pt x="27" y="39"/>
                    <a:pt x="37" y="45"/>
                    <a:pt x="44" y="38"/>
                  </a:cubicBezTo>
                  <a:cubicBezTo>
                    <a:pt x="51" y="31"/>
                    <a:pt x="38" y="24"/>
                    <a:pt x="32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41" y="25"/>
                    <a:pt x="49" y="9"/>
                    <a:pt x="39" y="5"/>
                  </a:cubicBezTo>
                  <a:cubicBezTo>
                    <a:pt x="29" y="2"/>
                    <a:pt x="21" y="17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ubicBezTo>
                    <a:pt x="25" y="21"/>
                    <a:pt x="26" y="17"/>
                    <a:pt x="28" y="13"/>
                  </a:cubicBezTo>
                  <a:cubicBezTo>
                    <a:pt x="29" y="10"/>
                    <a:pt x="31" y="8"/>
                    <a:pt x="33" y="7"/>
                  </a:cubicBezTo>
                  <a:cubicBezTo>
                    <a:pt x="42" y="0"/>
                    <a:pt x="42" y="13"/>
                    <a:pt x="41" y="15"/>
                  </a:cubicBezTo>
                  <a:cubicBezTo>
                    <a:pt x="40" y="20"/>
                    <a:pt x="37" y="24"/>
                    <a:pt x="33" y="26"/>
                  </a:cubicBezTo>
                  <a:cubicBezTo>
                    <a:pt x="40" y="26"/>
                    <a:pt x="43" y="29"/>
                    <a:pt x="43" y="34"/>
                  </a:cubicBezTo>
                  <a:cubicBezTo>
                    <a:pt x="43" y="36"/>
                    <a:pt x="42" y="38"/>
                    <a:pt x="40" y="39"/>
                  </a:cubicBezTo>
                  <a:cubicBezTo>
                    <a:pt x="34" y="45"/>
                    <a:pt x="28" y="35"/>
                    <a:pt x="27" y="31"/>
                  </a:cubicBezTo>
                  <a:cubicBezTo>
                    <a:pt x="27" y="30"/>
                    <a:pt x="25" y="30"/>
                    <a:pt x="25" y="31"/>
                  </a:cubicBezTo>
                  <a:cubicBezTo>
                    <a:pt x="26" y="38"/>
                    <a:pt x="24" y="48"/>
                    <a:pt x="14" y="40"/>
                  </a:cubicBezTo>
                  <a:cubicBezTo>
                    <a:pt x="8" y="35"/>
                    <a:pt x="12" y="30"/>
                    <a:pt x="19" y="29"/>
                  </a:cubicBezTo>
                  <a:cubicBezTo>
                    <a:pt x="20" y="29"/>
                    <a:pt x="18" y="28"/>
                    <a:pt x="18" y="28"/>
                  </a:cubicBezTo>
                  <a:cubicBezTo>
                    <a:pt x="13" y="28"/>
                    <a:pt x="7" y="25"/>
                    <a:pt x="4" y="20"/>
                  </a:cubicBezTo>
                  <a:cubicBezTo>
                    <a:pt x="1" y="14"/>
                    <a:pt x="9" y="9"/>
                    <a:pt x="15" y="13"/>
                  </a:cubicBezTo>
                  <a:cubicBezTo>
                    <a:pt x="19" y="16"/>
                    <a:pt x="23" y="21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944"/>
            <p:cNvSpPr/>
            <p:nvPr/>
          </p:nvSpPr>
          <p:spPr bwMode="auto">
            <a:xfrm>
              <a:off x="9877910" y="10606088"/>
              <a:ext cx="49212" cy="44450"/>
            </a:xfrm>
            <a:custGeom>
              <a:avLst/>
              <a:gdLst>
                <a:gd name="T0" fmla="*/ 11 w 13"/>
                <a:gd name="T1" fmla="*/ 3 h 12"/>
                <a:gd name="T2" fmla="*/ 9 w 13"/>
                <a:gd name="T3" fmla="*/ 11 h 12"/>
                <a:gd name="T4" fmla="*/ 2 w 13"/>
                <a:gd name="T5" fmla="*/ 9 h 12"/>
                <a:gd name="T6" fmla="*/ 3 w 13"/>
                <a:gd name="T7" fmla="*/ 2 h 12"/>
                <a:gd name="T8" fmla="*/ 11 w 13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3"/>
                  </a:moveTo>
                  <a:cubicBezTo>
                    <a:pt x="13" y="6"/>
                    <a:pt x="12" y="9"/>
                    <a:pt x="9" y="11"/>
                  </a:cubicBezTo>
                  <a:cubicBezTo>
                    <a:pt x="7" y="12"/>
                    <a:pt x="3" y="12"/>
                    <a:pt x="2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945"/>
            <p:cNvSpPr/>
            <p:nvPr/>
          </p:nvSpPr>
          <p:spPr bwMode="auto">
            <a:xfrm>
              <a:off x="9866798" y="10590213"/>
              <a:ext cx="63500" cy="71438"/>
            </a:xfrm>
            <a:custGeom>
              <a:avLst/>
              <a:gdLst>
                <a:gd name="T0" fmla="*/ 14 w 17"/>
                <a:gd name="T1" fmla="*/ 7 h 19"/>
                <a:gd name="T2" fmla="*/ 13 w 17"/>
                <a:gd name="T3" fmla="*/ 14 h 19"/>
                <a:gd name="T4" fmla="*/ 5 w 17"/>
                <a:gd name="T5" fmla="*/ 15 h 19"/>
                <a:gd name="T6" fmla="*/ 14 w 17"/>
                <a:gd name="T7" fmla="*/ 7 h 19"/>
                <a:gd name="T8" fmla="*/ 15 w 17"/>
                <a:gd name="T9" fmla="*/ 7 h 19"/>
                <a:gd name="T10" fmla="*/ 5 w 17"/>
                <a:gd name="T11" fmla="*/ 4 h 19"/>
                <a:gd name="T12" fmla="*/ 3 w 17"/>
                <a:gd name="T13" fmla="*/ 14 h 19"/>
                <a:gd name="T14" fmla="*/ 13 w 17"/>
                <a:gd name="T15" fmla="*/ 17 h 19"/>
                <a:gd name="T16" fmla="*/ 15 w 17"/>
                <a:gd name="T17" fmla="*/ 7 h 19"/>
                <a:gd name="T18" fmla="*/ 14 w 17"/>
                <a:gd name="T1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9">
                  <a:moveTo>
                    <a:pt x="14" y="7"/>
                  </a:moveTo>
                  <a:cubicBezTo>
                    <a:pt x="15" y="9"/>
                    <a:pt x="15" y="12"/>
                    <a:pt x="13" y="14"/>
                  </a:cubicBezTo>
                  <a:cubicBezTo>
                    <a:pt x="11" y="16"/>
                    <a:pt x="8" y="17"/>
                    <a:pt x="5" y="15"/>
                  </a:cubicBezTo>
                  <a:cubicBezTo>
                    <a:pt x="0" y="10"/>
                    <a:pt x="9" y="0"/>
                    <a:pt x="14" y="7"/>
                  </a:cubicBezTo>
                  <a:cubicBezTo>
                    <a:pt x="14" y="8"/>
                    <a:pt x="16" y="8"/>
                    <a:pt x="15" y="7"/>
                  </a:cubicBezTo>
                  <a:cubicBezTo>
                    <a:pt x="13" y="3"/>
                    <a:pt x="8" y="2"/>
                    <a:pt x="5" y="4"/>
                  </a:cubicBezTo>
                  <a:cubicBezTo>
                    <a:pt x="2" y="7"/>
                    <a:pt x="1" y="11"/>
                    <a:pt x="3" y="14"/>
                  </a:cubicBezTo>
                  <a:cubicBezTo>
                    <a:pt x="5" y="17"/>
                    <a:pt x="9" y="19"/>
                    <a:pt x="13" y="17"/>
                  </a:cubicBezTo>
                  <a:cubicBezTo>
                    <a:pt x="17" y="15"/>
                    <a:pt x="17" y="10"/>
                    <a:pt x="15" y="7"/>
                  </a:cubicBezTo>
                  <a:cubicBezTo>
                    <a:pt x="15" y="6"/>
                    <a:pt x="13" y="6"/>
                    <a:pt x="14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946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947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948"/>
            <p:cNvSpPr/>
            <p:nvPr/>
          </p:nvSpPr>
          <p:spPr bwMode="auto">
            <a:xfrm>
              <a:off x="9666773" y="9297988"/>
              <a:ext cx="131762" cy="120650"/>
            </a:xfrm>
            <a:custGeom>
              <a:avLst/>
              <a:gdLst>
                <a:gd name="T0" fmla="*/ 16 w 35"/>
                <a:gd name="T1" fmla="*/ 18 h 32"/>
                <a:gd name="T2" fmla="*/ 12 w 35"/>
                <a:gd name="T3" fmla="*/ 1 h 32"/>
                <a:gd name="T4" fmla="*/ 9 w 35"/>
                <a:gd name="T5" fmla="*/ 16 h 32"/>
                <a:gd name="T6" fmla="*/ 11 w 35"/>
                <a:gd name="T7" fmla="*/ 15 h 32"/>
                <a:gd name="T8" fmla="*/ 2 w 35"/>
                <a:gd name="T9" fmla="*/ 21 h 32"/>
                <a:gd name="T10" fmla="*/ 14 w 35"/>
                <a:gd name="T11" fmla="*/ 21 h 32"/>
                <a:gd name="T12" fmla="*/ 12 w 35"/>
                <a:gd name="T13" fmla="*/ 20 h 32"/>
                <a:gd name="T14" fmla="*/ 17 w 35"/>
                <a:gd name="T15" fmla="*/ 32 h 32"/>
                <a:gd name="T16" fmla="*/ 19 w 35"/>
                <a:gd name="T17" fmla="*/ 21 h 32"/>
                <a:gd name="T18" fmla="*/ 18 w 35"/>
                <a:gd name="T19" fmla="*/ 22 h 32"/>
                <a:gd name="T20" fmla="*/ 31 w 35"/>
                <a:gd name="T21" fmla="*/ 12 h 32"/>
                <a:gd name="T22" fmla="*/ 15 w 35"/>
                <a:gd name="T23" fmla="*/ 18 h 32"/>
                <a:gd name="T24" fmla="*/ 17 w 35"/>
                <a:gd name="T25" fmla="*/ 18 h 32"/>
                <a:gd name="T26" fmla="*/ 25 w 35"/>
                <a:gd name="T27" fmla="*/ 11 h 32"/>
                <a:gd name="T28" fmla="*/ 27 w 35"/>
                <a:gd name="T29" fmla="*/ 19 h 32"/>
                <a:gd name="T30" fmla="*/ 19 w 35"/>
                <a:gd name="T31" fmla="*/ 21 h 32"/>
                <a:gd name="T32" fmla="*/ 18 w 35"/>
                <a:gd name="T33" fmla="*/ 22 h 32"/>
                <a:gd name="T34" fmla="*/ 21 w 35"/>
                <a:gd name="T35" fmla="*/ 25 h 32"/>
                <a:gd name="T36" fmla="*/ 21 w 35"/>
                <a:gd name="T37" fmla="*/ 27 h 32"/>
                <a:gd name="T38" fmla="*/ 13 w 35"/>
                <a:gd name="T39" fmla="*/ 28 h 32"/>
                <a:gd name="T40" fmla="*/ 14 w 35"/>
                <a:gd name="T41" fmla="*/ 21 h 32"/>
                <a:gd name="T42" fmla="*/ 12 w 35"/>
                <a:gd name="T43" fmla="*/ 20 h 32"/>
                <a:gd name="T44" fmla="*/ 4 w 35"/>
                <a:gd name="T45" fmla="*/ 21 h 32"/>
                <a:gd name="T46" fmla="*/ 10 w 35"/>
                <a:gd name="T47" fmla="*/ 16 h 32"/>
                <a:gd name="T48" fmla="*/ 11 w 35"/>
                <a:gd name="T49" fmla="*/ 15 h 32"/>
                <a:gd name="T50" fmla="*/ 7 w 35"/>
                <a:gd name="T51" fmla="*/ 8 h 32"/>
                <a:gd name="T52" fmla="*/ 15 w 35"/>
                <a:gd name="T53" fmla="*/ 6 h 32"/>
                <a:gd name="T54" fmla="*/ 14 w 35"/>
                <a:gd name="T55" fmla="*/ 18 h 32"/>
                <a:gd name="T56" fmla="*/ 16 w 35"/>
                <a:gd name="T5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2">
                  <a:moveTo>
                    <a:pt x="16" y="18"/>
                  </a:moveTo>
                  <a:cubicBezTo>
                    <a:pt x="17" y="14"/>
                    <a:pt x="19" y="3"/>
                    <a:pt x="12" y="1"/>
                  </a:cubicBezTo>
                  <a:cubicBezTo>
                    <a:pt x="3" y="0"/>
                    <a:pt x="5" y="12"/>
                    <a:pt x="9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5" y="12"/>
                    <a:pt x="0" y="14"/>
                    <a:pt x="2" y="21"/>
                  </a:cubicBezTo>
                  <a:cubicBezTo>
                    <a:pt x="4" y="29"/>
                    <a:pt x="11" y="26"/>
                    <a:pt x="14" y="21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0" y="25"/>
                    <a:pt x="11" y="31"/>
                    <a:pt x="17" y="32"/>
                  </a:cubicBezTo>
                  <a:cubicBezTo>
                    <a:pt x="24" y="32"/>
                    <a:pt x="24" y="23"/>
                    <a:pt x="19" y="21"/>
                  </a:cubicBezTo>
                  <a:cubicBezTo>
                    <a:pt x="18" y="20"/>
                    <a:pt x="17" y="21"/>
                    <a:pt x="18" y="22"/>
                  </a:cubicBezTo>
                  <a:cubicBezTo>
                    <a:pt x="23" y="24"/>
                    <a:pt x="35" y="19"/>
                    <a:pt x="31" y="12"/>
                  </a:cubicBezTo>
                  <a:cubicBezTo>
                    <a:pt x="27" y="6"/>
                    <a:pt x="16" y="12"/>
                    <a:pt x="15" y="18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7" y="14"/>
                    <a:pt x="21" y="12"/>
                    <a:pt x="25" y="11"/>
                  </a:cubicBezTo>
                  <a:cubicBezTo>
                    <a:pt x="34" y="10"/>
                    <a:pt x="29" y="18"/>
                    <a:pt x="27" y="19"/>
                  </a:cubicBezTo>
                  <a:cubicBezTo>
                    <a:pt x="25" y="21"/>
                    <a:pt x="21" y="22"/>
                    <a:pt x="19" y="21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20" y="22"/>
                    <a:pt x="21" y="24"/>
                    <a:pt x="21" y="25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0" y="31"/>
                    <a:pt x="18" y="31"/>
                    <a:pt x="13" y="28"/>
                  </a:cubicBezTo>
                  <a:cubicBezTo>
                    <a:pt x="12" y="26"/>
                    <a:pt x="13" y="23"/>
                    <a:pt x="14" y="21"/>
                  </a:cubicBezTo>
                  <a:cubicBezTo>
                    <a:pt x="14" y="20"/>
                    <a:pt x="13" y="19"/>
                    <a:pt x="12" y="20"/>
                  </a:cubicBezTo>
                  <a:cubicBezTo>
                    <a:pt x="10" y="24"/>
                    <a:pt x="6" y="27"/>
                    <a:pt x="4" y="21"/>
                  </a:cubicBezTo>
                  <a:cubicBezTo>
                    <a:pt x="2" y="16"/>
                    <a:pt x="5" y="13"/>
                    <a:pt x="10" y="16"/>
                  </a:cubicBezTo>
                  <a:cubicBezTo>
                    <a:pt x="10" y="16"/>
                    <a:pt x="12" y="16"/>
                    <a:pt x="11" y="15"/>
                  </a:cubicBezTo>
                  <a:cubicBezTo>
                    <a:pt x="9" y="14"/>
                    <a:pt x="8" y="11"/>
                    <a:pt x="7" y="8"/>
                  </a:cubicBezTo>
                  <a:cubicBezTo>
                    <a:pt x="6" y="3"/>
                    <a:pt x="13" y="1"/>
                    <a:pt x="15" y="6"/>
                  </a:cubicBezTo>
                  <a:cubicBezTo>
                    <a:pt x="16" y="10"/>
                    <a:pt x="15" y="14"/>
                    <a:pt x="14" y="18"/>
                  </a:cubicBezTo>
                  <a:cubicBezTo>
                    <a:pt x="14" y="19"/>
                    <a:pt x="16" y="19"/>
                    <a:pt x="16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949"/>
            <p:cNvSpPr/>
            <p:nvPr/>
          </p:nvSpPr>
          <p:spPr bwMode="auto">
            <a:xfrm>
              <a:off x="9708048" y="9350376"/>
              <a:ext cx="30162" cy="30163"/>
            </a:xfrm>
            <a:custGeom>
              <a:avLst/>
              <a:gdLst>
                <a:gd name="T0" fmla="*/ 7 w 8"/>
                <a:gd name="T1" fmla="*/ 4 h 8"/>
                <a:gd name="T2" fmla="*/ 3 w 8"/>
                <a:gd name="T3" fmla="*/ 7 h 8"/>
                <a:gd name="T4" fmla="*/ 0 w 8"/>
                <a:gd name="T5" fmla="*/ 3 h 8"/>
                <a:gd name="T6" fmla="*/ 4 w 8"/>
                <a:gd name="T7" fmla="*/ 0 h 8"/>
                <a:gd name="T8" fmla="*/ 7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6"/>
                    <a:pt x="5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950"/>
            <p:cNvSpPr/>
            <p:nvPr/>
          </p:nvSpPr>
          <p:spPr bwMode="auto">
            <a:xfrm>
              <a:off x="9701698" y="9339263"/>
              <a:ext cx="36512" cy="49213"/>
            </a:xfrm>
            <a:custGeom>
              <a:avLst/>
              <a:gdLst>
                <a:gd name="T0" fmla="*/ 9 w 10"/>
                <a:gd name="T1" fmla="*/ 7 h 13"/>
                <a:gd name="T2" fmla="*/ 6 w 10"/>
                <a:gd name="T3" fmla="*/ 10 h 13"/>
                <a:gd name="T4" fmla="*/ 3 w 10"/>
                <a:gd name="T5" fmla="*/ 10 h 13"/>
                <a:gd name="T6" fmla="*/ 2 w 10"/>
                <a:gd name="T7" fmla="*/ 6 h 13"/>
                <a:gd name="T8" fmla="*/ 5 w 10"/>
                <a:gd name="T9" fmla="*/ 3 h 13"/>
                <a:gd name="T10" fmla="*/ 9 w 10"/>
                <a:gd name="T11" fmla="*/ 7 h 13"/>
                <a:gd name="T12" fmla="*/ 10 w 10"/>
                <a:gd name="T13" fmla="*/ 8 h 13"/>
                <a:gd name="T14" fmla="*/ 8 w 10"/>
                <a:gd name="T15" fmla="*/ 3 h 13"/>
                <a:gd name="T16" fmla="*/ 1 w 10"/>
                <a:gd name="T17" fmla="*/ 5 h 13"/>
                <a:gd name="T18" fmla="*/ 3 w 10"/>
                <a:gd name="T19" fmla="*/ 11 h 13"/>
                <a:gd name="T20" fmla="*/ 10 w 10"/>
                <a:gd name="T21" fmla="*/ 8 h 13"/>
                <a:gd name="T22" fmla="*/ 9 w 10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9" y="8"/>
                    <a:pt x="8" y="9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8" y="3"/>
                    <a:pt x="9" y="4"/>
                    <a:pt x="9" y="7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0" y="6"/>
                    <a:pt x="9" y="4"/>
                    <a:pt x="8" y="3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0" y="7"/>
                    <a:pt x="2" y="10"/>
                    <a:pt x="3" y="11"/>
                  </a:cubicBezTo>
                  <a:cubicBezTo>
                    <a:pt x="6" y="13"/>
                    <a:pt x="9" y="11"/>
                    <a:pt x="10" y="8"/>
                  </a:cubicBezTo>
                  <a:cubicBezTo>
                    <a:pt x="10" y="8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951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952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953"/>
            <p:cNvSpPr/>
            <p:nvPr/>
          </p:nvSpPr>
          <p:spPr bwMode="auto">
            <a:xfrm>
              <a:off x="10043010" y="9613901"/>
              <a:ext cx="114300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7 h 29"/>
                <a:gd name="T30" fmla="*/ 16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4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2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7"/>
                  </a:cubicBezTo>
                  <a:cubicBezTo>
                    <a:pt x="21" y="19"/>
                    <a:pt x="19" y="20"/>
                    <a:pt x="16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7"/>
                    <a:pt x="15" y="27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1"/>
                    <a:pt x="5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3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954"/>
            <p:cNvSpPr/>
            <p:nvPr/>
          </p:nvSpPr>
          <p:spPr bwMode="auto">
            <a:xfrm>
              <a:off x="10077935" y="9661526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955"/>
            <p:cNvSpPr/>
            <p:nvPr/>
          </p:nvSpPr>
          <p:spPr bwMode="auto">
            <a:xfrm>
              <a:off x="10069998" y="9655176"/>
              <a:ext cx="38100" cy="47625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6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956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957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958"/>
            <p:cNvSpPr/>
            <p:nvPr/>
          </p:nvSpPr>
          <p:spPr bwMode="auto">
            <a:xfrm>
              <a:off x="9798535" y="9993313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9 h 29"/>
                <a:gd name="T16" fmla="*/ 17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7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5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3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9"/>
                  </a:cubicBezTo>
                  <a:cubicBezTo>
                    <a:pt x="21" y="29"/>
                    <a:pt x="21" y="21"/>
                    <a:pt x="17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2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9" y="20"/>
                    <a:pt x="17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7" y="27"/>
                    <a:pt x="15" y="28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2"/>
                    <a:pt x="5" y="24"/>
                    <a:pt x="3" y="19"/>
                  </a:cubicBezTo>
                  <a:cubicBezTo>
                    <a:pt x="2" y="15"/>
                    <a:pt x="4" y="13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959"/>
            <p:cNvSpPr/>
            <p:nvPr/>
          </p:nvSpPr>
          <p:spPr bwMode="auto">
            <a:xfrm>
              <a:off x="9833460" y="10040938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960"/>
            <p:cNvSpPr/>
            <p:nvPr/>
          </p:nvSpPr>
          <p:spPr bwMode="auto">
            <a:xfrm>
              <a:off x="9825523" y="10034588"/>
              <a:ext cx="38100" cy="49213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7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961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962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963"/>
            <p:cNvSpPr/>
            <p:nvPr/>
          </p:nvSpPr>
          <p:spPr bwMode="auto">
            <a:xfrm>
              <a:off x="10292248" y="10391776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0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4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6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6 w 30"/>
                <a:gd name="T31" fmla="*/ 19 h 29"/>
                <a:gd name="T32" fmla="*/ 15 w 30"/>
                <a:gd name="T33" fmla="*/ 20 h 29"/>
                <a:gd name="T34" fmla="*/ 17 w 30"/>
                <a:gd name="T35" fmla="*/ 23 h 29"/>
                <a:gd name="T36" fmla="*/ 17 w 30"/>
                <a:gd name="T37" fmla="*/ 24 h 29"/>
                <a:gd name="T38" fmla="*/ 11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9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4" y="13"/>
                    <a:pt x="16" y="3"/>
                    <a:pt x="10" y="2"/>
                  </a:cubicBezTo>
                  <a:cubicBezTo>
                    <a:pt x="2" y="0"/>
                    <a:pt x="3" y="11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4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1" y="19"/>
                    <a:pt x="11" y="18"/>
                    <a:pt x="10" y="18"/>
                  </a:cubicBezTo>
                  <a:cubicBezTo>
                    <a:pt x="8" y="23"/>
                    <a:pt x="9" y="28"/>
                    <a:pt x="14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5" y="18"/>
                    <a:pt x="14" y="19"/>
                    <a:pt x="15" y="20"/>
                  </a:cubicBezTo>
                  <a:cubicBezTo>
                    <a:pt x="20" y="22"/>
                    <a:pt x="30" y="18"/>
                    <a:pt x="26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8" y="20"/>
                    <a:pt x="16" y="19"/>
                  </a:cubicBezTo>
                  <a:cubicBezTo>
                    <a:pt x="16" y="19"/>
                    <a:pt x="15" y="19"/>
                    <a:pt x="15" y="20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7"/>
                    <a:pt x="15" y="27"/>
                    <a:pt x="11" y="25"/>
                  </a:cubicBezTo>
                  <a:cubicBezTo>
                    <a:pt x="10" y="23"/>
                    <a:pt x="11" y="21"/>
                    <a:pt x="12" y="19"/>
                  </a:cubicBezTo>
                  <a:cubicBezTo>
                    <a:pt x="12" y="18"/>
                    <a:pt x="10" y="18"/>
                    <a:pt x="10" y="18"/>
                  </a:cubicBezTo>
                  <a:cubicBezTo>
                    <a:pt x="8" y="21"/>
                    <a:pt x="4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8" y="15"/>
                    <a:pt x="10" y="15"/>
                    <a:pt x="9" y="14"/>
                  </a:cubicBezTo>
                  <a:cubicBezTo>
                    <a:pt x="7" y="13"/>
                    <a:pt x="6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2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964"/>
            <p:cNvSpPr/>
            <p:nvPr/>
          </p:nvSpPr>
          <p:spPr bwMode="auto">
            <a:xfrm>
              <a:off x="10325585" y="10439401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6 h 7"/>
                <a:gd name="T4" fmla="*/ 0 w 6"/>
                <a:gd name="T5" fmla="*/ 3 h 7"/>
                <a:gd name="T6" fmla="*/ 4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965"/>
            <p:cNvSpPr/>
            <p:nvPr/>
          </p:nvSpPr>
          <p:spPr bwMode="auto">
            <a:xfrm>
              <a:off x="10317648" y="10433051"/>
              <a:ext cx="34925" cy="47625"/>
            </a:xfrm>
            <a:custGeom>
              <a:avLst/>
              <a:gdLst>
                <a:gd name="T0" fmla="*/ 8 w 9"/>
                <a:gd name="T1" fmla="*/ 5 h 13"/>
                <a:gd name="T2" fmla="*/ 6 w 9"/>
                <a:gd name="T3" fmla="*/ 8 h 13"/>
                <a:gd name="T4" fmla="*/ 2 w 9"/>
                <a:gd name="T5" fmla="*/ 6 h 13"/>
                <a:gd name="T6" fmla="*/ 8 w 9"/>
                <a:gd name="T7" fmla="*/ 5 h 13"/>
                <a:gd name="T8" fmla="*/ 9 w 9"/>
                <a:gd name="T9" fmla="*/ 7 h 13"/>
                <a:gd name="T10" fmla="*/ 7 w 9"/>
                <a:gd name="T11" fmla="*/ 2 h 13"/>
                <a:gd name="T12" fmla="*/ 1 w 9"/>
                <a:gd name="T13" fmla="*/ 4 h 13"/>
                <a:gd name="T14" fmla="*/ 9 w 9"/>
                <a:gd name="T15" fmla="*/ 7 h 13"/>
                <a:gd name="T16" fmla="*/ 8 w 9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8" y="5"/>
                  </a:move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8" y="1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5"/>
                    <a:pt x="8" y="3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9"/>
                    <a:pt x="8" y="13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21339" y="4351056"/>
            <a:ext cx="2932094" cy="2291792"/>
            <a:chOff x="839873" y="854820"/>
            <a:chExt cx="2545326" cy="1989485"/>
          </a:xfrm>
        </p:grpSpPr>
        <p:grpSp>
          <p:nvGrpSpPr>
            <p:cNvPr id="224" name="Group 11"/>
            <p:cNvGrpSpPr>
              <a:grpSpLocks noChangeAspect="1"/>
            </p:cNvGrpSpPr>
            <p:nvPr/>
          </p:nvGrpSpPr>
          <p:grpSpPr bwMode="auto">
            <a:xfrm>
              <a:off x="839873" y="854820"/>
              <a:ext cx="2143536" cy="922756"/>
              <a:chOff x="1679" y="73"/>
              <a:chExt cx="1345" cy="579"/>
            </a:xfrm>
          </p:grpSpPr>
          <p:sp>
            <p:nvSpPr>
              <p:cNvPr id="225" name="AutoShape 10"/>
              <p:cNvSpPr>
                <a:spLocks noChangeAspect="1" noChangeArrowheads="1" noTextEdit="1"/>
              </p:cNvSpPr>
              <p:nvPr/>
            </p:nvSpPr>
            <p:spPr bwMode="auto">
              <a:xfrm>
                <a:off x="1679" y="73"/>
                <a:ext cx="1345" cy="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2"/>
              <p:cNvSpPr/>
              <p:nvPr/>
            </p:nvSpPr>
            <p:spPr bwMode="auto">
              <a:xfrm>
                <a:off x="2143" y="505"/>
                <a:ext cx="176" cy="133"/>
              </a:xfrm>
              <a:custGeom>
                <a:avLst/>
                <a:gdLst>
                  <a:gd name="T0" fmla="*/ 7 w 176"/>
                  <a:gd name="T1" fmla="*/ 0 h 133"/>
                  <a:gd name="T2" fmla="*/ 0 w 176"/>
                  <a:gd name="T3" fmla="*/ 133 h 133"/>
                  <a:gd name="T4" fmla="*/ 172 w 176"/>
                  <a:gd name="T5" fmla="*/ 133 h 133"/>
                  <a:gd name="T6" fmla="*/ 176 w 176"/>
                  <a:gd name="T7" fmla="*/ 7 h 133"/>
                  <a:gd name="T8" fmla="*/ 7 w 176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33">
                    <a:moveTo>
                      <a:pt x="7" y="0"/>
                    </a:moveTo>
                    <a:lnTo>
                      <a:pt x="0" y="133"/>
                    </a:lnTo>
                    <a:lnTo>
                      <a:pt x="172" y="133"/>
                    </a:lnTo>
                    <a:lnTo>
                      <a:pt x="176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3"/>
              <p:cNvSpPr/>
              <p:nvPr/>
            </p:nvSpPr>
            <p:spPr bwMode="auto">
              <a:xfrm>
                <a:off x="1902" y="192"/>
                <a:ext cx="142" cy="449"/>
              </a:xfrm>
              <a:custGeom>
                <a:avLst/>
                <a:gdLst>
                  <a:gd name="T0" fmla="*/ 0 w 142"/>
                  <a:gd name="T1" fmla="*/ 153 h 449"/>
                  <a:gd name="T2" fmla="*/ 6 w 142"/>
                  <a:gd name="T3" fmla="*/ 0 h 449"/>
                  <a:gd name="T4" fmla="*/ 142 w 142"/>
                  <a:gd name="T5" fmla="*/ 8 h 449"/>
                  <a:gd name="T6" fmla="*/ 139 w 142"/>
                  <a:gd name="T7" fmla="*/ 446 h 449"/>
                  <a:gd name="T8" fmla="*/ 12 w 142"/>
                  <a:gd name="T9" fmla="*/ 449 h 449"/>
                  <a:gd name="T10" fmla="*/ 0 w 142"/>
                  <a:gd name="T11" fmla="*/ 153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449">
                    <a:moveTo>
                      <a:pt x="0" y="153"/>
                    </a:moveTo>
                    <a:lnTo>
                      <a:pt x="6" y="0"/>
                    </a:lnTo>
                    <a:lnTo>
                      <a:pt x="142" y="8"/>
                    </a:lnTo>
                    <a:lnTo>
                      <a:pt x="139" y="446"/>
                    </a:lnTo>
                    <a:lnTo>
                      <a:pt x="12" y="449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4"/>
              <p:cNvSpPr/>
              <p:nvPr/>
            </p:nvSpPr>
            <p:spPr bwMode="auto">
              <a:xfrm>
                <a:off x="1713" y="424"/>
                <a:ext cx="204" cy="227"/>
              </a:xfrm>
              <a:custGeom>
                <a:avLst/>
                <a:gdLst>
                  <a:gd name="T0" fmla="*/ 0 w 204"/>
                  <a:gd name="T1" fmla="*/ 227 h 227"/>
                  <a:gd name="T2" fmla="*/ 20 w 204"/>
                  <a:gd name="T3" fmla="*/ 0 h 227"/>
                  <a:gd name="T4" fmla="*/ 204 w 204"/>
                  <a:gd name="T5" fmla="*/ 6 h 227"/>
                  <a:gd name="T6" fmla="*/ 201 w 204"/>
                  <a:gd name="T7" fmla="*/ 217 h 227"/>
                  <a:gd name="T8" fmla="*/ 0 w 204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27">
                    <a:moveTo>
                      <a:pt x="0" y="227"/>
                    </a:moveTo>
                    <a:lnTo>
                      <a:pt x="20" y="0"/>
                    </a:lnTo>
                    <a:lnTo>
                      <a:pt x="204" y="6"/>
                    </a:lnTo>
                    <a:lnTo>
                      <a:pt x="201" y="217"/>
                    </a:ln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5"/>
              <p:cNvSpPr/>
              <p:nvPr/>
            </p:nvSpPr>
            <p:spPr bwMode="auto">
              <a:xfrm>
                <a:off x="2196" y="546"/>
                <a:ext cx="66" cy="92"/>
              </a:xfrm>
              <a:custGeom>
                <a:avLst/>
                <a:gdLst>
                  <a:gd name="T0" fmla="*/ 0 w 43"/>
                  <a:gd name="T1" fmla="*/ 57 h 60"/>
                  <a:gd name="T2" fmla="*/ 3 w 43"/>
                  <a:gd name="T3" fmla="*/ 14 h 60"/>
                  <a:gd name="T4" fmla="*/ 22 w 43"/>
                  <a:gd name="T5" fmla="*/ 0 h 60"/>
                  <a:gd name="T6" fmla="*/ 40 w 43"/>
                  <a:gd name="T7" fmla="*/ 20 h 60"/>
                  <a:gd name="T8" fmla="*/ 43 w 43"/>
                  <a:gd name="T9" fmla="*/ 60 h 60"/>
                  <a:gd name="T10" fmla="*/ 0 w 43"/>
                  <a:gd name="T1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60">
                    <a:moveTo>
                      <a:pt x="0" y="57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10" y="0"/>
                      <a:pt x="22" y="0"/>
                    </a:cubicBezTo>
                    <a:cubicBezTo>
                      <a:pt x="22" y="0"/>
                      <a:pt x="40" y="4"/>
                      <a:pt x="40" y="20"/>
                    </a:cubicBezTo>
                    <a:cubicBezTo>
                      <a:pt x="41" y="37"/>
                      <a:pt x="43" y="60"/>
                      <a:pt x="43" y="60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A89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6"/>
              <p:cNvSpPr/>
              <p:nvPr/>
            </p:nvSpPr>
            <p:spPr bwMode="auto">
              <a:xfrm>
                <a:off x="1874" y="70"/>
                <a:ext cx="216" cy="131"/>
              </a:xfrm>
              <a:custGeom>
                <a:avLst/>
                <a:gdLst>
                  <a:gd name="T0" fmla="*/ 61 w 141"/>
                  <a:gd name="T1" fmla="*/ 8 h 85"/>
                  <a:gd name="T2" fmla="*/ 14 w 141"/>
                  <a:gd name="T3" fmla="*/ 65 h 85"/>
                  <a:gd name="T4" fmla="*/ 18 w 141"/>
                  <a:gd name="T5" fmla="*/ 79 h 85"/>
                  <a:gd name="T6" fmla="*/ 111 w 141"/>
                  <a:gd name="T7" fmla="*/ 84 h 85"/>
                  <a:gd name="T8" fmla="*/ 123 w 141"/>
                  <a:gd name="T9" fmla="*/ 65 h 85"/>
                  <a:gd name="T10" fmla="*/ 78 w 141"/>
                  <a:gd name="T11" fmla="*/ 7 h 85"/>
                  <a:gd name="T12" fmla="*/ 61 w 141"/>
                  <a:gd name="T13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85">
                    <a:moveTo>
                      <a:pt x="61" y="8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5"/>
                      <a:pt x="0" y="78"/>
                      <a:pt x="18" y="79"/>
                    </a:cubicBezTo>
                    <a:cubicBezTo>
                      <a:pt x="36" y="80"/>
                      <a:pt x="111" y="84"/>
                      <a:pt x="111" y="84"/>
                    </a:cubicBezTo>
                    <a:cubicBezTo>
                      <a:pt x="111" y="84"/>
                      <a:pt x="141" y="85"/>
                      <a:pt x="123" y="65"/>
                    </a:cubicBezTo>
                    <a:cubicBezTo>
                      <a:pt x="106" y="46"/>
                      <a:pt x="78" y="7"/>
                      <a:pt x="78" y="7"/>
                    </a:cubicBezTo>
                    <a:cubicBezTo>
                      <a:pt x="78" y="7"/>
                      <a:pt x="69" y="0"/>
                      <a:pt x="61" y="8"/>
                    </a:cubicBezTo>
                    <a:close/>
                  </a:path>
                </a:pathLst>
              </a:custGeom>
              <a:solidFill>
                <a:srgbClr val="E0BD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7"/>
              <p:cNvSpPr/>
              <p:nvPr/>
            </p:nvSpPr>
            <p:spPr bwMode="auto">
              <a:xfrm>
                <a:off x="2103" y="368"/>
                <a:ext cx="261" cy="144"/>
              </a:xfrm>
              <a:custGeom>
                <a:avLst/>
                <a:gdLst>
                  <a:gd name="T0" fmla="*/ 76 w 170"/>
                  <a:gd name="T1" fmla="*/ 10 h 93"/>
                  <a:gd name="T2" fmla="*/ 14 w 170"/>
                  <a:gd name="T3" fmla="*/ 72 h 93"/>
                  <a:gd name="T4" fmla="*/ 17 w 170"/>
                  <a:gd name="T5" fmla="*/ 87 h 93"/>
                  <a:gd name="T6" fmla="*/ 150 w 170"/>
                  <a:gd name="T7" fmla="*/ 93 h 93"/>
                  <a:gd name="T8" fmla="*/ 159 w 170"/>
                  <a:gd name="T9" fmla="*/ 77 h 93"/>
                  <a:gd name="T10" fmla="*/ 98 w 170"/>
                  <a:gd name="T11" fmla="*/ 11 h 93"/>
                  <a:gd name="T12" fmla="*/ 76 w 170"/>
                  <a:gd name="T13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93">
                    <a:moveTo>
                      <a:pt x="76" y="10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0" y="85"/>
                      <a:pt x="17" y="87"/>
                    </a:cubicBezTo>
                    <a:cubicBezTo>
                      <a:pt x="33" y="90"/>
                      <a:pt x="150" y="93"/>
                      <a:pt x="150" y="93"/>
                    </a:cubicBezTo>
                    <a:cubicBezTo>
                      <a:pt x="150" y="93"/>
                      <a:pt x="170" y="93"/>
                      <a:pt x="159" y="77"/>
                    </a:cubicBezTo>
                    <a:cubicBezTo>
                      <a:pt x="149" y="62"/>
                      <a:pt x="98" y="11"/>
                      <a:pt x="98" y="11"/>
                    </a:cubicBezTo>
                    <a:cubicBezTo>
                      <a:pt x="98" y="11"/>
                      <a:pt x="87" y="0"/>
                      <a:pt x="76" y="10"/>
                    </a:cubicBezTo>
                    <a:close/>
                  </a:path>
                </a:pathLst>
              </a:custGeom>
              <a:solidFill>
                <a:srgbClr val="A89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8"/>
              <p:cNvSpPr/>
              <p:nvPr/>
            </p:nvSpPr>
            <p:spPr bwMode="auto">
              <a:xfrm>
                <a:off x="1670" y="263"/>
                <a:ext cx="307" cy="167"/>
              </a:xfrm>
              <a:custGeom>
                <a:avLst/>
                <a:gdLst>
                  <a:gd name="T0" fmla="*/ 90 w 200"/>
                  <a:gd name="T1" fmla="*/ 9 h 108"/>
                  <a:gd name="T2" fmla="*/ 14 w 200"/>
                  <a:gd name="T3" fmla="*/ 86 h 108"/>
                  <a:gd name="T4" fmla="*/ 20 w 200"/>
                  <a:gd name="T5" fmla="*/ 101 h 108"/>
                  <a:gd name="T6" fmla="*/ 179 w 200"/>
                  <a:gd name="T7" fmla="*/ 108 h 108"/>
                  <a:gd name="T8" fmla="*/ 190 w 200"/>
                  <a:gd name="T9" fmla="*/ 94 h 108"/>
                  <a:gd name="T10" fmla="*/ 117 w 200"/>
                  <a:gd name="T11" fmla="*/ 12 h 108"/>
                  <a:gd name="T12" fmla="*/ 90 w 200"/>
                  <a:gd name="T13" fmla="*/ 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08">
                    <a:moveTo>
                      <a:pt x="90" y="9"/>
                    </a:move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86"/>
                      <a:pt x="0" y="99"/>
                      <a:pt x="20" y="101"/>
                    </a:cubicBezTo>
                    <a:cubicBezTo>
                      <a:pt x="41" y="102"/>
                      <a:pt x="179" y="108"/>
                      <a:pt x="179" y="108"/>
                    </a:cubicBezTo>
                    <a:cubicBezTo>
                      <a:pt x="179" y="108"/>
                      <a:pt x="200" y="108"/>
                      <a:pt x="190" y="94"/>
                    </a:cubicBezTo>
                    <a:cubicBezTo>
                      <a:pt x="180" y="79"/>
                      <a:pt x="117" y="12"/>
                      <a:pt x="117" y="12"/>
                    </a:cubicBezTo>
                    <a:cubicBezTo>
                      <a:pt x="117" y="12"/>
                      <a:pt x="101" y="0"/>
                      <a:pt x="90" y="9"/>
                    </a:cubicBezTo>
                    <a:close/>
                  </a:path>
                </a:pathLst>
              </a:custGeom>
              <a:solidFill>
                <a:srgbClr val="D1B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9"/>
              <p:cNvSpPr/>
              <p:nvPr/>
            </p:nvSpPr>
            <p:spPr bwMode="auto">
              <a:xfrm>
                <a:off x="1786" y="482"/>
                <a:ext cx="65" cy="84"/>
              </a:xfrm>
              <a:custGeom>
                <a:avLst/>
                <a:gdLst>
                  <a:gd name="T0" fmla="*/ 0 w 42"/>
                  <a:gd name="T1" fmla="*/ 53 h 54"/>
                  <a:gd name="T2" fmla="*/ 3 w 42"/>
                  <a:gd name="T3" fmla="*/ 16 h 54"/>
                  <a:gd name="T4" fmla="*/ 20 w 42"/>
                  <a:gd name="T5" fmla="*/ 1 h 54"/>
                  <a:gd name="T6" fmla="*/ 42 w 42"/>
                  <a:gd name="T7" fmla="*/ 24 h 54"/>
                  <a:gd name="T8" fmla="*/ 40 w 42"/>
                  <a:gd name="T9" fmla="*/ 54 h 54"/>
                  <a:gd name="T10" fmla="*/ 0 w 42"/>
                  <a:gd name="T11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4">
                    <a:moveTo>
                      <a:pt x="0" y="53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7" y="0"/>
                      <a:pt x="20" y="1"/>
                    </a:cubicBezTo>
                    <a:cubicBezTo>
                      <a:pt x="20" y="1"/>
                      <a:pt x="42" y="2"/>
                      <a:pt x="42" y="24"/>
                    </a:cubicBezTo>
                    <a:cubicBezTo>
                      <a:pt x="41" y="47"/>
                      <a:pt x="40" y="54"/>
                      <a:pt x="40" y="54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 noEditPoints="1"/>
              </p:cNvSpPr>
              <p:nvPr/>
            </p:nvSpPr>
            <p:spPr bwMode="auto">
              <a:xfrm>
                <a:off x="1680" y="266"/>
                <a:ext cx="288" cy="168"/>
              </a:xfrm>
              <a:custGeom>
                <a:avLst/>
                <a:gdLst>
                  <a:gd name="T0" fmla="*/ 174 w 187"/>
                  <a:gd name="T1" fmla="*/ 109 h 109"/>
                  <a:gd name="T2" fmla="*/ 12 w 187"/>
                  <a:gd name="T3" fmla="*/ 102 h 109"/>
                  <a:gd name="T4" fmla="*/ 12 w 187"/>
                  <a:gd name="T5" fmla="*/ 102 h 109"/>
                  <a:gd name="T6" fmla="*/ 0 w 187"/>
                  <a:gd name="T7" fmla="*/ 93 h 109"/>
                  <a:gd name="T8" fmla="*/ 0 w 187"/>
                  <a:gd name="T9" fmla="*/ 93 h 109"/>
                  <a:gd name="T10" fmla="*/ 5 w 187"/>
                  <a:gd name="T11" fmla="*/ 82 h 109"/>
                  <a:gd name="T12" fmla="*/ 5 w 187"/>
                  <a:gd name="T13" fmla="*/ 82 h 109"/>
                  <a:gd name="T14" fmla="*/ 83 w 187"/>
                  <a:gd name="T15" fmla="*/ 5 h 109"/>
                  <a:gd name="T16" fmla="*/ 84 w 187"/>
                  <a:gd name="T17" fmla="*/ 6 h 109"/>
                  <a:gd name="T18" fmla="*/ 83 w 187"/>
                  <a:gd name="T19" fmla="*/ 5 h 109"/>
                  <a:gd name="T20" fmla="*/ 94 w 187"/>
                  <a:gd name="T21" fmla="*/ 1 h 109"/>
                  <a:gd name="T22" fmla="*/ 94 w 187"/>
                  <a:gd name="T23" fmla="*/ 1 h 109"/>
                  <a:gd name="T24" fmla="*/ 108 w 187"/>
                  <a:gd name="T25" fmla="*/ 7 h 109"/>
                  <a:gd name="T26" fmla="*/ 108 w 187"/>
                  <a:gd name="T27" fmla="*/ 7 h 109"/>
                  <a:gd name="T28" fmla="*/ 182 w 187"/>
                  <a:gd name="T29" fmla="*/ 87 h 109"/>
                  <a:gd name="T30" fmla="*/ 182 w 187"/>
                  <a:gd name="T31" fmla="*/ 87 h 109"/>
                  <a:gd name="T32" fmla="*/ 187 w 187"/>
                  <a:gd name="T33" fmla="*/ 99 h 109"/>
                  <a:gd name="T34" fmla="*/ 187 w 187"/>
                  <a:gd name="T35" fmla="*/ 99 h 109"/>
                  <a:gd name="T36" fmla="*/ 176 w 187"/>
                  <a:gd name="T37" fmla="*/ 109 h 109"/>
                  <a:gd name="T38" fmla="*/ 176 w 187"/>
                  <a:gd name="T39" fmla="*/ 109 h 109"/>
                  <a:gd name="T40" fmla="*/ 176 w 187"/>
                  <a:gd name="T41" fmla="*/ 109 h 109"/>
                  <a:gd name="T42" fmla="*/ 174 w 187"/>
                  <a:gd name="T43" fmla="*/ 109 h 109"/>
                  <a:gd name="T44" fmla="*/ 9 w 187"/>
                  <a:gd name="T45" fmla="*/ 85 h 109"/>
                  <a:gd name="T46" fmla="*/ 5 w 187"/>
                  <a:gd name="T47" fmla="*/ 93 h 109"/>
                  <a:gd name="T48" fmla="*/ 5 w 187"/>
                  <a:gd name="T49" fmla="*/ 93 h 109"/>
                  <a:gd name="T50" fmla="*/ 12 w 187"/>
                  <a:gd name="T51" fmla="*/ 97 h 109"/>
                  <a:gd name="T52" fmla="*/ 12 w 187"/>
                  <a:gd name="T53" fmla="*/ 97 h 109"/>
                  <a:gd name="T54" fmla="*/ 174 w 187"/>
                  <a:gd name="T55" fmla="*/ 104 h 109"/>
                  <a:gd name="T56" fmla="*/ 174 w 187"/>
                  <a:gd name="T57" fmla="*/ 104 h 109"/>
                  <a:gd name="T58" fmla="*/ 174 w 187"/>
                  <a:gd name="T59" fmla="*/ 104 h 109"/>
                  <a:gd name="T60" fmla="*/ 174 w 187"/>
                  <a:gd name="T61" fmla="*/ 104 h 109"/>
                  <a:gd name="T62" fmla="*/ 179 w 187"/>
                  <a:gd name="T63" fmla="*/ 103 h 109"/>
                  <a:gd name="T64" fmla="*/ 179 w 187"/>
                  <a:gd name="T65" fmla="*/ 103 h 109"/>
                  <a:gd name="T66" fmla="*/ 183 w 187"/>
                  <a:gd name="T67" fmla="*/ 99 h 109"/>
                  <a:gd name="T68" fmla="*/ 183 w 187"/>
                  <a:gd name="T69" fmla="*/ 99 h 109"/>
                  <a:gd name="T70" fmla="*/ 178 w 187"/>
                  <a:gd name="T71" fmla="*/ 90 h 109"/>
                  <a:gd name="T72" fmla="*/ 178 w 187"/>
                  <a:gd name="T73" fmla="*/ 90 h 109"/>
                  <a:gd name="T74" fmla="*/ 105 w 187"/>
                  <a:gd name="T75" fmla="*/ 10 h 109"/>
                  <a:gd name="T76" fmla="*/ 105 w 187"/>
                  <a:gd name="T77" fmla="*/ 10 h 109"/>
                  <a:gd name="T78" fmla="*/ 102 w 187"/>
                  <a:gd name="T79" fmla="*/ 8 h 109"/>
                  <a:gd name="T80" fmla="*/ 102 w 187"/>
                  <a:gd name="T81" fmla="*/ 8 h 109"/>
                  <a:gd name="T82" fmla="*/ 94 w 187"/>
                  <a:gd name="T83" fmla="*/ 5 h 109"/>
                  <a:gd name="T84" fmla="*/ 94 w 187"/>
                  <a:gd name="T85" fmla="*/ 5 h 109"/>
                  <a:gd name="T86" fmla="*/ 86 w 187"/>
                  <a:gd name="T87" fmla="*/ 8 h 109"/>
                  <a:gd name="T88" fmla="*/ 86 w 187"/>
                  <a:gd name="T89" fmla="*/ 8 h 109"/>
                  <a:gd name="T90" fmla="*/ 9 w 187"/>
                  <a:gd name="T91" fmla="*/ 8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09">
                    <a:moveTo>
                      <a:pt x="174" y="109"/>
                    </a:moveTo>
                    <a:cubicBezTo>
                      <a:pt x="174" y="109"/>
                      <a:pt x="30" y="104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4" y="101"/>
                      <a:pt x="0" y="97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87"/>
                      <a:pt x="5" y="82"/>
                      <a:pt x="5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7" y="2"/>
                      <a:pt x="91" y="0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102" y="1"/>
                      <a:pt x="108" y="7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8" y="7"/>
                      <a:pt x="170" y="70"/>
                      <a:pt x="182" y="87"/>
                    </a:cubicBezTo>
                    <a:cubicBezTo>
                      <a:pt x="182" y="87"/>
                      <a:pt x="182" y="87"/>
                      <a:pt x="182" y="87"/>
                    </a:cubicBezTo>
                    <a:cubicBezTo>
                      <a:pt x="186" y="92"/>
                      <a:pt x="187" y="96"/>
                      <a:pt x="187" y="99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7"/>
                      <a:pt x="179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lose/>
                    <a:moveTo>
                      <a:pt x="9" y="85"/>
                    </a:moveTo>
                    <a:cubicBezTo>
                      <a:pt x="9" y="85"/>
                      <a:pt x="4" y="90"/>
                      <a:pt x="5" y="93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5" y="95"/>
                      <a:pt x="5" y="96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30" y="99"/>
                      <a:pt x="169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7" y="104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81" y="102"/>
                      <a:pt x="182" y="102"/>
                      <a:pt x="183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98"/>
                      <a:pt x="182" y="94"/>
                      <a:pt x="178" y="90"/>
                    </a:cubicBezTo>
                    <a:cubicBezTo>
                      <a:pt x="178" y="90"/>
                      <a:pt x="178" y="90"/>
                      <a:pt x="178" y="90"/>
                    </a:cubicBezTo>
                    <a:cubicBezTo>
                      <a:pt x="167" y="74"/>
                      <a:pt x="105" y="10"/>
                      <a:pt x="105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5" y="10"/>
                      <a:pt x="104" y="9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0" y="6"/>
                      <a:pt x="97" y="5"/>
                      <a:pt x="94" y="5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1" y="5"/>
                      <a:pt x="89" y="6"/>
                      <a:pt x="86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9" y="85"/>
                      <a:pt x="9" y="85"/>
                      <a:pt x="9" y="8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1"/>
              <p:cNvSpPr>
                <a:spLocks noEditPoints="1"/>
              </p:cNvSpPr>
              <p:nvPr/>
            </p:nvSpPr>
            <p:spPr bwMode="auto">
              <a:xfrm>
                <a:off x="2112" y="379"/>
                <a:ext cx="242" cy="142"/>
              </a:xfrm>
              <a:custGeom>
                <a:avLst/>
                <a:gdLst>
                  <a:gd name="T0" fmla="*/ 147 w 158"/>
                  <a:gd name="T1" fmla="*/ 92 h 92"/>
                  <a:gd name="T2" fmla="*/ 10 w 158"/>
                  <a:gd name="T3" fmla="*/ 86 h 92"/>
                  <a:gd name="T4" fmla="*/ 10 w 158"/>
                  <a:gd name="T5" fmla="*/ 86 h 92"/>
                  <a:gd name="T6" fmla="*/ 0 w 158"/>
                  <a:gd name="T7" fmla="*/ 78 h 92"/>
                  <a:gd name="T8" fmla="*/ 0 w 158"/>
                  <a:gd name="T9" fmla="*/ 78 h 92"/>
                  <a:gd name="T10" fmla="*/ 5 w 158"/>
                  <a:gd name="T11" fmla="*/ 69 h 92"/>
                  <a:gd name="T12" fmla="*/ 5 w 158"/>
                  <a:gd name="T13" fmla="*/ 69 h 92"/>
                  <a:gd name="T14" fmla="*/ 70 w 158"/>
                  <a:gd name="T15" fmla="*/ 4 h 92"/>
                  <a:gd name="T16" fmla="*/ 71 w 158"/>
                  <a:gd name="T17" fmla="*/ 6 h 92"/>
                  <a:gd name="T18" fmla="*/ 70 w 158"/>
                  <a:gd name="T19" fmla="*/ 4 h 92"/>
                  <a:gd name="T20" fmla="*/ 79 w 158"/>
                  <a:gd name="T21" fmla="*/ 0 h 92"/>
                  <a:gd name="T22" fmla="*/ 79 w 158"/>
                  <a:gd name="T23" fmla="*/ 0 h 92"/>
                  <a:gd name="T24" fmla="*/ 92 w 158"/>
                  <a:gd name="T25" fmla="*/ 6 h 92"/>
                  <a:gd name="T26" fmla="*/ 92 w 158"/>
                  <a:gd name="T27" fmla="*/ 6 h 92"/>
                  <a:gd name="T28" fmla="*/ 154 w 158"/>
                  <a:gd name="T29" fmla="*/ 73 h 92"/>
                  <a:gd name="T30" fmla="*/ 154 w 158"/>
                  <a:gd name="T31" fmla="*/ 73 h 92"/>
                  <a:gd name="T32" fmla="*/ 158 w 158"/>
                  <a:gd name="T33" fmla="*/ 84 h 92"/>
                  <a:gd name="T34" fmla="*/ 158 w 158"/>
                  <a:gd name="T35" fmla="*/ 84 h 92"/>
                  <a:gd name="T36" fmla="*/ 148 w 158"/>
                  <a:gd name="T37" fmla="*/ 92 h 92"/>
                  <a:gd name="T38" fmla="*/ 148 w 158"/>
                  <a:gd name="T39" fmla="*/ 92 h 92"/>
                  <a:gd name="T40" fmla="*/ 148 w 158"/>
                  <a:gd name="T41" fmla="*/ 92 h 92"/>
                  <a:gd name="T42" fmla="*/ 147 w 158"/>
                  <a:gd name="T43" fmla="*/ 92 h 92"/>
                  <a:gd name="T44" fmla="*/ 8 w 158"/>
                  <a:gd name="T45" fmla="*/ 72 h 92"/>
                  <a:gd name="T46" fmla="*/ 4 w 158"/>
                  <a:gd name="T47" fmla="*/ 79 h 92"/>
                  <a:gd name="T48" fmla="*/ 4 w 158"/>
                  <a:gd name="T49" fmla="*/ 79 h 92"/>
                  <a:gd name="T50" fmla="*/ 10 w 158"/>
                  <a:gd name="T51" fmla="*/ 82 h 92"/>
                  <a:gd name="T52" fmla="*/ 10 w 158"/>
                  <a:gd name="T53" fmla="*/ 82 h 92"/>
                  <a:gd name="T54" fmla="*/ 147 w 158"/>
                  <a:gd name="T55" fmla="*/ 87 h 92"/>
                  <a:gd name="T56" fmla="*/ 147 w 158"/>
                  <a:gd name="T57" fmla="*/ 87 h 92"/>
                  <a:gd name="T58" fmla="*/ 151 w 158"/>
                  <a:gd name="T59" fmla="*/ 87 h 92"/>
                  <a:gd name="T60" fmla="*/ 151 w 158"/>
                  <a:gd name="T61" fmla="*/ 87 h 92"/>
                  <a:gd name="T62" fmla="*/ 154 w 158"/>
                  <a:gd name="T63" fmla="*/ 84 h 92"/>
                  <a:gd name="T64" fmla="*/ 154 w 158"/>
                  <a:gd name="T65" fmla="*/ 84 h 92"/>
                  <a:gd name="T66" fmla="*/ 150 w 158"/>
                  <a:gd name="T67" fmla="*/ 76 h 92"/>
                  <a:gd name="T68" fmla="*/ 150 w 158"/>
                  <a:gd name="T69" fmla="*/ 76 h 92"/>
                  <a:gd name="T70" fmla="*/ 88 w 158"/>
                  <a:gd name="T71" fmla="*/ 9 h 92"/>
                  <a:gd name="T72" fmla="*/ 88 w 158"/>
                  <a:gd name="T73" fmla="*/ 9 h 92"/>
                  <a:gd name="T74" fmla="*/ 86 w 158"/>
                  <a:gd name="T75" fmla="*/ 7 h 92"/>
                  <a:gd name="T76" fmla="*/ 86 w 158"/>
                  <a:gd name="T77" fmla="*/ 7 h 92"/>
                  <a:gd name="T78" fmla="*/ 79 w 158"/>
                  <a:gd name="T79" fmla="*/ 5 h 92"/>
                  <a:gd name="T80" fmla="*/ 79 w 158"/>
                  <a:gd name="T81" fmla="*/ 5 h 92"/>
                  <a:gd name="T82" fmla="*/ 73 w 158"/>
                  <a:gd name="T83" fmla="*/ 7 h 92"/>
                  <a:gd name="T84" fmla="*/ 73 w 158"/>
                  <a:gd name="T85" fmla="*/ 7 h 92"/>
                  <a:gd name="T86" fmla="*/ 8 w 158"/>
                  <a:gd name="T87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8" h="92">
                    <a:moveTo>
                      <a:pt x="147" y="92"/>
                    </a:moveTo>
                    <a:cubicBezTo>
                      <a:pt x="147" y="92"/>
                      <a:pt x="26" y="88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3" y="86"/>
                      <a:pt x="0" y="82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3"/>
                      <a:pt x="4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3" y="1"/>
                      <a:pt x="76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7" y="1"/>
                      <a:pt x="91" y="5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143" y="59"/>
                      <a:pt x="154" y="73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57" y="78"/>
                      <a:pt x="158" y="81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91"/>
                      <a:pt x="151" y="92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7" y="92"/>
                      <a:pt x="147" y="92"/>
                      <a:pt x="147" y="92"/>
                    </a:cubicBezTo>
                    <a:close/>
                    <a:moveTo>
                      <a:pt x="8" y="72"/>
                    </a:moveTo>
                    <a:cubicBezTo>
                      <a:pt x="8" y="72"/>
                      <a:pt x="4" y="76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80"/>
                      <a:pt x="4" y="81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26" y="83"/>
                      <a:pt x="147" y="87"/>
                      <a:pt x="147" y="87"/>
                    </a:cubicBezTo>
                    <a:cubicBezTo>
                      <a:pt x="147" y="87"/>
                      <a:pt x="147" y="87"/>
                      <a:pt x="147" y="87"/>
                    </a:cubicBezTo>
                    <a:cubicBezTo>
                      <a:pt x="147" y="87"/>
                      <a:pt x="149" y="87"/>
                      <a:pt x="151" y="87"/>
                    </a:cubicBezTo>
                    <a:cubicBezTo>
                      <a:pt x="151" y="87"/>
                      <a:pt x="151" y="87"/>
                      <a:pt x="151" y="87"/>
                    </a:cubicBezTo>
                    <a:cubicBezTo>
                      <a:pt x="153" y="86"/>
                      <a:pt x="154" y="86"/>
                      <a:pt x="154" y="84"/>
                    </a:cubicBezTo>
                    <a:cubicBezTo>
                      <a:pt x="154" y="84"/>
                      <a:pt x="154" y="84"/>
                      <a:pt x="154" y="84"/>
                    </a:cubicBezTo>
                    <a:cubicBezTo>
                      <a:pt x="154" y="83"/>
                      <a:pt x="153" y="80"/>
                      <a:pt x="150" y="76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40" y="63"/>
                      <a:pt x="88" y="9"/>
                      <a:pt x="88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8" y="9"/>
                      <a:pt x="87" y="8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4" y="6"/>
                      <a:pt x="82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7" y="5"/>
                      <a:pt x="75" y="5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8" y="72"/>
                      <a:pt x="8" y="72"/>
                      <a:pt x="8" y="72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2"/>
              <p:cNvSpPr>
                <a:spLocks noEditPoints="1"/>
              </p:cNvSpPr>
              <p:nvPr/>
            </p:nvSpPr>
            <p:spPr bwMode="auto">
              <a:xfrm>
                <a:off x="1882" y="72"/>
                <a:ext cx="196" cy="129"/>
              </a:xfrm>
              <a:custGeom>
                <a:avLst/>
                <a:gdLst>
                  <a:gd name="T0" fmla="*/ 9 w 128"/>
                  <a:gd name="T1" fmla="*/ 80 h 84"/>
                  <a:gd name="T2" fmla="*/ 1 w 128"/>
                  <a:gd name="T3" fmla="*/ 73 h 84"/>
                  <a:gd name="T4" fmla="*/ 1 w 128"/>
                  <a:gd name="T5" fmla="*/ 73 h 84"/>
                  <a:gd name="T6" fmla="*/ 4 w 128"/>
                  <a:gd name="T7" fmla="*/ 65 h 84"/>
                  <a:gd name="T8" fmla="*/ 4 w 128"/>
                  <a:gd name="T9" fmla="*/ 65 h 84"/>
                  <a:gd name="T10" fmla="*/ 56 w 128"/>
                  <a:gd name="T11" fmla="*/ 5 h 84"/>
                  <a:gd name="T12" fmla="*/ 58 w 128"/>
                  <a:gd name="T13" fmla="*/ 6 h 84"/>
                  <a:gd name="T14" fmla="*/ 56 w 128"/>
                  <a:gd name="T15" fmla="*/ 5 h 84"/>
                  <a:gd name="T16" fmla="*/ 66 w 128"/>
                  <a:gd name="T17" fmla="*/ 0 h 84"/>
                  <a:gd name="T18" fmla="*/ 66 w 128"/>
                  <a:gd name="T19" fmla="*/ 0 h 84"/>
                  <a:gd name="T20" fmla="*/ 75 w 128"/>
                  <a:gd name="T21" fmla="*/ 4 h 84"/>
                  <a:gd name="T22" fmla="*/ 75 w 128"/>
                  <a:gd name="T23" fmla="*/ 4 h 84"/>
                  <a:gd name="T24" fmla="*/ 124 w 128"/>
                  <a:gd name="T25" fmla="*/ 68 h 84"/>
                  <a:gd name="T26" fmla="*/ 124 w 128"/>
                  <a:gd name="T27" fmla="*/ 68 h 84"/>
                  <a:gd name="T28" fmla="*/ 128 w 128"/>
                  <a:gd name="T29" fmla="*/ 77 h 84"/>
                  <a:gd name="T30" fmla="*/ 128 w 128"/>
                  <a:gd name="T31" fmla="*/ 77 h 84"/>
                  <a:gd name="T32" fmla="*/ 118 w 128"/>
                  <a:gd name="T33" fmla="*/ 84 h 84"/>
                  <a:gd name="T34" fmla="*/ 118 w 128"/>
                  <a:gd name="T35" fmla="*/ 84 h 84"/>
                  <a:gd name="T36" fmla="*/ 9 w 128"/>
                  <a:gd name="T37" fmla="*/ 80 h 84"/>
                  <a:gd name="T38" fmla="*/ 8 w 128"/>
                  <a:gd name="T39" fmla="*/ 68 h 84"/>
                  <a:gd name="T40" fmla="*/ 5 w 128"/>
                  <a:gd name="T41" fmla="*/ 73 h 84"/>
                  <a:gd name="T42" fmla="*/ 5 w 128"/>
                  <a:gd name="T43" fmla="*/ 73 h 84"/>
                  <a:gd name="T44" fmla="*/ 10 w 128"/>
                  <a:gd name="T45" fmla="*/ 75 h 84"/>
                  <a:gd name="T46" fmla="*/ 10 w 128"/>
                  <a:gd name="T47" fmla="*/ 75 h 84"/>
                  <a:gd name="T48" fmla="*/ 118 w 128"/>
                  <a:gd name="T49" fmla="*/ 79 h 84"/>
                  <a:gd name="T50" fmla="*/ 118 w 128"/>
                  <a:gd name="T51" fmla="*/ 79 h 84"/>
                  <a:gd name="T52" fmla="*/ 121 w 128"/>
                  <a:gd name="T53" fmla="*/ 79 h 84"/>
                  <a:gd name="T54" fmla="*/ 121 w 128"/>
                  <a:gd name="T55" fmla="*/ 79 h 84"/>
                  <a:gd name="T56" fmla="*/ 123 w 128"/>
                  <a:gd name="T57" fmla="*/ 77 h 84"/>
                  <a:gd name="T58" fmla="*/ 123 w 128"/>
                  <a:gd name="T59" fmla="*/ 77 h 84"/>
                  <a:gd name="T60" fmla="*/ 121 w 128"/>
                  <a:gd name="T61" fmla="*/ 71 h 84"/>
                  <a:gd name="T62" fmla="*/ 121 w 128"/>
                  <a:gd name="T63" fmla="*/ 71 h 84"/>
                  <a:gd name="T64" fmla="*/ 72 w 128"/>
                  <a:gd name="T65" fmla="*/ 7 h 84"/>
                  <a:gd name="T66" fmla="*/ 72 w 128"/>
                  <a:gd name="T67" fmla="*/ 7 h 84"/>
                  <a:gd name="T68" fmla="*/ 70 w 128"/>
                  <a:gd name="T69" fmla="*/ 6 h 84"/>
                  <a:gd name="T70" fmla="*/ 70 w 128"/>
                  <a:gd name="T71" fmla="*/ 6 h 84"/>
                  <a:gd name="T72" fmla="*/ 66 w 128"/>
                  <a:gd name="T73" fmla="*/ 4 h 84"/>
                  <a:gd name="T74" fmla="*/ 66 w 128"/>
                  <a:gd name="T75" fmla="*/ 4 h 84"/>
                  <a:gd name="T76" fmla="*/ 59 w 128"/>
                  <a:gd name="T77" fmla="*/ 8 h 84"/>
                  <a:gd name="T78" fmla="*/ 59 w 128"/>
                  <a:gd name="T79" fmla="*/ 8 h 84"/>
                  <a:gd name="T80" fmla="*/ 59 w 128"/>
                  <a:gd name="T81" fmla="*/ 8 h 84"/>
                  <a:gd name="T82" fmla="*/ 8 w 128"/>
                  <a:gd name="T83" fmla="*/ 6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" h="84">
                    <a:moveTo>
                      <a:pt x="9" y="80"/>
                    </a:moveTo>
                    <a:cubicBezTo>
                      <a:pt x="4" y="79"/>
                      <a:pt x="0" y="76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68"/>
                      <a:pt x="5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9" y="1"/>
                      <a:pt x="63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2" y="0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114" y="55"/>
                      <a:pt x="124" y="68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7" y="71"/>
                      <a:pt x="128" y="74"/>
                      <a:pt x="128" y="77"/>
                    </a:cubicBezTo>
                    <a:cubicBezTo>
                      <a:pt x="128" y="77"/>
                      <a:pt x="128" y="77"/>
                      <a:pt x="128" y="77"/>
                    </a:cubicBezTo>
                    <a:cubicBezTo>
                      <a:pt x="127" y="84"/>
                      <a:pt x="119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22" y="81"/>
                      <a:pt x="9" y="80"/>
                    </a:cubicBezTo>
                    <a:close/>
                    <a:moveTo>
                      <a:pt x="8" y="68"/>
                    </a:moveTo>
                    <a:cubicBezTo>
                      <a:pt x="8" y="68"/>
                      <a:pt x="5" y="71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4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22" y="76"/>
                      <a:pt x="119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20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3" y="78"/>
                      <a:pt x="123" y="78"/>
                      <a:pt x="123" y="77"/>
                    </a:cubicBezTo>
                    <a:cubicBezTo>
                      <a:pt x="123" y="77"/>
                      <a:pt x="123" y="77"/>
                      <a:pt x="123" y="77"/>
                    </a:cubicBezTo>
                    <a:cubicBezTo>
                      <a:pt x="123" y="76"/>
                      <a:pt x="123" y="74"/>
                      <a:pt x="121" y="71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11" y="58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1" y="7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9" y="5"/>
                      <a:pt x="67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4" y="4"/>
                      <a:pt x="62" y="5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8" y="68"/>
                      <a:pt x="8" y="68"/>
                      <a:pt x="8" y="6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3"/>
              <p:cNvSpPr/>
              <p:nvPr/>
            </p:nvSpPr>
            <p:spPr bwMode="auto">
              <a:xfrm>
                <a:off x="1708" y="422"/>
                <a:ext cx="26" cy="232"/>
              </a:xfrm>
              <a:custGeom>
                <a:avLst/>
                <a:gdLst>
                  <a:gd name="T0" fmla="*/ 0 w 17"/>
                  <a:gd name="T1" fmla="*/ 148 h 150"/>
                  <a:gd name="T2" fmla="*/ 7 w 17"/>
                  <a:gd name="T3" fmla="*/ 73 h 150"/>
                  <a:gd name="T4" fmla="*/ 7 w 17"/>
                  <a:gd name="T5" fmla="*/ 73 h 150"/>
                  <a:gd name="T6" fmla="*/ 12 w 17"/>
                  <a:gd name="T7" fmla="*/ 0 h 150"/>
                  <a:gd name="T8" fmla="*/ 12 w 17"/>
                  <a:gd name="T9" fmla="*/ 0 h 150"/>
                  <a:gd name="T10" fmla="*/ 17 w 17"/>
                  <a:gd name="T11" fmla="*/ 1 h 150"/>
                  <a:gd name="T12" fmla="*/ 5 w 17"/>
                  <a:gd name="T13" fmla="*/ 150 h 150"/>
                  <a:gd name="T14" fmla="*/ 5 w 17"/>
                  <a:gd name="T15" fmla="*/ 150 h 150"/>
                  <a:gd name="T16" fmla="*/ 5 w 17"/>
                  <a:gd name="T17" fmla="*/ 150 h 150"/>
                  <a:gd name="T18" fmla="*/ 0 w 17"/>
                  <a:gd name="T19" fmla="*/ 14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50">
                    <a:moveTo>
                      <a:pt x="0" y="148"/>
                    </a:moveTo>
                    <a:cubicBezTo>
                      <a:pt x="1" y="148"/>
                      <a:pt x="4" y="110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0" y="37"/>
                      <a:pt x="12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7" y="145"/>
                      <a:pt x="5" y="150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0" y="148"/>
                      <a:pt x="0" y="148"/>
                      <a:pt x="0" y="14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4"/>
              <p:cNvSpPr/>
              <p:nvPr/>
            </p:nvSpPr>
            <p:spPr bwMode="auto">
              <a:xfrm>
                <a:off x="1912" y="430"/>
                <a:ext cx="8" cy="211"/>
              </a:xfrm>
              <a:custGeom>
                <a:avLst/>
                <a:gdLst>
                  <a:gd name="T0" fmla="*/ 0 w 8"/>
                  <a:gd name="T1" fmla="*/ 0 h 211"/>
                  <a:gd name="T2" fmla="*/ 8 w 8"/>
                  <a:gd name="T3" fmla="*/ 0 h 211"/>
                  <a:gd name="T4" fmla="*/ 8 w 8"/>
                  <a:gd name="T5" fmla="*/ 211 h 211"/>
                  <a:gd name="T6" fmla="*/ 0 w 8"/>
                  <a:gd name="T7" fmla="*/ 211 h 211"/>
                  <a:gd name="T8" fmla="*/ 0 w 8"/>
                  <a:gd name="T9" fmla="*/ 0 h 211"/>
                  <a:gd name="T10" fmla="*/ 0 w 8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11">
                    <a:moveTo>
                      <a:pt x="0" y="0"/>
                    </a:moveTo>
                    <a:lnTo>
                      <a:pt x="8" y="0"/>
                    </a:lnTo>
                    <a:lnTo>
                      <a:pt x="8" y="211"/>
                    </a:lnTo>
                    <a:lnTo>
                      <a:pt x="0" y="2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5"/>
              <p:cNvSpPr>
                <a:spLocks noEditPoints="1"/>
              </p:cNvSpPr>
              <p:nvPr/>
            </p:nvSpPr>
            <p:spPr bwMode="auto">
              <a:xfrm>
                <a:off x="1783" y="479"/>
                <a:ext cx="69" cy="90"/>
              </a:xfrm>
              <a:custGeom>
                <a:avLst/>
                <a:gdLst>
                  <a:gd name="T0" fmla="*/ 2 w 45"/>
                  <a:gd name="T1" fmla="*/ 56 h 58"/>
                  <a:gd name="T2" fmla="*/ 3 w 45"/>
                  <a:gd name="T3" fmla="*/ 54 h 58"/>
                  <a:gd name="T4" fmla="*/ 5 w 45"/>
                  <a:gd name="T5" fmla="*/ 54 h 58"/>
                  <a:gd name="T6" fmla="*/ 3 w 45"/>
                  <a:gd name="T7" fmla="*/ 54 h 58"/>
                  <a:gd name="T8" fmla="*/ 2 w 45"/>
                  <a:gd name="T9" fmla="*/ 56 h 58"/>
                  <a:gd name="T10" fmla="*/ 0 w 45"/>
                  <a:gd name="T11" fmla="*/ 56 h 58"/>
                  <a:gd name="T12" fmla="*/ 2 w 45"/>
                  <a:gd name="T13" fmla="*/ 24 h 58"/>
                  <a:gd name="T14" fmla="*/ 2 w 45"/>
                  <a:gd name="T15" fmla="*/ 24 h 58"/>
                  <a:gd name="T16" fmla="*/ 2 w 45"/>
                  <a:gd name="T17" fmla="*/ 24 h 58"/>
                  <a:gd name="T18" fmla="*/ 23 w 45"/>
                  <a:gd name="T19" fmla="*/ 1 h 58"/>
                  <a:gd name="T20" fmla="*/ 23 w 45"/>
                  <a:gd name="T21" fmla="*/ 1 h 58"/>
                  <a:gd name="T22" fmla="*/ 24 w 45"/>
                  <a:gd name="T23" fmla="*/ 1 h 58"/>
                  <a:gd name="T24" fmla="*/ 24 w 45"/>
                  <a:gd name="T25" fmla="*/ 1 h 58"/>
                  <a:gd name="T26" fmla="*/ 45 w 45"/>
                  <a:gd name="T27" fmla="*/ 25 h 58"/>
                  <a:gd name="T28" fmla="*/ 45 w 45"/>
                  <a:gd name="T29" fmla="*/ 25 h 58"/>
                  <a:gd name="T30" fmla="*/ 44 w 45"/>
                  <a:gd name="T31" fmla="*/ 58 h 58"/>
                  <a:gd name="T32" fmla="*/ 2 w 45"/>
                  <a:gd name="T33" fmla="*/ 56 h 58"/>
                  <a:gd name="T34" fmla="*/ 40 w 45"/>
                  <a:gd name="T35" fmla="*/ 53 h 58"/>
                  <a:gd name="T36" fmla="*/ 41 w 45"/>
                  <a:gd name="T37" fmla="*/ 25 h 58"/>
                  <a:gd name="T38" fmla="*/ 23 w 45"/>
                  <a:gd name="T39" fmla="*/ 5 h 58"/>
                  <a:gd name="T40" fmla="*/ 23 w 45"/>
                  <a:gd name="T41" fmla="*/ 5 h 58"/>
                  <a:gd name="T42" fmla="*/ 23 w 45"/>
                  <a:gd name="T43" fmla="*/ 5 h 58"/>
                  <a:gd name="T44" fmla="*/ 23 w 45"/>
                  <a:gd name="T45" fmla="*/ 5 h 58"/>
                  <a:gd name="T46" fmla="*/ 7 w 45"/>
                  <a:gd name="T47" fmla="*/ 24 h 58"/>
                  <a:gd name="T48" fmla="*/ 7 w 45"/>
                  <a:gd name="T49" fmla="*/ 24 h 58"/>
                  <a:gd name="T50" fmla="*/ 5 w 45"/>
                  <a:gd name="T51" fmla="*/ 24 h 58"/>
                  <a:gd name="T52" fmla="*/ 7 w 45"/>
                  <a:gd name="T53" fmla="*/ 24 h 58"/>
                  <a:gd name="T54" fmla="*/ 5 w 45"/>
                  <a:gd name="T55" fmla="*/ 52 h 58"/>
                  <a:gd name="T56" fmla="*/ 40 w 45"/>
                  <a:gd name="T5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8">
                    <a:moveTo>
                      <a:pt x="2" y="56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2"/>
                      <a:pt x="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6" y="0"/>
                      <a:pt x="44" y="2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2" y="56"/>
                      <a:pt x="2" y="56"/>
                      <a:pt x="2" y="56"/>
                    </a:cubicBezTo>
                    <a:close/>
                    <a:moveTo>
                      <a:pt x="40" y="53"/>
                    </a:moveTo>
                    <a:cubicBezTo>
                      <a:pt x="41" y="25"/>
                      <a:pt x="41" y="25"/>
                      <a:pt x="41" y="25"/>
                    </a:cubicBezTo>
                    <a:cubicBezTo>
                      <a:pt x="40" y="6"/>
                      <a:pt x="26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7" y="5"/>
                      <a:pt x="7" y="23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0" y="53"/>
                      <a:pt x="40" y="53"/>
                      <a:pt x="40" y="53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6"/>
              <p:cNvSpPr>
                <a:spLocks noEditPoints="1"/>
              </p:cNvSpPr>
              <p:nvPr/>
            </p:nvSpPr>
            <p:spPr bwMode="auto">
              <a:xfrm>
                <a:off x="2193" y="547"/>
                <a:ext cx="71" cy="93"/>
              </a:xfrm>
              <a:custGeom>
                <a:avLst/>
                <a:gdLst>
                  <a:gd name="T0" fmla="*/ 40 w 46"/>
                  <a:gd name="T1" fmla="*/ 60 h 60"/>
                  <a:gd name="T2" fmla="*/ 41 w 46"/>
                  <a:gd name="T3" fmla="*/ 27 h 60"/>
                  <a:gd name="T4" fmla="*/ 24 w 46"/>
                  <a:gd name="T5" fmla="*/ 6 h 60"/>
                  <a:gd name="T6" fmla="*/ 24 w 46"/>
                  <a:gd name="T7" fmla="*/ 6 h 60"/>
                  <a:gd name="T8" fmla="*/ 24 w 46"/>
                  <a:gd name="T9" fmla="*/ 6 h 60"/>
                  <a:gd name="T10" fmla="*/ 24 w 46"/>
                  <a:gd name="T11" fmla="*/ 6 h 60"/>
                  <a:gd name="T12" fmla="*/ 7 w 46"/>
                  <a:gd name="T13" fmla="*/ 26 h 60"/>
                  <a:gd name="T14" fmla="*/ 7 w 46"/>
                  <a:gd name="T15" fmla="*/ 26 h 60"/>
                  <a:gd name="T16" fmla="*/ 5 w 46"/>
                  <a:gd name="T17" fmla="*/ 26 h 60"/>
                  <a:gd name="T18" fmla="*/ 7 w 46"/>
                  <a:gd name="T19" fmla="*/ 26 h 60"/>
                  <a:gd name="T20" fmla="*/ 5 w 46"/>
                  <a:gd name="T21" fmla="*/ 58 h 60"/>
                  <a:gd name="T22" fmla="*/ 0 w 46"/>
                  <a:gd name="T23" fmla="*/ 58 h 60"/>
                  <a:gd name="T24" fmla="*/ 2 w 46"/>
                  <a:gd name="T25" fmla="*/ 26 h 60"/>
                  <a:gd name="T26" fmla="*/ 2 w 46"/>
                  <a:gd name="T27" fmla="*/ 26 h 60"/>
                  <a:gd name="T28" fmla="*/ 2 w 46"/>
                  <a:gd name="T29" fmla="*/ 26 h 60"/>
                  <a:gd name="T30" fmla="*/ 23 w 46"/>
                  <a:gd name="T31" fmla="*/ 0 h 60"/>
                  <a:gd name="T32" fmla="*/ 23 w 46"/>
                  <a:gd name="T33" fmla="*/ 0 h 60"/>
                  <a:gd name="T34" fmla="*/ 24 w 46"/>
                  <a:gd name="T35" fmla="*/ 0 h 60"/>
                  <a:gd name="T36" fmla="*/ 24 w 46"/>
                  <a:gd name="T37" fmla="*/ 0 h 60"/>
                  <a:gd name="T38" fmla="*/ 46 w 46"/>
                  <a:gd name="T39" fmla="*/ 27 h 60"/>
                  <a:gd name="T40" fmla="*/ 46 w 46"/>
                  <a:gd name="T41" fmla="*/ 27 h 60"/>
                  <a:gd name="T42" fmla="*/ 45 w 46"/>
                  <a:gd name="T43" fmla="*/ 60 h 60"/>
                  <a:gd name="T44" fmla="*/ 40 w 46"/>
                  <a:gd name="T45" fmla="*/ 60 h 60"/>
                  <a:gd name="T46" fmla="*/ 5 w 46"/>
                  <a:gd name="T47" fmla="*/ 58 h 60"/>
                  <a:gd name="T48" fmla="*/ 5 w 46"/>
                  <a:gd name="T49" fmla="*/ 58 h 60"/>
                  <a:gd name="T50" fmla="*/ 5 w 46"/>
                  <a:gd name="T51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60">
                    <a:moveTo>
                      <a:pt x="40" y="60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6"/>
                      <a:pt x="26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8" y="6"/>
                      <a:pt x="7" y="24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4"/>
                      <a:pt x="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45" y="3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5" y="58"/>
                    </a:moveTo>
                    <a:cubicBezTo>
                      <a:pt x="5" y="58"/>
                      <a:pt x="5" y="58"/>
                      <a:pt x="5" y="58"/>
                    </a:cubicBezTo>
                    <a:cubicBezTo>
                      <a:pt x="5" y="58"/>
                      <a:pt x="5" y="58"/>
                      <a:pt x="5" y="5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7"/>
              <p:cNvSpPr/>
              <p:nvPr/>
            </p:nvSpPr>
            <p:spPr bwMode="auto">
              <a:xfrm>
                <a:off x="1814" y="487"/>
                <a:ext cx="9" cy="77"/>
              </a:xfrm>
              <a:custGeom>
                <a:avLst/>
                <a:gdLst>
                  <a:gd name="T0" fmla="*/ 0 w 9"/>
                  <a:gd name="T1" fmla="*/ 76 h 77"/>
                  <a:gd name="T2" fmla="*/ 3 w 9"/>
                  <a:gd name="T3" fmla="*/ 0 h 77"/>
                  <a:gd name="T4" fmla="*/ 9 w 9"/>
                  <a:gd name="T5" fmla="*/ 0 h 77"/>
                  <a:gd name="T6" fmla="*/ 8 w 9"/>
                  <a:gd name="T7" fmla="*/ 77 h 77"/>
                  <a:gd name="T8" fmla="*/ 0 w 9"/>
                  <a:gd name="T9" fmla="*/ 76 h 77"/>
                  <a:gd name="T10" fmla="*/ 0 w 9"/>
                  <a:gd name="T11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7">
                    <a:moveTo>
                      <a:pt x="0" y="76"/>
                    </a:moveTo>
                    <a:lnTo>
                      <a:pt x="3" y="0"/>
                    </a:lnTo>
                    <a:lnTo>
                      <a:pt x="9" y="0"/>
                    </a:lnTo>
                    <a:lnTo>
                      <a:pt x="8" y="77"/>
                    </a:lnTo>
                    <a:lnTo>
                      <a:pt x="0" y="7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28"/>
              <p:cNvSpPr/>
              <p:nvPr/>
            </p:nvSpPr>
            <p:spPr bwMode="auto">
              <a:xfrm>
                <a:off x="1791" y="522"/>
                <a:ext cx="57" cy="10"/>
              </a:xfrm>
              <a:custGeom>
                <a:avLst/>
                <a:gdLst>
                  <a:gd name="T0" fmla="*/ 0 w 57"/>
                  <a:gd name="T1" fmla="*/ 8 h 10"/>
                  <a:gd name="T2" fmla="*/ 0 w 57"/>
                  <a:gd name="T3" fmla="*/ 0 h 10"/>
                  <a:gd name="T4" fmla="*/ 57 w 57"/>
                  <a:gd name="T5" fmla="*/ 2 h 10"/>
                  <a:gd name="T6" fmla="*/ 57 w 57"/>
                  <a:gd name="T7" fmla="*/ 10 h 10"/>
                  <a:gd name="T8" fmla="*/ 0 w 57"/>
                  <a:gd name="T9" fmla="*/ 8 h 10"/>
                  <a:gd name="T10" fmla="*/ 0 w 57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0" y="8"/>
                    </a:moveTo>
                    <a:lnTo>
                      <a:pt x="0" y="0"/>
                    </a:lnTo>
                    <a:lnTo>
                      <a:pt x="57" y="2"/>
                    </a:lnTo>
                    <a:lnTo>
                      <a:pt x="57" y="1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29"/>
              <p:cNvSpPr/>
              <p:nvPr/>
            </p:nvSpPr>
            <p:spPr bwMode="auto">
              <a:xfrm>
                <a:off x="1900" y="193"/>
                <a:ext cx="11" cy="146"/>
              </a:xfrm>
              <a:custGeom>
                <a:avLst/>
                <a:gdLst>
                  <a:gd name="T0" fmla="*/ 0 w 11"/>
                  <a:gd name="T1" fmla="*/ 146 h 146"/>
                  <a:gd name="T2" fmla="*/ 3 w 11"/>
                  <a:gd name="T3" fmla="*/ 0 h 146"/>
                  <a:gd name="T4" fmla="*/ 11 w 11"/>
                  <a:gd name="T5" fmla="*/ 0 h 146"/>
                  <a:gd name="T6" fmla="*/ 8 w 11"/>
                  <a:gd name="T7" fmla="*/ 146 h 146"/>
                  <a:gd name="T8" fmla="*/ 0 w 11"/>
                  <a:gd name="T9" fmla="*/ 146 h 146"/>
                  <a:gd name="T10" fmla="*/ 0 w 11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46">
                    <a:moveTo>
                      <a:pt x="0" y="146"/>
                    </a:moveTo>
                    <a:lnTo>
                      <a:pt x="3" y="0"/>
                    </a:lnTo>
                    <a:lnTo>
                      <a:pt x="11" y="0"/>
                    </a:lnTo>
                    <a:lnTo>
                      <a:pt x="8" y="146"/>
                    </a:lnTo>
                    <a:lnTo>
                      <a:pt x="0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30"/>
              <p:cNvSpPr/>
              <p:nvPr/>
            </p:nvSpPr>
            <p:spPr bwMode="auto">
              <a:xfrm>
                <a:off x="2037" y="198"/>
                <a:ext cx="12" cy="445"/>
              </a:xfrm>
              <a:custGeom>
                <a:avLst/>
                <a:gdLst>
                  <a:gd name="T0" fmla="*/ 4 w 12"/>
                  <a:gd name="T1" fmla="*/ 0 h 445"/>
                  <a:gd name="T2" fmla="*/ 12 w 12"/>
                  <a:gd name="T3" fmla="*/ 0 h 445"/>
                  <a:gd name="T4" fmla="*/ 7 w 12"/>
                  <a:gd name="T5" fmla="*/ 445 h 445"/>
                  <a:gd name="T6" fmla="*/ 0 w 12"/>
                  <a:gd name="T7" fmla="*/ 445 h 445"/>
                  <a:gd name="T8" fmla="*/ 4 w 12"/>
                  <a:gd name="T9" fmla="*/ 0 h 445"/>
                  <a:gd name="T10" fmla="*/ 4 w 12"/>
                  <a:gd name="T11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45">
                    <a:moveTo>
                      <a:pt x="4" y="0"/>
                    </a:moveTo>
                    <a:lnTo>
                      <a:pt x="12" y="0"/>
                    </a:lnTo>
                    <a:lnTo>
                      <a:pt x="7" y="445"/>
                    </a:lnTo>
                    <a:lnTo>
                      <a:pt x="0" y="44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31"/>
              <p:cNvSpPr/>
              <p:nvPr/>
            </p:nvSpPr>
            <p:spPr bwMode="auto">
              <a:xfrm>
                <a:off x="2141" y="508"/>
                <a:ext cx="14" cy="129"/>
              </a:xfrm>
              <a:custGeom>
                <a:avLst/>
                <a:gdLst>
                  <a:gd name="T0" fmla="*/ 0 w 14"/>
                  <a:gd name="T1" fmla="*/ 129 h 129"/>
                  <a:gd name="T2" fmla="*/ 6 w 14"/>
                  <a:gd name="T3" fmla="*/ 0 h 129"/>
                  <a:gd name="T4" fmla="*/ 14 w 14"/>
                  <a:gd name="T5" fmla="*/ 0 h 129"/>
                  <a:gd name="T6" fmla="*/ 6 w 14"/>
                  <a:gd name="T7" fmla="*/ 129 h 129"/>
                  <a:gd name="T8" fmla="*/ 0 w 14"/>
                  <a:gd name="T9" fmla="*/ 129 h 129"/>
                  <a:gd name="T10" fmla="*/ 0 w 14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9">
                    <a:moveTo>
                      <a:pt x="0" y="129"/>
                    </a:moveTo>
                    <a:lnTo>
                      <a:pt x="6" y="0"/>
                    </a:lnTo>
                    <a:lnTo>
                      <a:pt x="14" y="0"/>
                    </a:lnTo>
                    <a:lnTo>
                      <a:pt x="6" y="129"/>
                    </a:lnTo>
                    <a:lnTo>
                      <a:pt x="0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2"/>
              <p:cNvSpPr/>
              <p:nvPr/>
            </p:nvSpPr>
            <p:spPr bwMode="auto">
              <a:xfrm>
                <a:off x="2311" y="518"/>
                <a:ext cx="10" cy="123"/>
              </a:xfrm>
              <a:custGeom>
                <a:avLst/>
                <a:gdLst>
                  <a:gd name="T0" fmla="*/ 2 w 10"/>
                  <a:gd name="T1" fmla="*/ 0 h 123"/>
                  <a:gd name="T2" fmla="*/ 10 w 10"/>
                  <a:gd name="T3" fmla="*/ 0 h 123"/>
                  <a:gd name="T4" fmla="*/ 7 w 10"/>
                  <a:gd name="T5" fmla="*/ 123 h 123"/>
                  <a:gd name="T6" fmla="*/ 0 w 10"/>
                  <a:gd name="T7" fmla="*/ 123 h 123"/>
                  <a:gd name="T8" fmla="*/ 2 w 10"/>
                  <a:gd name="T9" fmla="*/ 0 h 123"/>
                  <a:gd name="T10" fmla="*/ 2 w 10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3">
                    <a:moveTo>
                      <a:pt x="2" y="0"/>
                    </a:moveTo>
                    <a:lnTo>
                      <a:pt x="10" y="0"/>
                    </a:lnTo>
                    <a:lnTo>
                      <a:pt x="7" y="123"/>
                    </a:lnTo>
                    <a:lnTo>
                      <a:pt x="0" y="12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33"/>
              <p:cNvSpPr/>
              <p:nvPr/>
            </p:nvSpPr>
            <p:spPr bwMode="auto">
              <a:xfrm>
                <a:off x="2470" y="400"/>
                <a:ext cx="196" cy="241"/>
              </a:xfrm>
              <a:custGeom>
                <a:avLst/>
                <a:gdLst>
                  <a:gd name="T0" fmla="*/ 0 w 196"/>
                  <a:gd name="T1" fmla="*/ 2 h 241"/>
                  <a:gd name="T2" fmla="*/ 3 w 196"/>
                  <a:gd name="T3" fmla="*/ 241 h 241"/>
                  <a:gd name="T4" fmla="*/ 196 w 196"/>
                  <a:gd name="T5" fmla="*/ 241 h 241"/>
                  <a:gd name="T6" fmla="*/ 187 w 196"/>
                  <a:gd name="T7" fmla="*/ 0 h 241"/>
                  <a:gd name="T8" fmla="*/ 0 w 196"/>
                  <a:gd name="T9" fmla="*/ 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41">
                    <a:moveTo>
                      <a:pt x="0" y="2"/>
                    </a:moveTo>
                    <a:lnTo>
                      <a:pt x="3" y="241"/>
                    </a:lnTo>
                    <a:lnTo>
                      <a:pt x="196" y="241"/>
                    </a:lnTo>
                    <a:lnTo>
                      <a:pt x="18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34"/>
              <p:cNvSpPr/>
              <p:nvPr/>
            </p:nvSpPr>
            <p:spPr bwMode="auto">
              <a:xfrm>
                <a:off x="2812" y="547"/>
                <a:ext cx="107" cy="93"/>
              </a:xfrm>
              <a:custGeom>
                <a:avLst/>
                <a:gdLst>
                  <a:gd name="T0" fmla="*/ 0 w 107"/>
                  <a:gd name="T1" fmla="*/ 2 h 93"/>
                  <a:gd name="T2" fmla="*/ 2 w 107"/>
                  <a:gd name="T3" fmla="*/ 93 h 93"/>
                  <a:gd name="T4" fmla="*/ 107 w 107"/>
                  <a:gd name="T5" fmla="*/ 93 h 93"/>
                  <a:gd name="T6" fmla="*/ 104 w 107"/>
                  <a:gd name="T7" fmla="*/ 0 h 93"/>
                  <a:gd name="T8" fmla="*/ 0 w 107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93">
                    <a:moveTo>
                      <a:pt x="0" y="2"/>
                    </a:moveTo>
                    <a:lnTo>
                      <a:pt x="2" y="93"/>
                    </a:lnTo>
                    <a:lnTo>
                      <a:pt x="107" y="93"/>
                    </a:lnTo>
                    <a:lnTo>
                      <a:pt x="10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35"/>
              <p:cNvSpPr/>
              <p:nvPr/>
            </p:nvSpPr>
            <p:spPr bwMode="auto">
              <a:xfrm>
                <a:off x="2903" y="317"/>
                <a:ext cx="109" cy="323"/>
              </a:xfrm>
              <a:custGeom>
                <a:avLst/>
                <a:gdLst>
                  <a:gd name="T0" fmla="*/ 0 w 109"/>
                  <a:gd name="T1" fmla="*/ 2 h 323"/>
                  <a:gd name="T2" fmla="*/ 16 w 109"/>
                  <a:gd name="T3" fmla="*/ 323 h 323"/>
                  <a:gd name="T4" fmla="*/ 109 w 109"/>
                  <a:gd name="T5" fmla="*/ 321 h 323"/>
                  <a:gd name="T6" fmla="*/ 101 w 109"/>
                  <a:gd name="T7" fmla="*/ 0 h 323"/>
                  <a:gd name="T8" fmla="*/ 0 w 109"/>
                  <a:gd name="T9" fmla="*/ 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323">
                    <a:moveTo>
                      <a:pt x="0" y="2"/>
                    </a:moveTo>
                    <a:lnTo>
                      <a:pt x="16" y="323"/>
                    </a:lnTo>
                    <a:lnTo>
                      <a:pt x="109" y="321"/>
                    </a:lnTo>
                    <a:lnTo>
                      <a:pt x="10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36"/>
              <p:cNvSpPr/>
              <p:nvPr/>
            </p:nvSpPr>
            <p:spPr bwMode="auto">
              <a:xfrm>
                <a:off x="2936" y="353"/>
                <a:ext cx="33" cy="27"/>
              </a:xfrm>
              <a:custGeom>
                <a:avLst/>
                <a:gdLst>
                  <a:gd name="T0" fmla="*/ 4 w 21"/>
                  <a:gd name="T1" fmla="*/ 0 h 18"/>
                  <a:gd name="T2" fmla="*/ 1 w 21"/>
                  <a:gd name="T3" fmla="*/ 4 h 18"/>
                  <a:gd name="T4" fmla="*/ 1 w 21"/>
                  <a:gd name="T5" fmla="*/ 14 h 18"/>
                  <a:gd name="T6" fmla="*/ 4 w 21"/>
                  <a:gd name="T7" fmla="*/ 17 h 18"/>
                  <a:gd name="T8" fmla="*/ 16 w 21"/>
                  <a:gd name="T9" fmla="*/ 18 h 18"/>
                  <a:gd name="T10" fmla="*/ 20 w 21"/>
                  <a:gd name="T11" fmla="*/ 12 h 18"/>
                  <a:gd name="T12" fmla="*/ 20 w 21"/>
                  <a:gd name="T13" fmla="*/ 4 h 18"/>
                  <a:gd name="T14" fmla="*/ 16 w 21"/>
                  <a:gd name="T15" fmla="*/ 1 h 18"/>
                  <a:gd name="T16" fmla="*/ 4 w 2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8">
                    <a:moveTo>
                      <a:pt x="4" y="0"/>
                    </a:moveTo>
                    <a:cubicBezTo>
                      <a:pt x="4" y="0"/>
                      <a:pt x="1" y="1"/>
                      <a:pt x="1" y="4"/>
                    </a:cubicBezTo>
                    <a:cubicBezTo>
                      <a:pt x="0" y="8"/>
                      <a:pt x="1" y="14"/>
                      <a:pt x="1" y="14"/>
                    </a:cubicBezTo>
                    <a:cubicBezTo>
                      <a:pt x="1" y="14"/>
                      <a:pt x="0" y="17"/>
                      <a:pt x="4" y="17"/>
                    </a:cubicBezTo>
                    <a:cubicBezTo>
                      <a:pt x="8" y="18"/>
                      <a:pt x="16" y="18"/>
                      <a:pt x="16" y="18"/>
                    </a:cubicBezTo>
                    <a:cubicBezTo>
                      <a:pt x="16" y="18"/>
                      <a:pt x="21" y="17"/>
                      <a:pt x="20" y="12"/>
                    </a:cubicBezTo>
                    <a:cubicBezTo>
                      <a:pt x="20" y="7"/>
                      <a:pt x="20" y="4"/>
                      <a:pt x="20" y="4"/>
                    </a:cubicBezTo>
                    <a:cubicBezTo>
                      <a:pt x="20" y="4"/>
                      <a:pt x="19" y="1"/>
                      <a:pt x="16" y="1"/>
                    </a:cubicBezTo>
                    <a:cubicBezTo>
                      <a:pt x="13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7"/>
              <p:cNvSpPr/>
              <p:nvPr/>
            </p:nvSpPr>
            <p:spPr bwMode="auto">
              <a:xfrm>
                <a:off x="2938" y="419"/>
                <a:ext cx="31" cy="29"/>
              </a:xfrm>
              <a:custGeom>
                <a:avLst/>
                <a:gdLst>
                  <a:gd name="T0" fmla="*/ 5 w 20"/>
                  <a:gd name="T1" fmla="*/ 1 h 19"/>
                  <a:gd name="T2" fmla="*/ 1 w 20"/>
                  <a:gd name="T3" fmla="*/ 5 h 19"/>
                  <a:gd name="T4" fmla="*/ 0 w 20"/>
                  <a:gd name="T5" fmla="*/ 14 h 19"/>
                  <a:gd name="T6" fmla="*/ 6 w 20"/>
                  <a:gd name="T7" fmla="*/ 19 h 19"/>
                  <a:gd name="T8" fmla="*/ 14 w 20"/>
                  <a:gd name="T9" fmla="*/ 19 h 19"/>
                  <a:gd name="T10" fmla="*/ 20 w 20"/>
                  <a:gd name="T11" fmla="*/ 14 h 19"/>
                  <a:gd name="T12" fmla="*/ 20 w 20"/>
                  <a:gd name="T13" fmla="*/ 5 h 19"/>
                  <a:gd name="T14" fmla="*/ 16 w 20"/>
                  <a:gd name="T15" fmla="*/ 0 h 19"/>
                  <a:gd name="T16" fmla="*/ 5 w 20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9">
                    <a:moveTo>
                      <a:pt x="5" y="1"/>
                    </a:moveTo>
                    <a:cubicBezTo>
                      <a:pt x="5" y="1"/>
                      <a:pt x="0" y="1"/>
                      <a:pt x="1" y="5"/>
                    </a:cubicBezTo>
                    <a:cubicBezTo>
                      <a:pt x="1" y="10"/>
                      <a:pt x="0" y="14"/>
                      <a:pt x="0" y="14"/>
                    </a:cubicBezTo>
                    <a:cubicBezTo>
                      <a:pt x="0" y="14"/>
                      <a:pt x="0" y="19"/>
                      <a:pt x="6" y="19"/>
                    </a:cubicBezTo>
                    <a:cubicBezTo>
                      <a:pt x="11" y="19"/>
                      <a:pt x="14" y="19"/>
                      <a:pt x="14" y="19"/>
                    </a:cubicBezTo>
                    <a:cubicBezTo>
                      <a:pt x="14" y="19"/>
                      <a:pt x="20" y="19"/>
                      <a:pt x="20" y="14"/>
                    </a:cubicBezTo>
                    <a:cubicBezTo>
                      <a:pt x="20" y="10"/>
                      <a:pt x="20" y="5"/>
                      <a:pt x="20" y="5"/>
                    </a:cubicBezTo>
                    <a:cubicBezTo>
                      <a:pt x="20" y="5"/>
                      <a:pt x="20" y="1"/>
                      <a:pt x="16" y="0"/>
                    </a:cubicBezTo>
                    <a:cubicBezTo>
                      <a:pt x="12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38"/>
              <p:cNvSpPr/>
              <p:nvPr/>
            </p:nvSpPr>
            <p:spPr bwMode="auto">
              <a:xfrm>
                <a:off x="2847" y="590"/>
                <a:ext cx="36" cy="48"/>
              </a:xfrm>
              <a:custGeom>
                <a:avLst/>
                <a:gdLst>
                  <a:gd name="T0" fmla="*/ 0 w 23"/>
                  <a:gd name="T1" fmla="*/ 31 h 31"/>
                  <a:gd name="T2" fmla="*/ 0 w 23"/>
                  <a:gd name="T3" fmla="*/ 13 h 31"/>
                  <a:gd name="T4" fmla="*/ 11 w 23"/>
                  <a:gd name="T5" fmla="*/ 0 h 31"/>
                  <a:gd name="T6" fmla="*/ 22 w 23"/>
                  <a:gd name="T7" fmla="*/ 12 h 31"/>
                  <a:gd name="T8" fmla="*/ 22 w 23"/>
                  <a:gd name="T9" fmla="*/ 30 h 31"/>
                  <a:gd name="T10" fmla="*/ 0 w 2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1">
                    <a:moveTo>
                      <a:pt x="0" y="3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3" y="0"/>
                      <a:pt x="11" y="0"/>
                    </a:cubicBezTo>
                    <a:cubicBezTo>
                      <a:pt x="11" y="0"/>
                      <a:pt x="21" y="2"/>
                      <a:pt x="22" y="12"/>
                    </a:cubicBezTo>
                    <a:cubicBezTo>
                      <a:pt x="23" y="22"/>
                      <a:pt x="22" y="30"/>
                      <a:pt x="22" y="3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D1A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9"/>
              <p:cNvSpPr/>
              <p:nvPr/>
            </p:nvSpPr>
            <p:spPr bwMode="auto">
              <a:xfrm>
                <a:off x="2414" y="238"/>
                <a:ext cx="306" cy="164"/>
              </a:xfrm>
              <a:custGeom>
                <a:avLst/>
                <a:gdLst>
                  <a:gd name="T0" fmla="*/ 82 w 199"/>
                  <a:gd name="T1" fmla="*/ 11 h 106"/>
                  <a:gd name="T2" fmla="*/ 10 w 199"/>
                  <a:gd name="T3" fmla="*/ 90 h 106"/>
                  <a:gd name="T4" fmla="*/ 17 w 199"/>
                  <a:gd name="T5" fmla="*/ 106 h 106"/>
                  <a:gd name="T6" fmla="*/ 181 w 199"/>
                  <a:gd name="T7" fmla="*/ 103 h 106"/>
                  <a:gd name="T8" fmla="*/ 185 w 199"/>
                  <a:gd name="T9" fmla="*/ 82 h 106"/>
                  <a:gd name="T10" fmla="*/ 107 w 199"/>
                  <a:gd name="T11" fmla="*/ 8 h 106"/>
                  <a:gd name="T12" fmla="*/ 82 w 199"/>
                  <a:gd name="T13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106">
                    <a:moveTo>
                      <a:pt x="82" y="11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0"/>
                      <a:pt x="0" y="105"/>
                      <a:pt x="17" y="106"/>
                    </a:cubicBezTo>
                    <a:cubicBezTo>
                      <a:pt x="34" y="106"/>
                      <a:pt x="181" y="103"/>
                      <a:pt x="181" y="103"/>
                    </a:cubicBezTo>
                    <a:cubicBezTo>
                      <a:pt x="181" y="103"/>
                      <a:pt x="199" y="98"/>
                      <a:pt x="185" y="82"/>
                    </a:cubicBezTo>
                    <a:cubicBezTo>
                      <a:pt x="171" y="66"/>
                      <a:pt x="107" y="8"/>
                      <a:pt x="107" y="8"/>
                    </a:cubicBezTo>
                    <a:cubicBezTo>
                      <a:pt x="107" y="8"/>
                      <a:pt x="93" y="0"/>
                      <a:pt x="82" y="11"/>
                    </a:cubicBezTo>
                    <a:close/>
                  </a:path>
                </a:pathLst>
              </a:custGeom>
              <a:solidFill>
                <a:srgbClr val="A1C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0"/>
              <p:cNvSpPr/>
              <p:nvPr/>
            </p:nvSpPr>
            <p:spPr bwMode="auto">
              <a:xfrm>
                <a:off x="2775" y="454"/>
                <a:ext cx="178" cy="98"/>
              </a:xfrm>
              <a:custGeom>
                <a:avLst/>
                <a:gdLst>
                  <a:gd name="T0" fmla="*/ 49 w 116"/>
                  <a:gd name="T1" fmla="*/ 7 h 63"/>
                  <a:gd name="T2" fmla="*/ 8 w 116"/>
                  <a:gd name="T3" fmla="*/ 51 h 63"/>
                  <a:gd name="T4" fmla="*/ 13 w 116"/>
                  <a:gd name="T5" fmla="*/ 62 h 63"/>
                  <a:gd name="T6" fmla="*/ 102 w 116"/>
                  <a:gd name="T7" fmla="*/ 60 h 63"/>
                  <a:gd name="T8" fmla="*/ 106 w 116"/>
                  <a:gd name="T9" fmla="*/ 47 h 63"/>
                  <a:gd name="T10" fmla="*/ 64 w 116"/>
                  <a:gd name="T11" fmla="*/ 7 h 63"/>
                  <a:gd name="T12" fmla="*/ 49 w 116"/>
                  <a:gd name="T13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63">
                    <a:moveTo>
                      <a:pt x="49" y="7"/>
                    </a:move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0" y="61"/>
                      <a:pt x="13" y="62"/>
                    </a:cubicBezTo>
                    <a:cubicBezTo>
                      <a:pt x="25" y="63"/>
                      <a:pt x="102" y="60"/>
                      <a:pt x="102" y="60"/>
                    </a:cubicBezTo>
                    <a:cubicBezTo>
                      <a:pt x="102" y="60"/>
                      <a:pt x="116" y="58"/>
                      <a:pt x="106" y="47"/>
                    </a:cubicBezTo>
                    <a:cubicBezTo>
                      <a:pt x="96" y="36"/>
                      <a:pt x="64" y="7"/>
                      <a:pt x="64" y="7"/>
                    </a:cubicBezTo>
                    <a:cubicBezTo>
                      <a:pt x="64" y="7"/>
                      <a:pt x="57" y="0"/>
                      <a:pt x="49" y="7"/>
                    </a:cubicBezTo>
                    <a:close/>
                  </a:path>
                </a:pathLst>
              </a:custGeom>
              <a:solidFill>
                <a:srgbClr val="D1A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1"/>
              <p:cNvSpPr/>
              <p:nvPr/>
            </p:nvSpPr>
            <p:spPr bwMode="auto">
              <a:xfrm>
                <a:off x="2867" y="221"/>
                <a:ext cx="166" cy="99"/>
              </a:xfrm>
              <a:custGeom>
                <a:avLst/>
                <a:gdLst>
                  <a:gd name="T0" fmla="*/ 46 w 108"/>
                  <a:gd name="T1" fmla="*/ 7 h 64"/>
                  <a:gd name="T2" fmla="*/ 12 w 108"/>
                  <a:gd name="T3" fmla="*/ 51 h 64"/>
                  <a:gd name="T4" fmla="*/ 16 w 108"/>
                  <a:gd name="T5" fmla="*/ 62 h 64"/>
                  <a:gd name="T6" fmla="*/ 89 w 108"/>
                  <a:gd name="T7" fmla="*/ 62 h 64"/>
                  <a:gd name="T8" fmla="*/ 96 w 108"/>
                  <a:gd name="T9" fmla="*/ 51 h 64"/>
                  <a:gd name="T10" fmla="*/ 61 w 108"/>
                  <a:gd name="T11" fmla="*/ 9 h 64"/>
                  <a:gd name="T12" fmla="*/ 46 w 108"/>
                  <a:gd name="T1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64">
                    <a:moveTo>
                      <a:pt x="46" y="7"/>
                    </a:move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0" y="62"/>
                      <a:pt x="16" y="62"/>
                    </a:cubicBezTo>
                    <a:cubicBezTo>
                      <a:pt x="33" y="62"/>
                      <a:pt x="89" y="62"/>
                      <a:pt x="89" y="62"/>
                    </a:cubicBezTo>
                    <a:cubicBezTo>
                      <a:pt x="89" y="62"/>
                      <a:pt x="108" y="64"/>
                      <a:pt x="96" y="51"/>
                    </a:cubicBezTo>
                    <a:cubicBezTo>
                      <a:pt x="85" y="37"/>
                      <a:pt x="61" y="9"/>
                      <a:pt x="61" y="9"/>
                    </a:cubicBezTo>
                    <a:cubicBezTo>
                      <a:pt x="61" y="9"/>
                      <a:pt x="54" y="0"/>
                      <a:pt x="46" y="7"/>
                    </a:cubicBezTo>
                    <a:close/>
                  </a:path>
                </a:pathLst>
              </a:custGeom>
              <a:solidFill>
                <a:srgbClr val="BA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2"/>
              <p:cNvSpPr/>
              <p:nvPr/>
            </p:nvSpPr>
            <p:spPr bwMode="auto">
              <a:xfrm>
                <a:off x="2533" y="470"/>
                <a:ext cx="70" cy="99"/>
              </a:xfrm>
              <a:custGeom>
                <a:avLst/>
                <a:gdLst>
                  <a:gd name="T0" fmla="*/ 1 w 46"/>
                  <a:gd name="T1" fmla="*/ 64 h 64"/>
                  <a:gd name="T2" fmla="*/ 0 w 46"/>
                  <a:gd name="T3" fmla="*/ 20 h 64"/>
                  <a:gd name="T4" fmla="*/ 24 w 46"/>
                  <a:gd name="T5" fmla="*/ 2 h 64"/>
                  <a:gd name="T6" fmla="*/ 45 w 46"/>
                  <a:gd name="T7" fmla="*/ 28 h 64"/>
                  <a:gd name="T8" fmla="*/ 46 w 46"/>
                  <a:gd name="T9" fmla="*/ 62 h 64"/>
                  <a:gd name="T10" fmla="*/ 1 w 46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64">
                    <a:moveTo>
                      <a:pt x="1" y="64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3" y="1"/>
                      <a:pt x="24" y="2"/>
                    </a:cubicBezTo>
                    <a:cubicBezTo>
                      <a:pt x="24" y="2"/>
                      <a:pt x="45" y="0"/>
                      <a:pt x="45" y="28"/>
                    </a:cubicBezTo>
                    <a:cubicBezTo>
                      <a:pt x="45" y="50"/>
                      <a:pt x="46" y="62"/>
                      <a:pt x="46" y="62"/>
                    </a:cubicBezTo>
                    <a:lnTo>
                      <a:pt x="1" y="64"/>
                    </a:ln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3"/>
              <p:cNvSpPr>
                <a:spLocks noEditPoints="1"/>
              </p:cNvSpPr>
              <p:nvPr/>
            </p:nvSpPr>
            <p:spPr bwMode="auto">
              <a:xfrm>
                <a:off x="2422" y="235"/>
                <a:ext cx="287" cy="165"/>
              </a:xfrm>
              <a:custGeom>
                <a:avLst/>
                <a:gdLst>
                  <a:gd name="T0" fmla="*/ 175 w 187"/>
                  <a:gd name="T1" fmla="*/ 104 h 107"/>
                  <a:gd name="T2" fmla="*/ 12 w 187"/>
                  <a:gd name="T3" fmla="*/ 106 h 107"/>
                  <a:gd name="T4" fmla="*/ 12 w 187"/>
                  <a:gd name="T5" fmla="*/ 106 h 107"/>
                  <a:gd name="T6" fmla="*/ 0 w 187"/>
                  <a:gd name="T7" fmla="*/ 98 h 107"/>
                  <a:gd name="T8" fmla="*/ 0 w 187"/>
                  <a:gd name="T9" fmla="*/ 98 h 107"/>
                  <a:gd name="T10" fmla="*/ 5 w 187"/>
                  <a:gd name="T11" fmla="*/ 87 h 107"/>
                  <a:gd name="T12" fmla="*/ 5 w 187"/>
                  <a:gd name="T13" fmla="*/ 87 h 107"/>
                  <a:gd name="T14" fmla="*/ 77 w 187"/>
                  <a:gd name="T15" fmla="*/ 5 h 107"/>
                  <a:gd name="T16" fmla="*/ 79 w 187"/>
                  <a:gd name="T17" fmla="*/ 7 h 107"/>
                  <a:gd name="T18" fmla="*/ 77 w 187"/>
                  <a:gd name="T19" fmla="*/ 5 h 107"/>
                  <a:gd name="T20" fmla="*/ 88 w 187"/>
                  <a:gd name="T21" fmla="*/ 0 h 107"/>
                  <a:gd name="T22" fmla="*/ 88 w 187"/>
                  <a:gd name="T23" fmla="*/ 0 h 107"/>
                  <a:gd name="T24" fmla="*/ 103 w 187"/>
                  <a:gd name="T25" fmla="*/ 6 h 107"/>
                  <a:gd name="T26" fmla="*/ 103 w 187"/>
                  <a:gd name="T27" fmla="*/ 6 h 107"/>
                  <a:gd name="T28" fmla="*/ 181 w 187"/>
                  <a:gd name="T29" fmla="*/ 81 h 107"/>
                  <a:gd name="T30" fmla="*/ 181 w 187"/>
                  <a:gd name="T31" fmla="*/ 81 h 107"/>
                  <a:gd name="T32" fmla="*/ 187 w 187"/>
                  <a:gd name="T33" fmla="*/ 94 h 107"/>
                  <a:gd name="T34" fmla="*/ 187 w 187"/>
                  <a:gd name="T35" fmla="*/ 94 h 107"/>
                  <a:gd name="T36" fmla="*/ 175 w 187"/>
                  <a:gd name="T37" fmla="*/ 104 h 107"/>
                  <a:gd name="T38" fmla="*/ 175 w 187"/>
                  <a:gd name="T39" fmla="*/ 104 h 107"/>
                  <a:gd name="T40" fmla="*/ 175 w 187"/>
                  <a:gd name="T41" fmla="*/ 104 h 107"/>
                  <a:gd name="T42" fmla="*/ 175 w 187"/>
                  <a:gd name="T43" fmla="*/ 104 h 107"/>
                  <a:gd name="T44" fmla="*/ 8 w 187"/>
                  <a:gd name="T45" fmla="*/ 90 h 107"/>
                  <a:gd name="T46" fmla="*/ 4 w 187"/>
                  <a:gd name="T47" fmla="*/ 98 h 107"/>
                  <a:gd name="T48" fmla="*/ 4 w 187"/>
                  <a:gd name="T49" fmla="*/ 98 h 107"/>
                  <a:gd name="T50" fmla="*/ 12 w 187"/>
                  <a:gd name="T51" fmla="*/ 102 h 107"/>
                  <a:gd name="T52" fmla="*/ 12 w 187"/>
                  <a:gd name="T53" fmla="*/ 102 h 107"/>
                  <a:gd name="T54" fmla="*/ 174 w 187"/>
                  <a:gd name="T55" fmla="*/ 99 h 107"/>
                  <a:gd name="T56" fmla="*/ 174 w 187"/>
                  <a:gd name="T57" fmla="*/ 99 h 107"/>
                  <a:gd name="T58" fmla="*/ 174 w 187"/>
                  <a:gd name="T59" fmla="*/ 99 h 107"/>
                  <a:gd name="T60" fmla="*/ 174 w 187"/>
                  <a:gd name="T61" fmla="*/ 99 h 107"/>
                  <a:gd name="T62" fmla="*/ 179 w 187"/>
                  <a:gd name="T63" fmla="*/ 98 h 107"/>
                  <a:gd name="T64" fmla="*/ 179 w 187"/>
                  <a:gd name="T65" fmla="*/ 98 h 107"/>
                  <a:gd name="T66" fmla="*/ 182 w 187"/>
                  <a:gd name="T67" fmla="*/ 94 h 107"/>
                  <a:gd name="T68" fmla="*/ 182 w 187"/>
                  <a:gd name="T69" fmla="*/ 94 h 107"/>
                  <a:gd name="T70" fmla="*/ 177 w 187"/>
                  <a:gd name="T71" fmla="*/ 84 h 107"/>
                  <a:gd name="T72" fmla="*/ 177 w 187"/>
                  <a:gd name="T73" fmla="*/ 84 h 107"/>
                  <a:gd name="T74" fmla="*/ 100 w 187"/>
                  <a:gd name="T75" fmla="*/ 9 h 107"/>
                  <a:gd name="T76" fmla="*/ 100 w 187"/>
                  <a:gd name="T77" fmla="*/ 9 h 107"/>
                  <a:gd name="T78" fmla="*/ 96 w 187"/>
                  <a:gd name="T79" fmla="*/ 7 h 107"/>
                  <a:gd name="T80" fmla="*/ 96 w 187"/>
                  <a:gd name="T81" fmla="*/ 7 h 107"/>
                  <a:gd name="T82" fmla="*/ 88 w 187"/>
                  <a:gd name="T83" fmla="*/ 5 h 107"/>
                  <a:gd name="T84" fmla="*/ 88 w 187"/>
                  <a:gd name="T85" fmla="*/ 5 h 107"/>
                  <a:gd name="T86" fmla="*/ 81 w 187"/>
                  <a:gd name="T87" fmla="*/ 8 h 107"/>
                  <a:gd name="T88" fmla="*/ 81 w 187"/>
                  <a:gd name="T89" fmla="*/ 8 h 107"/>
                  <a:gd name="T90" fmla="*/ 8 w 187"/>
                  <a:gd name="T91" fmla="*/ 9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07">
                    <a:moveTo>
                      <a:pt x="175" y="104"/>
                    </a:moveTo>
                    <a:cubicBezTo>
                      <a:pt x="174" y="104"/>
                      <a:pt x="31" y="107"/>
                      <a:pt x="12" y="106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4" y="106"/>
                      <a:pt x="0" y="103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2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81" y="2"/>
                      <a:pt x="85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6" y="0"/>
                      <a:pt x="103" y="6"/>
                      <a:pt x="103" y="6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103" y="6"/>
                      <a:pt x="168" y="66"/>
                      <a:pt x="181" y="81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85" y="86"/>
                      <a:pt x="187" y="90"/>
                      <a:pt x="187" y="94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187" y="102"/>
                      <a:pt x="178" y="103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lose/>
                    <a:moveTo>
                      <a:pt x="8" y="90"/>
                    </a:moveTo>
                    <a:cubicBezTo>
                      <a:pt x="8" y="90"/>
                      <a:pt x="4" y="95"/>
                      <a:pt x="4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5" y="99"/>
                      <a:pt x="5" y="101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30" y="103"/>
                      <a:pt x="167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5" y="99"/>
                      <a:pt x="177" y="99"/>
                      <a:pt x="179" y="98"/>
                    </a:cubicBezTo>
                    <a:cubicBezTo>
                      <a:pt x="179" y="98"/>
                      <a:pt x="179" y="98"/>
                      <a:pt x="179" y="98"/>
                    </a:cubicBezTo>
                    <a:cubicBezTo>
                      <a:pt x="181" y="97"/>
                      <a:pt x="182" y="96"/>
                      <a:pt x="182" y="94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82" y="92"/>
                      <a:pt x="181" y="89"/>
                      <a:pt x="177" y="84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65" y="69"/>
                      <a:pt x="100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9"/>
                      <a:pt x="98" y="8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4" y="6"/>
                      <a:pt x="91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6" y="5"/>
                      <a:pt x="83" y="6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" y="90"/>
                      <a:pt x="8" y="90"/>
                      <a:pt x="8" y="90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4"/>
              <p:cNvSpPr>
                <a:spLocks noEditPoints="1"/>
              </p:cNvSpPr>
              <p:nvPr/>
            </p:nvSpPr>
            <p:spPr bwMode="auto">
              <a:xfrm>
                <a:off x="2781" y="448"/>
                <a:ext cx="166" cy="98"/>
              </a:xfrm>
              <a:custGeom>
                <a:avLst/>
                <a:gdLst>
                  <a:gd name="T0" fmla="*/ 100 w 108"/>
                  <a:gd name="T1" fmla="*/ 61 h 63"/>
                  <a:gd name="T2" fmla="*/ 8 w 108"/>
                  <a:gd name="T3" fmla="*/ 62 h 63"/>
                  <a:gd name="T4" fmla="*/ 8 w 108"/>
                  <a:gd name="T5" fmla="*/ 62 h 63"/>
                  <a:gd name="T6" fmla="*/ 0 w 108"/>
                  <a:gd name="T7" fmla="*/ 56 h 63"/>
                  <a:gd name="T8" fmla="*/ 0 w 108"/>
                  <a:gd name="T9" fmla="*/ 56 h 63"/>
                  <a:gd name="T10" fmla="*/ 3 w 108"/>
                  <a:gd name="T11" fmla="*/ 49 h 63"/>
                  <a:gd name="T12" fmla="*/ 3 w 108"/>
                  <a:gd name="T13" fmla="*/ 49 h 63"/>
                  <a:gd name="T14" fmla="*/ 44 w 108"/>
                  <a:gd name="T15" fmla="*/ 3 h 63"/>
                  <a:gd name="T16" fmla="*/ 46 w 108"/>
                  <a:gd name="T17" fmla="*/ 5 h 63"/>
                  <a:gd name="T18" fmla="*/ 44 w 108"/>
                  <a:gd name="T19" fmla="*/ 3 h 63"/>
                  <a:gd name="T20" fmla="*/ 51 w 108"/>
                  <a:gd name="T21" fmla="*/ 0 h 63"/>
                  <a:gd name="T22" fmla="*/ 51 w 108"/>
                  <a:gd name="T23" fmla="*/ 0 h 63"/>
                  <a:gd name="T24" fmla="*/ 60 w 108"/>
                  <a:gd name="T25" fmla="*/ 3 h 63"/>
                  <a:gd name="T26" fmla="*/ 60 w 108"/>
                  <a:gd name="T27" fmla="*/ 3 h 63"/>
                  <a:gd name="T28" fmla="*/ 104 w 108"/>
                  <a:gd name="T29" fmla="*/ 46 h 63"/>
                  <a:gd name="T30" fmla="*/ 104 w 108"/>
                  <a:gd name="T31" fmla="*/ 46 h 63"/>
                  <a:gd name="T32" fmla="*/ 108 w 108"/>
                  <a:gd name="T33" fmla="*/ 54 h 63"/>
                  <a:gd name="T34" fmla="*/ 108 w 108"/>
                  <a:gd name="T35" fmla="*/ 54 h 63"/>
                  <a:gd name="T36" fmla="*/ 101 w 108"/>
                  <a:gd name="T37" fmla="*/ 60 h 63"/>
                  <a:gd name="T38" fmla="*/ 101 w 108"/>
                  <a:gd name="T39" fmla="*/ 60 h 63"/>
                  <a:gd name="T40" fmla="*/ 101 w 108"/>
                  <a:gd name="T41" fmla="*/ 60 h 63"/>
                  <a:gd name="T42" fmla="*/ 100 w 108"/>
                  <a:gd name="T43" fmla="*/ 61 h 63"/>
                  <a:gd name="T44" fmla="*/ 7 w 108"/>
                  <a:gd name="T45" fmla="*/ 52 h 63"/>
                  <a:gd name="T46" fmla="*/ 5 w 108"/>
                  <a:gd name="T47" fmla="*/ 56 h 63"/>
                  <a:gd name="T48" fmla="*/ 5 w 108"/>
                  <a:gd name="T49" fmla="*/ 56 h 63"/>
                  <a:gd name="T50" fmla="*/ 8 w 108"/>
                  <a:gd name="T51" fmla="*/ 57 h 63"/>
                  <a:gd name="T52" fmla="*/ 8 w 108"/>
                  <a:gd name="T53" fmla="*/ 57 h 63"/>
                  <a:gd name="T54" fmla="*/ 100 w 108"/>
                  <a:gd name="T55" fmla="*/ 56 h 63"/>
                  <a:gd name="T56" fmla="*/ 100 w 108"/>
                  <a:gd name="T57" fmla="*/ 56 h 63"/>
                  <a:gd name="T58" fmla="*/ 102 w 108"/>
                  <a:gd name="T59" fmla="*/ 55 h 63"/>
                  <a:gd name="T60" fmla="*/ 102 w 108"/>
                  <a:gd name="T61" fmla="*/ 55 h 63"/>
                  <a:gd name="T62" fmla="*/ 103 w 108"/>
                  <a:gd name="T63" fmla="*/ 54 h 63"/>
                  <a:gd name="T64" fmla="*/ 103 w 108"/>
                  <a:gd name="T65" fmla="*/ 54 h 63"/>
                  <a:gd name="T66" fmla="*/ 101 w 108"/>
                  <a:gd name="T67" fmla="*/ 49 h 63"/>
                  <a:gd name="T68" fmla="*/ 101 w 108"/>
                  <a:gd name="T69" fmla="*/ 49 h 63"/>
                  <a:gd name="T70" fmla="*/ 57 w 108"/>
                  <a:gd name="T71" fmla="*/ 7 h 63"/>
                  <a:gd name="T72" fmla="*/ 57 w 108"/>
                  <a:gd name="T73" fmla="*/ 7 h 63"/>
                  <a:gd name="T74" fmla="*/ 55 w 108"/>
                  <a:gd name="T75" fmla="*/ 6 h 63"/>
                  <a:gd name="T76" fmla="*/ 55 w 108"/>
                  <a:gd name="T77" fmla="*/ 6 h 63"/>
                  <a:gd name="T78" fmla="*/ 51 w 108"/>
                  <a:gd name="T79" fmla="*/ 5 h 63"/>
                  <a:gd name="T80" fmla="*/ 51 w 108"/>
                  <a:gd name="T81" fmla="*/ 5 h 63"/>
                  <a:gd name="T82" fmla="*/ 48 w 108"/>
                  <a:gd name="T83" fmla="*/ 6 h 63"/>
                  <a:gd name="T84" fmla="*/ 48 w 108"/>
                  <a:gd name="T85" fmla="*/ 6 h 63"/>
                  <a:gd name="T86" fmla="*/ 7 w 108"/>
                  <a:gd name="T8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8" h="63">
                    <a:moveTo>
                      <a:pt x="100" y="61"/>
                    </a:moveTo>
                    <a:cubicBezTo>
                      <a:pt x="100" y="61"/>
                      <a:pt x="19" y="63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3" y="62"/>
                      <a:pt x="0" y="60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2"/>
                      <a:pt x="3" y="50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6" y="1"/>
                      <a:pt x="49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6" y="0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97" y="37"/>
                      <a:pt x="104" y="46"/>
                    </a:cubicBezTo>
                    <a:cubicBezTo>
                      <a:pt x="104" y="46"/>
                      <a:pt x="104" y="46"/>
                      <a:pt x="104" y="46"/>
                    </a:cubicBezTo>
                    <a:cubicBezTo>
                      <a:pt x="107" y="49"/>
                      <a:pt x="108" y="51"/>
                      <a:pt x="108" y="54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9"/>
                      <a:pt x="103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0" y="61"/>
                      <a:pt x="100" y="61"/>
                      <a:pt x="100" y="61"/>
                    </a:cubicBezTo>
                    <a:close/>
                    <a:moveTo>
                      <a:pt x="7" y="52"/>
                    </a:moveTo>
                    <a:cubicBezTo>
                      <a:pt x="7" y="52"/>
                      <a:pt x="4" y="55"/>
                      <a:pt x="5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8" y="58"/>
                      <a:pt x="100" y="56"/>
                      <a:pt x="100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56"/>
                      <a:pt x="101" y="56"/>
                      <a:pt x="102" y="55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3" y="55"/>
                      <a:pt x="103" y="55"/>
                      <a:pt x="103" y="54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03" y="53"/>
                      <a:pt x="103" y="52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94" y="41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6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4" y="5"/>
                      <a:pt x="53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0" y="5"/>
                      <a:pt x="49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7" y="52"/>
                      <a:pt x="7" y="52"/>
                      <a:pt x="7" y="52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5"/>
              <p:cNvSpPr>
                <a:spLocks noEditPoints="1"/>
              </p:cNvSpPr>
              <p:nvPr/>
            </p:nvSpPr>
            <p:spPr bwMode="auto">
              <a:xfrm>
                <a:off x="2877" y="217"/>
                <a:ext cx="145" cy="97"/>
              </a:xfrm>
              <a:custGeom>
                <a:avLst/>
                <a:gdLst>
                  <a:gd name="T0" fmla="*/ 7 w 95"/>
                  <a:gd name="T1" fmla="*/ 63 h 63"/>
                  <a:gd name="T2" fmla="*/ 0 w 95"/>
                  <a:gd name="T3" fmla="*/ 58 h 63"/>
                  <a:gd name="T4" fmla="*/ 0 w 95"/>
                  <a:gd name="T5" fmla="*/ 58 h 63"/>
                  <a:gd name="T6" fmla="*/ 2 w 95"/>
                  <a:gd name="T7" fmla="*/ 51 h 63"/>
                  <a:gd name="T8" fmla="*/ 2 w 95"/>
                  <a:gd name="T9" fmla="*/ 51 h 63"/>
                  <a:gd name="T10" fmla="*/ 37 w 95"/>
                  <a:gd name="T11" fmla="*/ 4 h 63"/>
                  <a:gd name="T12" fmla="*/ 39 w 95"/>
                  <a:gd name="T13" fmla="*/ 6 h 63"/>
                  <a:gd name="T14" fmla="*/ 37 w 95"/>
                  <a:gd name="T15" fmla="*/ 4 h 63"/>
                  <a:gd name="T16" fmla="*/ 45 w 95"/>
                  <a:gd name="T17" fmla="*/ 0 h 63"/>
                  <a:gd name="T18" fmla="*/ 45 w 95"/>
                  <a:gd name="T19" fmla="*/ 0 h 63"/>
                  <a:gd name="T20" fmla="*/ 53 w 95"/>
                  <a:gd name="T21" fmla="*/ 3 h 63"/>
                  <a:gd name="T22" fmla="*/ 53 w 95"/>
                  <a:gd name="T23" fmla="*/ 3 h 63"/>
                  <a:gd name="T24" fmla="*/ 92 w 95"/>
                  <a:gd name="T25" fmla="*/ 48 h 63"/>
                  <a:gd name="T26" fmla="*/ 92 w 95"/>
                  <a:gd name="T27" fmla="*/ 48 h 63"/>
                  <a:gd name="T28" fmla="*/ 95 w 95"/>
                  <a:gd name="T29" fmla="*/ 54 h 63"/>
                  <a:gd name="T30" fmla="*/ 95 w 95"/>
                  <a:gd name="T31" fmla="*/ 54 h 63"/>
                  <a:gd name="T32" fmla="*/ 88 w 95"/>
                  <a:gd name="T33" fmla="*/ 61 h 63"/>
                  <a:gd name="T34" fmla="*/ 88 w 95"/>
                  <a:gd name="T35" fmla="*/ 61 h 63"/>
                  <a:gd name="T36" fmla="*/ 7 w 95"/>
                  <a:gd name="T37" fmla="*/ 63 h 63"/>
                  <a:gd name="T38" fmla="*/ 41 w 95"/>
                  <a:gd name="T39" fmla="*/ 7 h 63"/>
                  <a:gd name="T40" fmla="*/ 6 w 95"/>
                  <a:gd name="T41" fmla="*/ 54 h 63"/>
                  <a:gd name="T42" fmla="*/ 4 w 95"/>
                  <a:gd name="T43" fmla="*/ 57 h 63"/>
                  <a:gd name="T44" fmla="*/ 4 w 95"/>
                  <a:gd name="T45" fmla="*/ 57 h 63"/>
                  <a:gd name="T46" fmla="*/ 5 w 95"/>
                  <a:gd name="T47" fmla="*/ 57 h 63"/>
                  <a:gd name="T48" fmla="*/ 5 w 95"/>
                  <a:gd name="T49" fmla="*/ 57 h 63"/>
                  <a:gd name="T50" fmla="*/ 7 w 95"/>
                  <a:gd name="T51" fmla="*/ 58 h 63"/>
                  <a:gd name="T52" fmla="*/ 7 w 95"/>
                  <a:gd name="T53" fmla="*/ 58 h 63"/>
                  <a:gd name="T54" fmla="*/ 88 w 95"/>
                  <a:gd name="T55" fmla="*/ 56 h 63"/>
                  <a:gd name="T56" fmla="*/ 88 w 95"/>
                  <a:gd name="T57" fmla="*/ 56 h 63"/>
                  <a:gd name="T58" fmla="*/ 90 w 95"/>
                  <a:gd name="T59" fmla="*/ 56 h 63"/>
                  <a:gd name="T60" fmla="*/ 90 w 95"/>
                  <a:gd name="T61" fmla="*/ 56 h 63"/>
                  <a:gd name="T62" fmla="*/ 91 w 95"/>
                  <a:gd name="T63" fmla="*/ 55 h 63"/>
                  <a:gd name="T64" fmla="*/ 91 w 95"/>
                  <a:gd name="T65" fmla="*/ 55 h 63"/>
                  <a:gd name="T66" fmla="*/ 88 w 95"/>
                  <a:gd name="T67" fmla="*/ 51 h 63"/>
                  <a:gd name="T68" fmla="*/ 88 w 95"/>
                  <a:gd name="T69" fmla="*/ 51 h 63"/>
                  <a:gd name="T70" fmla="*/ 49 w 95"/>
                  <a:gd name="T71" fmla="*/ 6 h 63"/>
                  <a:gd name="T72" fmla="*/ 49 w 95"/>
                  <a:gd name="T73" fmla="*/ 6 h 63"/>
                  <a:gd name="T74" fmla="*/ 48 w 95"/>
                  <a:gd name="T75" fmla="*/ 5 h 63"/>
                  <a:gd name="T76" fmla="*/ 48 w 95"/>
                  <a:gd name="T77" fmla="*/ 5 h 63"/>
                  <a:gd name="T78" fmla="*/ 45 w 95"/>
                  <a:gd name="T79" fmla="*/ 4 h 63"/>
                  <a:gd name="T80" fmla="*/ 45 w 95"/>
                  <a:gd name="T81" fmla="*/ 4 h 63"/>
                  <a:gd name="T82" fmla="*/ 41 w 95"/>
                  <a:gd name="T83" fmla="*/ 7 h 63"/>
                  <a:gd name="T84" fmla="*/ 41 w 95"/>
                  <a:gd name="T85" fmla="*/ 7 h 63"/>
                  <a:gd name="T86" fmla="*/ 41 w 95"/>
                  <a:gd name="T8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5" h="63">
                    <a:moveTo>
                      <a:pt x="7" y="63"/>
                    </a:moveTo>
                    <a:cubicBezTo>
                      <a:pt x="3" y="63"/>
                      <a:pt x="0" y="61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4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0" y="1"/>
                      <a:pt x="43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0" y="0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84" y="39"/>
                      <a:pt x="92" y="4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4" y="50"/>
                      <a:pt x="95" y="52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16" y="63"/>
                      <a:pt x="7" y="63"/>
                    </a:cubicBezTo>
                    <a:close/>
                    <a:moveTo>
                      <a:pt x="41" y="7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8"/>
                      <a:pt x="6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16" y="58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9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4"/>
                      <a:pt x="90" y="53"/>
                      <a:pt x="88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0" y="42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5"/>
                      <a:pt x="46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4" y="5"/>
                      <a:pt x="43" y="5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6"/>
              <p:cNvSpPr>
                <a:spLocks noEditPoints="1"/>
              </p:cNvSpPr>
              <p:nvPr/>
            </p:nvSpPr>
            <p:spPr bwMode="auto">
              <a:xfrm>
                <a:off x="2530" y="464"/>
                <a:ext cx="79" cy="102"/>
              </a:xfrm>
              <a:custGeom>
                <a:avLst/>
                <a:gdLst>
                  <a:gd name="T0" fmla="*/ 3 w 52"/>
                  <a:gd name="T1" fmla="*/ 66 h 66"/>
                  <a:gd name="T2" fmla="*/ 3 w 52"/>
                  <a:gd name="T3" fmla="*/ 63 h 66"/>
                  <a:gd name="T4" fmla="*/ 5 w 52"/>
                  <a:gd name="T5" fmla="*/ 63 h 66"/>
                  <a:gd name="T6" fmla="*/ 3 w 52"/>
                  <a:gd name="T7" fmla="*/ 63 h 66"/>
                  <a:gd name="T8" fmla="*/ 3 w 52"/>
                  <a:gd name="T9" fmla="*/ 66 h 66"/>
                  <a:gd name="T10" fmla="*/ 1 w 52"/>
                  <a:gd name="T11" fmla="*/ 66 h 66"/>
                  <a:gd name="T12" fmla="*/ 0 w 52"/>
                  <a:gd name="T13" fmla="*/ 29 h 66"/>
                  <a:gd name="T14" fmla="*/ 0 w 52"/>
                  <a:gd name="T15" fmla="*/ 28 h 66"/>
                  <a:gd name="T16" fmla="*/ 0 w 52"/>
                  <a:gd name="T17" fmla="*/ 28 h 66"/>
                  <a:gd name="T18" fmla="*/ 23 w 52"/>
                  <a:gd name="T19" fmla="*/ 0 h 66"/>
                  <a:gd name="T20" fmla="*/ 23 w 52"/>
                  <a:gd name="T21" fmla="*/ 0 h 66"/>
                  <a:gd name="T22" fmla="*/ 24 w 52"/>
                  <a:gd name="T23" fmla="*/ 0 h 66"/>
                  <a:gd name="T24" fmla="*/ 24 w 52"/>
                  <a:gd name="T25" fmla="*/ 0 h 66"/>
                  <a:gd name="T26" fmla="*/ 50 w 52"/>
                  <a:gd name="T27" fmla="*/ 26 h 66"/>
                  <a:gd name="T28" fmla="*/ 50 w 52"/>
                  <a:gd name="T29" fmla="*/ 26 h 66"/>
                  <a:gd name="T30" fmla="*/ 52 w 52"/>
                  <a:gd name="T31" fmla="*/ 65 h 66"/>
                  <a:gd name="T32" fmla="*/ 3 w 52"/>
                  <a:gd name="T33" fmla="*/ 66 h 66"/>
                  <a:gd name="T34" fmla="*/ 47 w 52"/>
                  <a:gd name="T35" fmla="*/ 60 h 66"/>
                  <a:gd name="T36" fmla="*/ 46 w 52"/>
                  <a:gd name="T37" fmla="*/ 27 h 66"/>
                  <a:gd name="T38" fmla="*/ 24 w 52"/>
                  <a:gd name="T39" fmla="*/ 5 h 66"/>
                  <a:gd name="T40" fmla="*/ 24 w 52"/>
                  <a:gd name="T41" fmla="*/ 5 h 66"/>
                  <a:gd name="T42" fmla="*/ 23 w 52"/>
                  <a:gd name="T43" fmla="*/ 5 h 66"/>
                  <a:gd name="T44" fmla="*/ 23 w 52"/>
                  <a:gd name="T45" fmla="*/ 5 h 66"/>
                  <a:gd name="T46" fmla="*/ 5 w 52"/>
                  <a:gd name="T47" fmla="*/ 28 h 66"/>
                  <a:gd name="T48" fmla="*/ 5 w 52"/>
                  <a:gd name="T49" fmla="*/ 28 h 66"/>
                  <a:gd name="T50" fmla="*/ 4 w 52"/>
                  <a:gd name="T51" fmla="*/ 28 h 66"/>
                  <a:gd name="T52" fmla="*/ 5 w 52"/>
                  <a:gd name="T53" fmla="*/ 28 h 66"/>
                  <a:gd name="T54" fmla="*/ 5 w 52"/>
                  <a:gd name="T55" fmla="*/ 61 h 66"/>
                  <a:gd name="T56" fmla="*/ 47 w 52"/>
                  <a:gd name="T57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2" h="66">
                    <a:moveTo>
                      <a:pt x="3" y="66"/>
                    </a:moveTo>
                    <a:cubicBezTo>
                      <a:pt x="3" y="63"/>
                      <a:pt x="3" y="63"/>
                      <a:pt x="3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6"/>
                      <a:pt x="0" y="2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48" y="0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3" y="66"/>
                      <a:pt x="3" y="66"/>
                      <a:pt x="3" y="66"/>
                    </a:cubicBezTo>
                    <a:close/>
                    <a:moveTo>
                      <a:pt x="47" y="60"/>
                    </a:moveTo>
                    <a:cubicBezTo>
                      <a:pt x="46" y="27"/>
                      <a:pt x="46" y="27"/>
                      <a:pt x="46" y="27"/>
                    </a:cubicBezTo>
                    <a:cubicBezTo>
                      <a:pt x="43" y="4"/>
                      <a:pt x="27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5" y="6"/>
                      <a:pt x="5" y="26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7" y="60"/>
                      <a:pt x="47" y="60"/>
                      <a:pt x="47" y="60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7"/>
              <p:cNvSpPr/>
              <p:nvPr/>
            </p:nvSpPr>
            <p:spPr bwMode="auto">
              <a:xfrm>
                <a:off x="2563" y="470"/>
                <a:ext cx="9" cy="89"/>
              </a:xfrm>
              <a:custGeom>
                <a:avLst/>
                <a:gdLst>
                  <a:gd name="T0" fmla="*/ 3 w 9"/>
                  <a:gd name="T1" fmla="*/ 89 h 89"/>
                  <a:gd name="T2" fmla="*/ 0 w 9"/>
                  <a:gd name="T3" fmla="*/ 0 h 89"/>
                  <a:gd name="T4" fmla="*/ 8 w 9"/>
                  <a:gd name="T5" fmla="*/ 0 h 89"/>
                  <a:gd name="T6" fmla="*/ 9 w 9"/>
                  <a:gd name="T7" fmla="*/ 89 h 89"/>
                  <a:gd name="T8" fmla="*/ 3 w 9"/>
                  <a:gd name="T9" fmla="*/ 89 h 89"/>
                  <a:gd name="T10" fmla="*/ 3 w 9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9">
                    <a:moveTo>
                      <a:pt x="3" y="8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89"/>
                    </a:lnTo>
                    <a:lnTo>
                      <a:pt x="3" y="89"/>
                    </a:lnTo>
                    <a:lnTo>
                      <a:pt x="3" y="8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8"/>
              <p:cNvSpPr/>
              <p:nvPr/>
            </p:nvSpPr>
            <p:spPr bwMode="auto">
              <a:xfrm>
                <a:off x="2536" y="513"/>
                <a:ext cx="66" cy="9"/>
              </a:xfrm>
              <a:custGeom>
                <a:avLst/>
                <a:gdLst>
                  <a:gd name="T0" fmla="*/ 0 w 66"/>
                  <a:gd name="T1" fmla="*/ 9 h 9"/>
                  <a:gd name="T2" fmla="*/ 0 w 66"/>
                  <a:gd name="T3" fmla="*/ 2 h 9"/>
                  <a:gd name="T4" fmla="*/ 66 w 66"/>
                  <a:gd name="T5" fmla="*/ 0 h 9"/>
                  <a:gd name="T6" fmla="*/ 66 w 66"/>
                  <a:gd name="T7" fmla="*/ 8 h 9"/>
                  <a:gd name="T8" fmla="*/ 0 w 66"/>
                  <a:gd name="T9" fmla="*/ 9 h 9"/>
                  <a:gd name="T10" fmla="*/ 0 w 66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">
                    <a:moveTo>
                      <a:pt x="0" y="9"/>
                    </a:moveTo>
                    <a:lnTo>
                      <a:pt x="0" y="2"/>
                    </a:lnTo>
                    <a:lnTo>
                      <a:pt x="66" y="0"/>
                    </a:lnTo>
                    <a:lnTo>
                      <a:pt x="66" y="8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9"/>
              <p:cNvSpPr/>
              <p:nvPr/>
            </p:nvSpPr>
            <p:spPr bwMode="auto">
              <a:xfrm>
                <a:off x="2467" y="397"/>
                <a:ext cx="15" cy="243"/>
              </a:xfrm>
              <a:custGeom>
                <a:avLst/>
                <a:gdLst>
                  <a:gd name="T0" fmla="*/ 7 w 15"/>
                  <a:gd name="T1" fmla="*/ 243 h 243"/>
                  <a:gd name="T2" fmla="*/ 0 w 15"/>
                  <a:gd name="T3" fmla="*/ 0 h 243"/>
                  <a:gd name="T4" fmla="*/ 7 w 15"/>
                  <a:gd name="T5" fmla="*/ 0 h 243"/>
                  <a:gd name="T6" fmla="*/ 15 w 15"/>
                  <a:gd name="T7" fmla="*/ 243 h 243"/>
                  <a:gd name="T8" fmla="*/ 7 w 15"/>
                  <a:gd name="T9" fmla="*/ 243 h 243"/>
                  <a:gd name="T10" fmla="*/ 7 w 15"/>
                  <a:gd name="T11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43">
                    <a:moveTo>
                      <a:pt x="7" y="24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5" y="243"/>
                    </a:lnTo>
                    <a:lnTo>
                      <a:pt x="7" y="243"/>
                    </a:lnTo>
                    <a:lnTo>
                      <a:pt x="7" y="243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0"/>
              <p:cNvSpPr/>
              <p:nvPr/>
            </p:nvSpPr>
            <p:spPr bwMode="auto">
              <a:xfrm>
                <a:off x="2655" y="394"/>
                <a:ext cx="17" cy="247"/>
              </a:xfrm>
              <a:custGeom>
                <a:avLst/>
                <a:gdLst>
                  <a:gd name="T0" fmla="*/ 0 w 17"/>
                  <a:gd name="T1" fmla="*/ 0 h 247"/>
                  <a:gd name="T2" fmla="*/ 7 w 17"/>
                  <a:gd name="T3" fmla="*/ 0 h 247"/>
                  <a:gd name="T4" fmla="*/ 17 w 17"/>
                  <a:gd name="T5" fmla="*/ 247 h 247"/>
                  <a:gd name="T6" fmla="*/ 10 w 17"/>
                  <a:gd name="T7" fmla="*/ 247 h 247"/>
                  <a:gd name="T8" fmla="*/ 0 w 17"/>
                  <a:gd name="T9" fmla="*/ 0 h 247"/>
                  <a:gd name="T10" fmla="*/ 0 w 17"/>
                  <a:gd name="T1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47">
                    <a:moveTo>
                      <a:pt x="0" y="0"/>
                    </a:moveTo>
                    <a:lnTo>
                      <a:pt x="7" y="0"/>
                    </a:lnTo>
                    <a:lnTo>
                      <a:pt x="17" y="247"/>
                    </a:lnTo>
                    <a:lnTo>
                      <a:pt x="10" y="24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1"/>
              <p:cNvSpPr/>
              <p:nvPr/>
            </p:nvSpPr>
            <p:spPr bwMode="auto">
              <a:xfrm>
                <a:off x="2809" y="539"/>
                <a:ext cx="11" cy="98"/>
              </a:xfrm>
              <a:custGeom>
                <a:avLst/>
                <a:gdLst>
                  <a:gd name="T0" fmla="*/ 5 w 11"/>
                  <a:gd name="T1" fmla="*/ 98 h 98"/>
                  <a:gd name="T2" fmla="*/ 0 w 11"/>
                  <a:gd name="T3" fmla="*/ 0 h 98"/>
                  <a:gd name="T4" fmla="*/ 8 w 11"/>
                  <a:gd name="T5" fmla="*/ 0 h 98"/>
                  <a:gd name="T6" fmla="*/ 11 w 11"/>
                  <a:gd name="T7" fmla="*/ 98 h 98"/>
                  <a:gd name="T8" fmla="*/ 5 w 11"/>
                  <a:gd name="T9" fmla="*/ 98 h 98"/>
                  <a:gd name="T10" fmla="*/ 5 w 11"/>
                  <a:gd name="T1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8">
                    <a:moveTo>
                      <a:pt x="5" y="9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1" y="98"/>
                    </a:lnTo>
                    <a:lnTo>
                      <a:pt x="5" y="98"/>
                    </a:lnTo>
                    <a:lnTo>
                      <a:pt x="5" y="98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2"/>
              <p:cNvSpPr/>
              <p:nvPr/>
            </p:nvSpPr>
            <p:spPr bwMode="auto">
              <a:xfrm>
                <a:off x="2915" y="539"/>
                <a:ext cx="11" cy="95"/>
              </a:xfrm>
              <a:custGeom>
                <a:avLst/>
                <a:gdLst>
                  <a:gd name="T0" fmla="*/ 3 w 11"/>
                  <a:gd name="T1" fmla="*/ 95 h 95"/>
                  <a:gd name="T2" fmla="*/ 0 w 11"/>
                  <a:gd name="T3" fmla="*/ 2 h 95"/>
                  <a:gd name="T4" fmla="*/ 8 w 11"/>
                  <a:gd name="T5" fmla="*/ 0 h 95"/>
                  <a:gd name="T6" fmla="*/ 11 w 11"/>
                  <a:gd name="T7" fmla="*/ 95 h 95"/>
                  <a:gd name="T8" fmla="*/ 3 w 11"/>
                  <a:gd name="T9" fmla="*/ 95 h 95"/>
                  <a:gd name="T10" fmla="*/ 3 w 11"/>
                  <a:gd name="T1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5">
                    <a:moveTo>
                      <a:pt x="3" y="95"/>
                    </a:moveTo>
                    <a:lnTo>
                      <a:pt x="0" y="2"/>
                    </a:lnTo>
                    <a:lnTo>
                      <a:pt x="8" y="0"/>
                    </a:lnTo>
                    <a:lnTo>
                      <a:pt x="11" y="95"/>
                    </a:lnTo>
                    <a:lnTo>
                      <a:pt x="3" y="95"/>
                    </a:lnTo>
                    <a:lnTo>
                      <a:pt x="3" y="95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3"/>
              <p:cNvSpPr/>
              <p:nvPr/>
            </p:nvSpPr>
            <p:spPr bwMode="auto">
              <a:xfrm>
                <a:off x="2900" y="311"/>
                <a:ext cx="12" cy="177"/>
              </a:xfrm>
              <a:custGeom>
                <a:avLst/>
                <a:gdLst>
                  <a:gd name="T0" fmla="*/ 4 w 12"/>
                  <a:gd name="T1" fmla="*/ 177 h 177"/>
                  <a:gd name="T2" fmla="*/ 0 w 12"/>
                  <a:gd name="T3" fmla="*/ 0 h 177"/>
                  <a:gd name="T4" fmla="*/ 7 w 12"/>
                  <a:gd name="T5" fmla="*/ 0 h 177"/>
                  <a:gd name="T6" fmla="*/ 12 w 12"/>
                  <a:gd name="T7" fmla="*/ 177 h 177"/>
                  <a:gd name="T8" fmla="*/ 4 w 12"/>
                  <a:gd name="T9" fmla="*/ 177 h 177"/>
                  <a:gd name="T10" fmla="*/ 4 w 12"/>
                  <a:gd name="T11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77">
                    <a:moveTo>
                      <a:pt x="4" y="17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2" y="177"/>
                    </a:lnTo>
                    <a:lnTo>
                      <a:pt x="4" y="177"/>
                    </a:lnTo>
                    <a:lnTo>
                      <a:pt x="4" y="177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4"/>
              <p:cNvSpPr/>
              <p:nvPr/>
            </p:nvSpPr>
            <p:spPr bwMode="auto">
              <a:xfrm>
                <a:off x="2996" y="308"/>
                <a:ext cx="22" cy="329"/>
              </a:xfrm>
              <a:custGeom>
                <a:avLst/>
                <a:gdLst>
                  <a:gd name="T0" fmla="*/ 0 w 22"/>
                  <a:gd name="T1" fmla="*/ 0 h 329"/>
                  <a:gd name="T2" fmla="*/ 6 w 22"/>
                  <a:gd name="T3" fmla="*/ 0 h 329"/>
                  <a:gd name="T4" fmla="*/ 22 w 22"/>
                  <a:gd name="T5" fmla="*/ 329 h 329"/>
                  <a:gd name="T6" fmla="*/ 14 w 22"/>
                  <a:gd name="T7" fmla="*/ 329 h 329"/>
                  <a:gd name="T8" fmla="*/ 0 w 22"/>
                  <a:gd name="T9" fmla="*/ 0 h 329"/>
                  <a:gd name="T10" fmla="*/ 0 w 22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9">
                    <a:moveTo>
                      <a:pt x="0" y="0"/>
                    </a:moveTo>
                    <a:lnTo>
                      <a:pt x="6" y="0"/>
                    </a:lnTo>
                    <a:lnTo>
                      <a:pt x="22" y="329"/>
                    </a:lnTo>
                    <a:lnTo>
                      <a:pt x="14" y="3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5"/>
              <p:cNvSpPr>
                <a:spLocks noEditPoints="1"/>
              </p:cNvSpPr>
              <p:nvPr/>
            </p:nvSpPr>
            <p:spPr bwMode="auto">
              <a:xfrm>
                <a:off x="2933" y="340"/>
                <a:ext cx="37" cy="37"/>
              </a:xfrm>
              <a:custGeom>
                <a:avLst/>
                <a:gdLst>
                  <a:gd name="T0" fmla="*/ 0 w 24"/>
                  <a:gd name="T1" fmla="*/ 18 h 24"/>
                  <a:gd name="T2" fmla="*/ 0 w 24"/>
                  <a:gd name="T3" fmla="*/ 8 h 24"/>
                  <a:gd name="T4" fmla="*/ 0 w 24"/>
                  <a:gd name="T5" fmla="*/ 8 h 24"/>
                  <a:gd name="T6" fmla="*/ 6 w 24"/>
                  <a:gd name="T7" fmla="*/ 1 h 24"/>
                  <a:gd name="T8" fmla="*/ 6 w 24"/>
                  <a:gd name="T9" fmla="*/ 1 h 24"/>
                  <a:gd name="T10" fmla="*/ 6 w 24"/>
                  <a:gd name="T11" fmla="*/ 3 h 24"/>
                  <a:gd name="T12" fmla="*/ 6 w 24"/>
                  <a:gd name="T13" fmla="*/ 1 h 24"/>
                  <a:gd name="T14" fmla="*/ 11 w 24"/>
                  <a:gd name="T15" fmla="*/ 0 h 24"/>
                  <a:gd name="T16" fmla="*/ 11 w 24"/>
                  <a:gd name="T17" fmla="*/ 0 h 24"/>
                  <a:gd name="T18" fmla="*/ 17 w 24"/>
                  <a:gd name="T19" fmla="*/ 0 h 24"/>
                  <a:gd name="T20" fmla="*/ 17 w 24"/>
                  <a:gd name="T21" fmla="*/ 0 h 24"/>
                  <a:gd name="T22" fmla="*/ 24 w 24"/>
                  <a:gd name="T23" fmla="*/ 8 h 24"/>
                  <a:gd name="T24" fmla="*/ 24 w 24"/>
                  <a:gd name="T25" fmla="*/ 8 h 24"/>
                  <a:gd name="T26" fmla="*/ 24 w 24"/>
                  <a:gd name="T27" fmla="*/ 8 h 24"/>
                  <a:gd name="T28" fmla="*/ 24 w 24"/>
                  <a:gd name="T29" fmla="*/ 8 h 24"/>
                  <a:gd name="T30" fmla="*/ 24 w 24"/>
                  <a:gd name="T31" fmla="*/ 16 h 24"/>
                  <a:gd name="T32" fmla="*/ 24 w 24"/>
                  <a:gd name="T33" fmla="*/ 16 h 24"/>
                  <a:gd name="T34" fmla="*/ 19 w 24"/>
                  <a:gd name="T35" fmla="*/ 23 h 24"/>
                  <a:gd name="T36" fmla="*/ 19 w 24"/>
                  <a:gd name="T37" fmla="*/ 23 h 24"/>
                  <a:gd name="T38" fmla="*/ 7 w 24"/>
                  <a:gd name="T39" fmla="*/ 24 h 24"/>
                  <a:gd name="T40" fmla="*/ 0 w 24"/>
                  <a:gd name="T41" fmla="*/ 18 h 24"/>
                  <a:gd name="T42" fmla="*/ 7 w 24"/>
                  <a:gd name="T43" fmla="*/ 19 h 24"/>
                  <a:gd name="T44" fmla="*/ 19 w 24"/>
                  <a:gd name="T45" fmla="*/ 18 h 24"/>
                  <a:gd name="T46" fmla="*/ 20 w 24"/>
                  <a:gd name="T47" fmla="*/ 17 h 24"/>
                  <a:gd name="T48" fmla="*/ 20 w 24"/>
                  <a:gd name="T49" fmla="*/ 17 h 24"/>
                  <a:gd name="T50" fmla="*/ 19 w 24"/>
                  <a:gd name="T51" fmla="*/ 8 h 24"/>
                  <a:gd name="T52" fmla="*/ 19 w 24"/>
                  <a:gd name="T53" fmla="*/ 8 h 24"/>
                  <a:gd name="T54" fmla="*/ 19 w 24"/>
                  <a:gd name="T55" fmla="*/ 8 h 24"/>
                  <a:gd name="T56" fmla="*/ 17 w 24"/>
                  <a:gd name="T57" fmla="*/ 5 h 24"/>
                  <a:gd name="T58" fmla="*/ 17 w 24"/>
                  <a:gd name="T59" fmla="*/ 5 h 24"/>
                  <a:gd name="T60" fmla="*/ 11 w 24"/>
                  <a:gd name="T61" fmla="*/ 5 h 24"/>
                  <a:gd name="T62" fmla="*/ 11 w 24"/>
                  <a:gd name="T63" fmla="*/ 5 h 24"/>
                  <a:gd name="T64" fmla="*/ 7 w 24"/>
                  <a:gd name="T65" fmla="*/ 5 h 24"/>
                  <a:gd name="T66" fmla="*/ 7 w 24"/>
                  <a:gd name="T67" fmla="*/ 5 h 24"/>
                  <a:gd name="T68" fmla="*/ 7 w 24"/>
                  <a:gd name="T69" fmla="*/ 5 h 24"/>
                  <a:gd name="T70" fmla="*/ 5 w 24"/>
                  <a:gd name="T71" fmla="*/ 8 h 24"/>
                  <a:gd name="T72" fmla="*/ 5 w 24"/>
                  <a:gd name="T73" fmla="*/ 8 h 24"/>
                  <a:gd name="T74" fmla="*/ 5 w 24"/>
                  <a:gd name="T75" fmla="*/ 17 h 24"/>
                  <a:gd name="T76" fmla="*/ 5 w 24"/>
                  <a:gd name="T77" fmla="*/ 17 h 24"/>
                  <a:gd name="T78" fmla="*/ 7 w 24"/>
                  <a:gd name="T7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24">
                    <a:moveTo>
                      <a:pt x="0" y="18"/>
                    </a:moveTo>
                    <a:cubicBezTo>
                      <a:pt x="0" y="18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8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1"/>
                      <a:pt x="24" y="7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13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22"/>
                      <a:pt x="20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1" y="24"/>
                      <a:pt x="0" y="18"/>
                      <a:pt x="0" y="18"/>
                    </a:cubicBezTo>
                    <a:close/>
                    <a:moveTo>
                      <a:pt x="7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9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3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3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4" y="5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2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9"/>
                      <a:pt x="7" y="19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6"/>
              <p:cNvSpPr>
                <a:spLocks noEditPoints="1"/>
              </p:cNvSpPr>
              <p:nvPr/>
            </p:nvSpPr>
            <p:spPr bwMode="auto">
              <a:xfrm>
                <a:off x="2935" y="408"/>
                <a:ext cx="38" cy="37"/>
              </a:xfrm>
              <a:custGeom>
                <a:avLst/>
                <a:gdLst>
                  <a:gd name="T0" fmla="*/ 0 w 25"/>
                  <a:gd name="T1" fmla="*/ 18 h 24"/>
                  <a:gd name="T2" fmla="*/ 0 w 25"/>
                  <a:gd name="T3" fmla="*/ 8 h 24"/>
                  <a:gd name="T4" fmla="*/ 0 w 25"/>
                  <a:gd name="T5" fmla="*/ 8 h 24"/>
                  <a:gd name="T6" fmla="*/ 6 w 25"/>
                  <a:gd name="T7" fmla="*/ 1 h 24"/>
                  <a:gd name="T8" fmla="*/ 6 w 25"/>
                  <a:gd name="T9" fmla="*/ 1 h 24"/>
                  <a:gd name="T10" fmla="*/ 7 w 25"/>
                  <a:gd name="T11" fmla="*/ 3 h 24"/>
                  <a:gd name="T12" fmla="*/ 6 w 25"/>
                  <a:gd name="T13" fmla="*/ 1 h 24"/>
                  <a:gd name="T14" fmla="*/ 12 w 25"/>
                  <a:gd name="T15" fmla="*/ 0 h 24"/>
                  <a:gd name="T16" fmla="*/ 12 w 25"/>
                  <a:gd name="T17" fmla="*/ 0 h 24"/>
                  <a:gd name="T18" fmla="*/ 18 w 25"/>
                  <a:gd name="T19" fmla="*/ 0 h 24"/>
                  <a:gd name="T20" fmla="*/ 18 w 25"/>
                  <a:gd name="T21" fmla="*/ 0 h 24"/>
                  <a:gd name="T22" fmla="*/ 24 w 25"/>
                  <a:gd name="T23" fmla="*/ 8 h 24"/>
                  <a:gd name="T24" fmla="*/ 24 w 25"/>
                  <a:gd name="T25" fmla="*/ 8 h 24"/>
                  <a:gd name="T26" fmla="*/ 24 w 25"/>
                  <a:gd name="T27" fmla="*/ 8 h 24"/>
                  <a:gd name="T28" fmla="*/ 24 w 25"/>
                  <a:gd name="T29" fmla="*/ 8 h 24"/>
                  <a:gd name="T30" fmla="*/ 25 w 25"/>
                  <a:gd name="T31" fmla="*/ 16 h 24"/>
                  <a:gd name="T32" fmla="*/ 25 w 25"/>
                  <a:gd name="T33" fmla="*/ 16 h 24"/>
                  <a:gd name="T34" fmla="*/ 20 w 25"/>
                  <a:gd name="T35" fmla="*/ 23 h 24"/>
                  <a:gd name="T36" fmla="*/ 20 w 25"/>
                  <a:gd name="T37" fmla="*/ 23 h 24"/>
                  <a:gd name="T38" fmla="*/ 7 w 25"/>
                  <a:gd name="T39" fmla="*/ 24 h 24"/>
                  <a:gd name="T40" fmla="*/ 0 w 25"/>
                  <a:gd name="T41" fmla="*/ 18 h 24"/>
                  <a:gd name="T42" fmla="*/ 7 w 25"/>
                  <a:gd name="T43" fmla="*/ 19 h 24"/>
                  <a:gd name="T44" fmla="*/ 19 w 25"/>
                  <a:gd name="T45" fmla="*/ 18 h 24"/>
                  <a:gd name="T46" fmla="*/ 20 w 25"/>
                  <a:gd name="T47" fmla="*/ 17 h 24"/>
                  <a:gd name="T48" fmla="*/ 20 w 25"/>
                  <a:gd name="T49" fmla="*/ 17 h 24"/>
                  <a:gd name="T50" fmla="*/ 20 w 25"/>
                  <a:gd name="T51" fmla="*/ 8 h 24"/>
                  <a:gd name="T52" fmla="*/ 20 w 25"/>
                  <a:gd name="T53" fmla="*/ 8 h 24"/>
                  <a:gd name="T54" fmla="*/ 20 w 25"/>
                  <a:gd name="T55" fmla="*/ 8 h 24"/>
                  <a:gd name="T56" fmla="*/ 17 w 25"/>
                  <a:gd name="T57" fmla="*/ 5 h 24"/>
                  <a:gd name="T58" fmla="*/ 17 w 25"/>
                  <a:gd name="T59" fmla="*/ 5 h 24"/>
                  <a:gd name="T60" fmla="*/ 12 w 25"/>
                  <a:gd name="T61" fmla="*/ 5 h 24"/>
                  <a:gd name="T62" fmla="*/ 12 w 25"/>
                  <a:gd name="T63" fmla="*/ 5 h 24"/>
                  <a:gd name="T64" fmla="*/ 7 w 25"/>
                  <a:gd name="T65" fmla="*/ 5 h 24"/>
                  <a:gd name="T66" fmla="*/ 7 w 25"/>
                  <a:gd name="T67" fmla="*/ 5 h 24"/>
                  <a:gd name="T68" fmla="*/ 7 w 25"/>
                  <a:gd name="T69" fmla="*/ 5 h 24"/>
                  <a:gd name="T70" fmla="*/ 5 w 25"/>
                  <a:gd name="T71" fmla="*/ 8 h 24"/>
                  <a:gd name="T72" fmla="*/ 5 w 25"/>
                  <a:gd name="T73" fmla="*/ 8 h 24"/>
                  <a:gd name="T74" fmla="*/ 5 w 25"/>
                  <a:gd name="T75" fmla="*/ 17 h 24"/>
                  <a:gd name="T76" fmla="*/ 5 w 25"/>
                  <a:gd name="T77" fmla="*/ 17 h 24"/>
                  <a:gd name="T78" fmla="*/ 7 w 25"/>
                  <a:gd name="T7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" h="24">
                    <a:moveTo>
                      <a:pt x="0" y="18"/>
                    </a:moveTo>
                    <a:cubicBezTo>
                      <a:pt x="0" y="18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9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4" y="1"/>
                      <a:pt x="24" y="7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5" y="13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22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1" y="24"/>
                      <a:pt x="0" y="18"/>
                      <a:pt x="0" y="18"/>
                    </a:cubicBezTo>
                    <a:close/>
                    <a:moveTo>
                      <a:pt x="7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9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3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4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5" y="5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2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9"/>
                      <a:pt x="7" y="19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7"/>
              <p:cNvSpPr/>
              <p:nvPr/>
            </p:nvSpPr>
            <p:spPr bwMode="auto">
              <a:xfrm>
                <a:off x="2844" y="580"/>
                <a:ext cx="45" cy="57"/>
              </a:xfrm>
              <a:custGeom>
                <a:avLst/>
                <a:gdLst>
                  <a:gd name="T0" fmla="*/ 25 w 29"/>
                  <a:gd name="T1" fmla="*/ 37 h 37"/>
                  <a:gd name="T2" fmla="*/ 24 w 29"/>
                  <a:gd name="T3" fmla="*/ 18 h 37"/>
                  <a:gd name="T4" fmla="*/ 14 w 29"/>
                  <a:gd name="T5" fmla="*/ 5 h 37"/>
                  <a:gd name="T6" fmla="*/ 14 w 29"/>
                  <a:gd name="T7" fmla="*/ 5 h 37"/>
                  <a:gd name="T8" fmla="*/ 14 w 29"/>
                  <a:gd name="T9" fmla="*/ 5 h 37"/>
                  <a:gd name="T10" fmla="*/ 14 w 29"/>
                  <a:gd name="T11" fmla="*/ 5 h 37"/>
                  <a:gd name="T12" fmla="*/ 5 w 29"/>
                  <a:gd name="T13" fmla="*/ 19 h 37"/>
                  <a:gd name="T14" fmla="*/ 5 w 29"/>
                  <a:gd name="T15" fmla="*/ 19 h 37"/>
                  <a:gd name="T16" fmla="*/ 6 w 29"/>
                  <a:gd name="T17" fmla="*/ 36 h 37"/>
                  <a:gd name="T18" fmla="*/ 1 w 29"/>
                  <a:gd name="T19" fmla="*/ 36 h 37"/>
                  <a:gd name="T20" fmla="*/ 1 w 29"/>
                  <a:gd name="T21" fmla="*/ 19 h 37"/>
                  <a:gd name="T22" fmla="*/ 13 w 29"/>
                  <a:gd name="T23" fmla="*/ 1 h 37"/>
                  <a:gd name="T24" fmla="*/ 13 w 29"/>
                  <a:gd name="T25" fmla="*/ 1 h 37"/>
                  <a:gd name="T26" fmla="*/ 13 w 29"/>
                  <a:gd name="T27" fmla="*/ 1 h 37"/>
                  <a:gd name="T28" fmla="*/ 13 w 29"/>
                  <a:gd name="T29" fmla="*/ 1 h 37"/>
                  <a:gd name="T30" fmla="*/ 29 w 29"/>
                  <a:gd name="T31" fmla="*/ 18 h 37"/>
                  <a:gd name="T32" fmla="*/ 29 w 29"/>
                  <a:gd name="T33" fmla="*/ 18 h 37"/>
                  <a:gd name="T34" fmla="*/ 29 w 29"/>
                  <a:gd name="T35" fmla="*/ 37 h 37"/>
                  <a:gd name="T36" fmla="*/ 25 w 29"/>
                  <a:gd name="T3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7">
                    <a:moveTo>
                      <a:pt x="25" y="37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5"/>
                      <a:pt x="16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6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3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6" y="0"/>
                      <a:pt x="28" y="2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5" y="37"/>
                      <a:pt x="25" y="37"/>
                      <a:pt x="25" y="37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2" name="Group 4"/>
            <p:cNvGrpSpPr>
              <a:grpSpLocks noChangeAspect="1"/>
            </p:cNvGrpSpPr>
            <p:nvPr/>
          </p:nvGrpSpPr>
          <p:grpSpPr bwMode="auto">
            <a:xfrm>
              <a:off x="862860" y="1512810"/>
              <a:ext cx="2522339" cy="1331495"/>
              <a:chOff x="3164" y="166"/>
              <a:chExt cx="538" cy="284"/>
            </a:xfrm>
          </p:grpSpPr>
          <p:sp>
            <p:nvSpPr>
              <p:cNvPr id="27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164" y="166"/>
                <a:ext cx="538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5"/>
              <p:cNvSpPr/>
              <p:nvPr/>
            </p:nvSpPr>
            <p:spPr bwMode="auto">
              <a:xfrm>
                <a:off x="3227" y="177"/>
                <a:ext cx="484" cy="272"/>
              </a:xfrm>
              <a:custGeom>
                <a:avLst/>
                <a:gdLst>
                  <a:gd name="T0" fmla="*/ 132 w 324"/>
                  <a:gd name="T1" fmla="*/ 23 h 181"/>
                  <a:gd name="T2" fmla="*/ 119 w 324"/>
                  <a:gd name="T3" fmla="*/ 26 h 181"/>
                  <a:gd name="T4" fmla="*/ 105 w 324"/>
                  <a:gd name="T5" fmla="*/ 31 h 181"/>
                  <a:gd name="T6" fmla="*/ 35 w 324"/>
                  <a:gd name="T7" fmla="*/ 62 h 181"/>
                  <a:gd name="T8" fmla="*/ 27 w 324"/>
                  <a:gd name="T9" fmla="*/ 71 h 181"/>
                  <a:gd name="T10" fmla="*/ 20 w 324"/>
                  <a:gd name="T11" fmla="*/ 87 h 181"/>
                  <a:gd name="T12" fmla="*/ 11 w 324"/>
                  <a:gd name="T13" fmla="*/ 110 h 181"/>
                  <a:gd name="T14" fmla="*/ 24 w 324"/>
                  <a:gd name="T15" fmla="*/ 117 h 181"/>
                  <a:gd name="T16" fmla="*/ 31 w 324"/>
                  <a:gd name="T17" fmla="*/ 134 h 181"/>
                  <a:gd name="T18" fmla="*/ 50 w 324"/>
                  <a:gd name="T19" fmla="*/ 138 h 181"/>
                  <a:gd name="T20" fmla="*/ 70 w 324"/>
                  <a:gd name="T21" fmla="*/ 147 h 181"/>
                  <a:gd name="T22" fmla="*/ 93 w 324"/>
                  <a:gd name="T23" fmla="*/ 164 h 181"/>
                  <a:gd name="T24" fmla="*/ 107 w 324"/>
                  <a:gd name="T25" fmla="*/ 160 h 181"/>
                  <a:gd name="T26" fmla="*/ 120 w 324"/>
                  <a:gd name="T27" fmla="*/ 170 h 181"/>
                  <a:gd name="T28" fmla="*/ 155 w 324"/>
                  <a:gd name="T29" fmla="*/ 180 h 181"/>
                  <a:gd name="T30" fmla="*/ 185 w 324"/>
                  <a:gd name="T31" fmla="*/ 156 h 181"/>
                  <a:gd name="T32" fmla="*/ 229 w 324"/>
                  <a:gd name="T33" fmla="*/ 148 h 181"/>
                  <a:gd name="T34" fmla="*/ 252 w 324"/>
                  <a:gd name="T35" fmla="*/ 139 h 181"/>
                  <a:gd name="T36" fmla="*/ 272 w 324"/>
                  <a:gd name="T37" fmla="*/ 143 h 181"/>
                  <a:gd name="T38" fmla="*/ 307 w 324"/>
                  <a:gd name="T39" fmla="*/ 120 h 181"/>
                  <a:gd name="T40" fmla="*/ 307 w 324"/>
                  <a:gd name="T41" fmla="*/ 65 h 181"/>
                  <a:gd name="T42" fmla="*/ 269 w 324"/>
                  <a:gd name="T43" fmla="*/ 45 h 181"/>
                  <a:gd name="T44" fmla="*/ 260 w 324"/>
                  <a:gd name="T45" fmla="*/ 17 h 181"/>
                  <a:gd name="T46" fmla="*/ 221 w 324"/>
                  <a:gd name="T47" fmla="*/ 18 h 181"/>
                  <a:gd name="T48" fmla="*/ 177 w 324"/>
                  <a:gd name="T49" fmla="*/ 32 h 181"/>
                  <a:gd name="T50" fmla="*/ 153 w 324"/>
                  <a:gd name="T51" fmla="*/ 37 h 181"/>
                  <a:gd name="T52" fmla="*/ 134 w 324"/>
                  <a:gd name="T53" fmla="*/ 26 h 181"/>
                  <a:gd name="T54" fmla="*/ 132 w 324"/>
                  <a:gd name="T55" fmla="*/ 2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4" h="181">
                    <a:moveTo>
                      <a:pt x="132" y="23"/>
                    </a:moveTo>
                    <a:cubicBezTo>
                      <a:pt x="129" y="20"/>
                      <a:pt x="123" y="19"/>
                      <a:pt x="119" y="26"/>
                    </a:cubicBezTo>
                    <a:cubicBezTo>
                      <a:pt x="113" y="24"/>
                      <a:pt x="109" y="23"/>
                      <a:pt x="105" y="31"/>
                    </a:cubicBezTo>
                    <a:cubicBezTo>
                      <a:pt x="78" y="3"/>
                      <a:pt x="36" y="31"/>
                      <a:pt x="35" y="62"/>
                    </a:cubicBezTo>
                    <a:cubicBezTo>
                      <a:pt x="29" y="61"/>
                      <a:pt x="26" y="66"/>
                      <a:pt x="27" y="71"/>
                    </a:cubicBezTo>
                    <a:cubicBezTo>
                      <a:pt x="13" y="71"/>
                      <a:pt x="17" y="83"/>
                      <a:pt x="20" y="87"/>
                    </a:cubicBezTo>
                    <a:cubicBezTo>
                      <a:pt x="6" y="89"/>
                      <a:pt x="0" y="102"/>
                      <a:pt x="11" y="110"/>
                    </a:cubicBezTo>
                    <a:cubicBezTo>
                      <a:pt x="16" y="113"/>
                      <a:pt x="26" y="114"/>
                      <a:pt x="24" y="117"/>
                    </a:cubicBezTo>
                    <a:cubicBezTo>
                      <a:pt x="19" y="125"/>
                      <a:pt x="24" y="133"/>
                      <a:pt x="31" y="134"/>
                    </a:cubicBezTo>
                    <a:cubicBezTo>
                      <a:pt x="40" y="135"/>
                      <a:pt x="45" y="135"/>
                      <a:pt x="50" y="138"/>
                    </a:cubicBezTo>
                    <a:cubicBezTo>
                      <a:pt x="58" y="143"/>
                      <a:pt x="58" y="154"/>
                      <a:pt x="70" y="147"/>
                    </a:cubicBezTo>
                    <a:cubicBezTo>
                      <a:pt x="71" y="157"/>
                      <a:pt x="80" y="168"/>
                      <a:pt x="93" y="164"/>
                    </a:cubicBezTo>
                    <a:cubicBezTo>
                      <a:pt x="98" y="163"/>
                      <a:pt x="103" y="159"/>
                      <a:pt x="107" y="160"/>
                    </a:cubicBezTo>
                    <a:cubicBezTo>
                      <a:pt x="112" y="161"/>
                      <a:pt x="116" y="166"/>
                      <a:pt x="120" y="170"/>
                    </a:cubicBezTo>
                    <a:cubicBezTo>
                      <a:pt x="133" y="179"/>
                      <a:pt x="142" y="181"/>
                      <a:pt x="155" y="180"/>
                    </a:cubicBezTo>
                    <a:cubicBezTo>
                      <a:pt x="164" y="179"/>
                      <a:pt x="179" y="173"/>
                      <a:pt x="185" y="156"/>
                    </a:cubicBezTo>
                    <a:cubicBezTo>
                      <a:pt x="193" y="166"/>
                      <a:pt x="220" y="175"/>
                      <a:pt x="229" y="148"/>
                    </a:cubicBezTo>
                    <a:cubicBezTo>
                      <a:pt x="246" y="170"/>
                      <a:pt x="254" y="150"/>
                      <a:pt x="252" y="139"/>
                    </a:cubicBezTo>
                    <a:cubicBezTo>
                      <a:pt x="258" y="142"/>
                      <a:pt x="265" y="144"/>
                      <a:pt x="272" y="143"/>
                    </a:cubicBezTo>
                    <a:cubicBezTo>
                      <a:pt x="292" y="140"/>
                      <a:pt x="297" y="131"/>
                      <a:pt x="307" y="120"/>
                    </a:cubicBezTo>
                    <a:cubicBezTo>
                      <a:pt x="324" y="101"/>
                      <a:pt x="318" y="84"/>
                      <a:pt x="307" y="65"/>
                    </a:cubicBezTo>
                    <a:cubicBezTo>
                      <a:pt x="299" y="52"/>
                      <a:pt x="283" y="49"/>
                      <a:pt x="269" y="45"/>
                    </a:cubicBezTo>
                    <a:cubicBezTo>
                      <a:pt x="270" y="34"/>
                      <a:pt x="268" y="23"/>
                      <a:pt x="260" y="17"/>
                    </a:cubicBezTo>
                    <a:cubicBezTo>
                      <a:pt x="247" y="6"/>
                      <a:pt x="228" y="9"/>
                      <a:pt x="221" y="18"/>
                    </a:cubicBezTo>
                    <a:cubicBezTo>
                      <a:pt x="205" y="0"/>
                      <a:pt x="182" y="8"/>
                      <a:pt x="177" y="32"/>
                    </a:cubicBezTo>
                    <a:cubicBezTo>
                      <a:pt x="163" y="24"/>
                      <a:pt x="154" y="32"/>
                      <a:pt x="153" y="37"/>
                    </a:cubicBezTo>
                    <a:cubicBezTo>
                      <a:pt x="153" y="26"/>
                      <a:pt x="146" y="14"/>
                      <a:pt x="134" y="26"/>
                    </a:cubicBezTo>
                    <a:lnTo>
                      <a:pt x="132" y="2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744E4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6"/>
              <p:cNvSpPr/>
              <p:nvPr/>
            </p:nvSpPr>
            <p:spPr bwMode="auto">
              <a:xfrm>
                <a:off x="3252" y="195"/>
                <a:ext cx="435" cy="236"/>
              </a:xfrm>
              <a:custGeom>
                <a:avLst/>
                <a:gdLst>
                  <a:gd name="T0" fmla="*/ 118 w 291"/>
                  <a:gd name="T1" fmla="*/ 19 h 157"/>
                  <a:gd name="T2" fmla="*/ 106 w 291"/>
                  <a:gd name="T3" fmla="*/ 22 h 157"/>
                  <a:gd name="T4" fmla="*/ 94 w 291"/>
                  <a:gd name="T5" fmla="*/ 26 h 157"/>
                  <a:gd name="T6" fmla="*/ 31 w 291"/>
                  <a:gd name="T7" fmla="*/ 52 h 157"/>
                  <a:gd name="T8" fmla="*/ 24 w 291"/>
                  <a:gd name="T9" fmla="*/ 59 h 157"/>
                  <a:gd name="T10" fmla="*/ 18 w 291"/>
                  <a:gd name="T11" fmla="*/ 74 h 157"/>
                  <a:gd name="T12" fmla="*/ 10 w 291"/>
                  <a:gd name="T13" fmla="*/ 93 h 157"/>
                  <a:gd name="T14" fmla="*/ 22 w 291"/>
                  <a:gd name="T15" fmla="*/ 100 h 157"/>
                  <a:gd name="T16" fmla="*/ 28 w 291"/>
                  <a:gd name="T17" fmla="*/ 114 h 157"/>
                  <a:gd name="T18" fmla="*/ 46 w 291"/>
                  <a:gd name="T19" fmla="*/ 118 h 157"/>
                  <a:gd name="T20" fmla="*/ 63 w 291"/>
                  <a:gd name="T21" fmla="*/ 126 h 157"/>
                  <a:gd name="T22" fmla="*/ 85 w 291"/>
                  <a:gd name="T23" fmla="*/ 141 h 157"/>
                  <a:gd name="T24" fmla="*/ 97 w 291"/>
                  <a:gd name="T25" fmla="*/ 138 h 157"/>
                  <a:gd name="T26" fmla="*/ 109 w 291"/>
                  <a:gd name="T27" fmla="*/ 146 h 157"/>
                  <a:gd name="T28" fmla="*/ 140 w 291"/>
                  <a:gd name="T29" fmla="*/ 156 h 157"/>
                  <a:gd name="T30" fmla="*/ 167 w 291"/>
                  <a:gd name="T31" fmla="*/ 135 h 157"/>
                  <a:gd name="T32" fmla="*/ 206 w 291"/>
                  <a:gd name="T33" fmla="*/ 129 h 157"/>
                  <a:gd name="T34" fmla="*/ 227 w 291"/>
                  <a:gd name="T35" fmla="*/ 121 h 157"/>
                  <a:gd name="T36" fmla="*/ 245 w 291"/>
                  <a:gd name="T37" fmla="*/ 125 h 157"/>
                  <a:gd name="T38" fmla="*/ 277 w 291"/>
                  <a:gd name="T39" fmla="*/ 105 h 157"/>
                  <a:gd name="T40" fmla="*/ 275 w 291"/>
                  <a:gd name="T41" fmla="*/ 58 h 157"/>
                  <a:gd name="T42" fmla="*/ 241 w 291"/>
                  <a:gd name="T43" fmla="*/ 40 h 157"/>
                  <a:gd name="T44" fmla="*/ 233 w 291"/>
                  <a:gd name="T45" fmla="*/ 15 h 157"/>
                  <a:gd name="T46" fmla="*/ 198 w 291"/>
                  <a:gd name="T47" fmla="*/ 16 h 157"/>
                  <a:gd name="T48" fmla="*/ 158 w 291"/>
                  <a:gd name="T49" fmla="*/ 28 h 157"/>
                  <a:gd name="T50" fmla="*/ 136 w 291"/>
                  <a:gd name="T51" fmla="*/ 32 h 157"/>
                  <a:gd name="T52" fmla="*/ 119 w 291"/>
                  <a:gd name="T53" fmla="*/ 22 h 157"/>
                  <a:gd name="T54" fmla="*/ 118 w 291"/>
                  <a:gd name="T55" fmla="*/ 1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157">
                    <a:moveTo>
                      <a:pt x="118" y="19"/>
                    </a:moveTo>
                    <a:cubicBezTo>
                      <a:pt x="115" y="16"/>
                      <a:pt x="109" y="16"/>
                      <a:pt x="106" y="22"/>
                    </a:cubicBezTo>
                    <a:cubicBezTo>
                      <a:pt x="101" y="20"/>
                      <a:pt x="97" y="19"/>
                      <a:pt x="94" y="26"/>
                    </a:cubicBezTo>
                    <a:cubicBezTo>
                      <a:pt x="69" y="1"/>
                      <a:pt x="31" y="25"/>
                      <a:pt x="31" y="52"/>
                    </a:cubicBezTo>
                    <a:cubicBezTo>
                      <a:pt x="26" y="51"/>
                      <a:pt x="23" y="55"/>
                      <a:pt x="24" y="59"/>
                    </a:cubicBezTo>
                    <a:cubicBezTo>
                      <a:pt x="11" y="60"/>
                      <a:pt x="15" y="70"/>
                      <a:pt x="18" y="74"/>
                    </a:cubicBezTo>
                    <a:cubicBezTo>
                      <a:pt x="5" y="75"/>
                      <a:pt x="0" y="86"/>
                      <a:pt x="10" y="93"/>
                    </a:cubicBezTo>
                    <a:cubicBezTo>
                      <a:pt x="14" y="96"/>
                      <a:pt x="23" y="97"/>
                      <a:pt x="22" y="100"/>
                    </a:cubicBezTo>
                    <a:cubicBezTo>
                      <a:pt x="18" y="107"/>
                      <a:pt x="22" y="113"/>
                      <a:pt x="28" y="114"/>
                    </a:cubicBezTo>
                    <a:cubicBezTo>
                      <a:pt x="36" y="115"/>
                      <a:pt x="41" y="115"/>
                      <a:pt x="46" y="118"/>
                    </a:cubicBezTo>
                    <a:cubicBezTo>
                      <a:pt x="53" y="122"/>
                      <a:pt x="53" y="132"/>
                      <a:pt x="63" y="126"/>
                    </a:cubicBezTo>
                    <a:cubicBezTo>
                      <a:pt x="65" y="134"/>
                      <a:pt x="73" y="145"/>
                      <a:pt x="85" y="141"/>
                    </a:cubicBezTo>
                    <a:cubicBezTo>
                      <a:pt x="89" y="140"/>
                      <a:pt x="93" y="137"/>
                      <a:pt x="97" y="138"/>
                    </a:cubicBezTo>
                    <a:cubicBezTo>
                      <a:pt x="102" y="138"/>
                      <a:pt x="105" y="143"/>
                      <a:pt x="109" y="146"/>
                    </a:cubicBezTo>
                    <a:cubicBezTo>
                      <a:pt x="120" y="155"/>
                      <a:pt x="128" y="157"/>
                      <a:pt x="140" y="156"/>
                    </a:cubicBezTo>
                    <a:cubicBezTo>
                      <a:pt x="149" y="155"/>
                      <a:pt x="161" y="150"/>
                      <a:pt x="167" y="135"/>
                    </a:cubicBezTo>
                    <a:cubicBezTo>
                      <a:pt x="175" y="144"/>
                      <a:pt x="199" y="152"/>
                      <a:pt x="206" y="129"/>
                    </a:cubicBezTo>
                    <a:cubicBezTo>
                      <a:pt x="222" y="148"/>
                      <a:pt x="229" y="131"/>
                      <a:pt x="227" y="121"/>
                    </a:cubicBezTo>
                    <a:cubicBezTo>
                      <a:pt x="233" y="124"/>
                      <a:pt x="239" y="126"/>
                      <a:pt x="245" y="125"/>
                    </a:cubicBezTo>
                    <a:cubicBezTo>
                      <a:pt x="263" y="123"/>
                      <a:pt x="268" y="115"/>
                      <a:pt x="277" y="105"/>
                    </a:cubicBezTo>
                    <a:cubicBezTo>
                      <a:pt x="291" y="90"/>
                      <a:pt x="285" y="75"/>
                      <a:pt x="275" y="58"/>
                    </a:cubicBezTo>
                    <a:cubicBezTo>
                      <a:pt x="268" y="46"/>
                      <a:pt x="254" y="44"/>
                      <a:pt x="241" y="40"/>
                    </a:cubicBezTo>
                    <a:cubicBezTo>
                      <a:pt x="242" y="31"/>
                      <a:pt x="240" y="21"/>
                      <a:pt x="233" y="15"/>
                    </a:cubicBezTo>
                    <a:cubicBezTo>
                      <a:pt x="221" y="5"/>
                      <a:pt x="204" y="8"/>
                      <a:pt x="198" y="16"/>
                    </a:cubicBezTo>
                    <a:cubicBezTo>
                      <a:pt x="183" y="0"/>
                      <a:pt x="162" y="7"/>
                      <a:pt x="158" y="28"/>
                    </a:cubicBezTo>
                    <a:cubicBezTo>
                      <a:pt x="145" y="20"/>
                      <a:pt x="138" y="27"/>
                      <a:pt x="136" y="32"/>
                    </a:cubicBezTo>
                    <a:cubicBezTo>
                      <a:pt x="137" y="22"/>
                      <a:pt x="130" y="12"/>
                      <a:pt x="119" y="22"/>
                    </a:cubicBezTo>
                    <a:lnTo>
                      <a:pt x="118" y="19"/>
                    </a:lnTo>
                    <a:close/>
                  </a:path>
                </a:pathLst>
              </a:custGeom>
              <a:solidFill>
                <a:srgbClr val="DBF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7"/>
              <p:cNvSpPr/>
              <p:nvPr/>
            </p:nvSpPr>
            <p:spPr bwMode="auto">
              <a:xfrm>
                <a:off x="3163" y="154"/>
                <a:ext cx="246" cy="162"/>
              </a:xfrm>
              <a:custGeom>
                <a:avLst/>
                <a:gdLst>
                  <a:gd name="T0" fmla="*/ 88 w 165"/>
                  <a:gd name="T1" fmla="*/ 15 h 108"/>
                  <a:gd name="T2" fmla="*/ 95 w 165"/>
                  <a:gd name="T3" fmla="*/ 16 h 108"/>
                  <a:gd name="T4" fmla="*/ 103 w 165"/>
                  <a:gd name="T5" fmla="*/ 18 h 108"/>
                  <a:gd name="T6" fmla="*/ 143 w 165"/>
                  <a:gd name="T7" fmla="*/ 33 h 108"/>
                  <a:gd name="T8" fmla="*/ 149 w 165"/>
                  <a:gd name="T9" fmla="*/ 37 h 108"/>
                  <a:gd name="T10" fmla="*/ 155 w 165"/>
                  <a:gd name="T11" fmla="*/ 47 h 108"/>
                  <a:gd name="T12" fmla="*/ 163 w 165"/>
                  <a:gd name="T13" fmla="*/ 57 h 108"/>
                  <a:gd name="T14" fmla="*/ 158 w 165"/>
                  <a:gd name="T15" fmla="*/ 65 h 108"/>
                  <a:gd name="T16" fmla="*/ 157 w 165"/>
                  <a:gd name="T17" fmla="*/ 75 h 108"/>
                  <a:gd name="T18" fmla="*/ 148 w 165"/>
                  <a:gd name="T19" fmla="*/ 78 h 108"/>
                  <a:gd name="T20" fmla="*/ 140 w 165"/>
                  <a:gd name="T21" fmla="*/ 84 h 108"/>
                  <a:gd name="T22" fmla="*/ 131 w 165"/>
                  <a:gd name="T23" fmla="*/ 96 h 108"/>
                  <a:gd name="T24" fmla="*/ 123 w 165"/>
                  <a:gd name="T25" fmla="*/ 94 h 108"/>
                  <a:gd name="T26" fmla="*/ 119 w 165"/>
                  <a:gd name="T27" fmla="*/ 100 h 108"/>
                  <a:gd name="T28" fmla="*/ 102 w 165"/>
                  <a:gd name="T29" fmla="*/ 108 h 108"/>
                  <a:gd name="T30" fmla="*/ 83 w 165"/>
                  <a:gd name="T31" fmla="*/ 95 h 108"/>
                  <a:gd name="T32" fmla="*/ 60 w 165"/>
                  <a:gd name="T33" fmla="*/ 93 h 108"/>
                  <a:gd name="T34" fmla="*/ 46 w 165"/>
                  <a:gd name="T35" fmla="*/ 89 h 108"/>
                  <a:gd name="T36" fmla="*/ 36 w 165"/>
                  <a:gd name="T37" fmla="*/ 92 h 108"/>
                  <a:gd name="T38" fmla="*/ 8 w 165"/>
                  <a:gd name="T39" fmla="*/ 80 h 108"/>
                  <a:gd name="T40" fmla="*/ 4 w 165"/>
                  <a:gd name="T41" fmla="*/ 51 h 108"/>
                  <a:gd name="T42" fmla="*/ 21 w 165"/>
                  <a:gd name="T43" fmla="*/ 34 h 108"/>
                  <a:gd name="T44" fmla="*/ 23 w 165"/>
                  <a:gd name="T45" fmla="*/ 16 h 108"/>
                  <a:gd name="T46" fmla="*/ 43 w 165"/>
                  <a:gd name="T47" fmla="*/ 16 h 108"/>
                  <a:gd name="T48" fmla="*/ 67 w 165"/>
                  <a:gd name="T49" fmla="*/ 22 h 108"/>
                  <a:gd name="T50" fmla="*/ 80 w 165"/>
                  <a:gd name="T51" fmla="*/ 24 h 108"/>
                  <a:gd name="T52" fmla="*/ 88 w 165"/>
                  <a:gd name="T53" fmla="*/ 17 h 108"/>
                  <a:gd name="T54" fmla="*/ 88 w 165"/>
                  <a:gd name="T5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" h="108">
                    <a:moveTo>
                      <a:pt x="88" y="15"/>
                    </a:moveTo>
                    <a:cubicBezTo>
                      <a:pt x="89" y="13"/>
                      <a:pt x="92" y="12"/>
                      <a:pt x="95" y="16"/>
                    </a:cubicBezTo>
                    <a:cubicBezTo>
                      <a:pt x="97" y="14"/>
                      <a:pt x="101" y="13"/>
                      <a:pt x="103" y="18"/>
                    </a:cubicBezTo>
                    <a:cubicBezTo>
                      <a:pt x="119" y="0"/>
                      <a:pt x="142" y="14"/>
                      <a:pt x="143" y="33"/>
                    </a:cubicBezTo>
                    <a:cubicBezTo>
                      <a:pt x="146" y="32"/>
                      <a:pt x="148" y="34"/>
                      <a:pt x="149" y="37"/>
                    </a:cubicBezTo>
                    <a:cubicBezTo>
                      <a:pt x="157" y="39"/>
                      <a:pt x="153" y="44"/>
                      <a:pt x="155" y="47"/>
                    </a:cubicBezTo>
                    <a:cubicBezTo>
                      <a:pt x="162" y="47"/>
                      <a:pt x="165" y="53"/>
                      <a:pt x="163" y="57"/>
                    </a:cubicBezTo>
                    <a:cubicBezTo>
                      <a:pt x="162" y="61"/>
                      <a:pt x="156" y="63"/>
                      <a:pt x="158" y="65"/>
                    </a:cubicBezTo>
                    <a:cubicBezTo>
                      <a:pt x="161" y="69"/>
                      <a:pt x="160" y="74"/>
                      <a:pt x="157" y="75"/>
                    </a:cubicBezTo>
                    <a:cubicBezTo>
                      <a:pt x="153" y="76"/>
                      <a:pt x="150" y="76"/>
                      <a:pt x="148" y="78"/>
                    </a:cubicBezTo>
                    <a:cubicBezTo>
                      <a:pt x="145" y="81"/>
                      <a:pt x="146" y="88"/>
                      <a:pt x="140" y="84"/>
                    </a:cubicBezTo>
                    <a:cubicBezTo>
                      <a:pt x="140" y="90"/>
                      <a:pt x="138" y="97"/>
                      <a:pt x="131" y="96"/>
                    </a:cubicBezTo>
                    <a:cubicBezTo>
                      <a:pt x="128" y="95"/>
                      <a:pt x="125" y="93"/>
                      <a:pt x="123" y="94"/>
                    </a:cubicBezTo>
                    <a:cubicBezTo>
                      <a:pt x="120" y="94"/>
                      <a:pt x="121" y="97"/>
                      <a:pt x="119" y="100"/>
                    </a:cubicBezTo>
                    <a:cubicBezTo>
                      <a:pt x="115" y="106"/>
                      <a:pt x="109" y="108"/>
                      <a:pt x="102" y="108"/>
                    </a:cubicBezTo>
                    <a:cubicBezTo>
                      <a:pt x="97" y="108"/>
                      <a:pt x="89" y="105"/>
                      <a:pt x="83" y="95"/>
                    </a:cubicBezTo>
                    <a:cubicBezTo>
                      <a:pt x="80" y="102"/>
                      <a:pt x="65" y="104"/>
                      <a:pt x="60" y="93"/>
                    </a:cubicBezTo>
                    <a:cubicBezTo>
                      <a:pt x="55" y="103"/>
                      <a:pt x="48" y="95"/>
                      <a:pt x="46" y="89"/>
                    </a:cubicBezTo>
                    <a:cubicBezTo>
                      <a:pt x="44" y="91"/>
                      <a:pt x="40" y="92"/>
                      <a:pt x="36" y="92"/>
                    </a:cubicBezTo>
                    <a:cubicBezTo>
                      <a:pt x="25" y="94"/>
                      <a:pt x="14" y="87"/>
                      <a:pt x="8" y="80"/>
                    </a:cubicBezTo>
                    <a:cubicBezTo>
                      <a:pt x="0" y="70"/>
                      <a:pt x="1" y="59"/>
                      <a:pt x="4" y="51"/>
                    </a:cubicBezTo>
                    <a:cubicBezTo>
                      <a:pt x="6" y="42"/>
                      <a:pt x="15" y="37"/>
                      <a:pt x="21" y="34"/>
                    </a:cubicBezTo>
                    <a:cubicBezTo>
                      <a:pt x="19" y="27"/>
                      <a:pt x="19" y="20"/>
                      <a:pt x="23" y="16"/>
                    </a:cubicBezTo>
                    <a:cubicBezTo>
                      <a:pt x="29" y="11"/>
                      <a:pt x="36" y="13"/>
                      <a:pt x="43" y="16"/>
                    </a:cubicBezTo>
                    <a:cubicBezTo>
                      <a:pt x="48" y="5"/>
                      <a:pt x="61" y="8"/>
                      <a:pt x="67" y="22"/>
                    </a:cubicBezTo>
                    <a:cubicBezTo>
                      <a:pt x="73" y="13"/>
                      <a:pt x="78" y="21"/>
                      <a:pt x="80" y="24"/>
                    </a:cubicBezTo>
                    <a:cubicBezTo>
                      <a:pt x="77" y="16"/>
                      <a:pt x="81" y="10"/>
                      <a:pt x="88" y="17"/>
                    </a:cubicBezTo>
                    <a:lnTo>
                      <a:pt x="88" y="1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744E4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8"/>
              <p:cNvSpPr/>
              <p:nvPr/>
            </p:nvSpPr>
            <p:spPr bwMode="auto">
              <a:xfrm>
                <a:off x="3188" y="171"/>
                <a:ext cx="194" cy="129"/>
              </a:xfrm>
              <a:custGeom>
                <a:avLst/>
                <a:gdLst>
                  <a:gd name="T0" fmla="*/ 70 w 130"/>
                  <a:gd name="T1" fmla="*/ 13 h 86"/>
                  <a:gd name="T2" fmla="*/ 75 w 130"/>
                  <a:gd name="T3" fmla="*/ 13 h 86"/>
                  <a:gd name="T4" fmla="*/ 81 w 130"/>
                  <a:gd name="T5" fmla="*/ 15 h 86"/>
                  <a:gd name="T6" fmla="*/ 113 w 130"/>
                  <a:gd name="T7" fmla="*/ 26 h 86"/>
                  <a:gd name="T8" fmla="*/ 117 w 130"/>
                  <a:gd name="T9" fmla="*/ 30 h 86"/>
                  <a:gd name="T10" fmla="*/ 122 w 130"/>
                  <a:gd name="T11" fmla="*/ 38 h 86"/>
                  <a:gd name="T12" fmla="*/ 129 w 130"/>
                  <a:gd name="T13" fmla="*/ 46 h 86"/>
                  <a:gd name="T14" fmla="*/ 125 w 130"/>
                  <a:gd name="T15" fmla="*/ 52 h 86"/>
                  <a:gd name="T16" fmla="*/ 124 w 130"/>
                  <a:gd name="T17" fmla="*/ 60 h 86"/>
                  <a:gd name="T18" fmla="*/ 117 w 130"/>
                  <a:gd name="T19" fmla="*/ 62 h 86"/>
                  <a:gd name="T20" fmla="*/ 110 w 130"/>
                  <a:gd name="T21" fmla="*/ 68 h 86"/>
                  <a:gd name="T22" fmla="*/ 103 w 130"/>
                  <a:gd name="T23" fmla="*/ 76 h 86"/>
                  <a:gd name="T24" fmla="*/ 97 w 130"/>
                  <a:gd name="T25" fmla="*/ 75 h 86"/>
                  <a:gd name="T26" fmla="*/ 94 w 130"/>
                  <a:gd name="T27" fmla="*/ 80 h 86"/>
                  <a:gd name="T28" fmla="*/ 81 w 130"/>
                  <a:gd name="T29" fmla="*/ 86 h 86"/>
                  <a:gd name="T30" fmla="*/ 65 w 130"/>
                  <a:gd name="T31" fmla="*/ 76 h 86"/>
                  <a:gd name="T32" fmla="*/ 47 w 130"/>
                  <a:gd name="T33" fmla="*/ 74 h 86"/>
                  <a:gd name="T34" fmla="*/ 36 w 130"/>
                  <a:gd name="T35" fmla="*/ 71 h 86"/>
                  <a:gd name="T36" fmla="*/ 28 w 130"/>
                  <a:gd name="T37" fmla="*/ 74 h 86"/>
                  <a:gd name="T38" fmla="*/ 6 w 130"/>
                  <a:gd name="T39" fmla="*/ 64 h 86"/>
                  <a:gd name="T40" fmla="*/ 2 w 130"/>
                  <a:gd name="T41" fmla="*/ 41 h 86"/>
                  <a:gd name="T42" fmla="*/ 16 w 130"/>
                  <a:gd name="T43" fmla="*/ 27 h 86"/>
                  <a:gd name="T44" fmla="*/ 17 w 130"/>
                  <a:gd name="T45" fmla="*/ 13 h 86"/>
                  <a:gd name="T46" fmla="*/ 33 w 130"/>
                  <a:gd name="T47" fmla="*/ 13 h 86"/>
                  <a:gd name="T48" fmla="*/ 53 w 130"/>
                  <a:gd name="T49" fmla="*/ 18 h 86"/>
                  <a:gd name="T50" fmla="*/ 63 w 130"/>
                  <a:gd name="T51" fmla="*/ 19 h 86"/>
                  <a:gd name="T52" fmla="*/ 69 w 130"/>
                  <a:gd name="T53" fmla="*/ 14 h 86"/>
                  <a:gd name="T54" fmla="*/ 70 w 130"/>
                  <a:gd name="T55" fmla="*/ 1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0" h="86">
                    <a:moveTo>
                      <a:pt x="70" y="13"/>
                    </a:moveTo>
                    <a:cubicBezTo>
                      <a:pt x="70" y="11"/>
                      <a:pt x="73" y="10"/>
                      <a:pt x="75" y="13"/>
                    </a:cubicBezTo>
                    <a:cubicBezTo>
                      <a:pt x="77" y="11"/>
                      <a:pt x="79" y="11"/>
                      <a:pt x="81" y="15"/>
                    </a:cubicBezTo>
                    <a:cubicBezTo>
                      <a:pt x="94" y="0"/>
                      <a:pt x="112" y="12"/>
                      <a:pt x="113" y="26"/>
                    </a:cubicBezTo>
                    <a:cubicBezTo>
                      <a:pt x="115" y="26"/>
                      <a:pt x="117" y="28"/>
                      <a:pt x="117" y="30"/>
                    </a:cubicBezTo>
                    <a:cubicBezTo>
                      <a:pt x="124" y="31"/>
                      <a:pt x="121" y="35"/>
                      <a:pt x="122" y="38"/>
                    </a:cubicBezTo>
                    <a:cubicBezTo>
                      <a:pt x="128" y="38"/>
                      <a:pt x="130" y="42"/>
                      <a:pt x="129" y="46"/>
                    </a:cubicBezTo>
                    <a:cubicBezTo>
                      <a:pt x="128" y="49"/>
                      <a:pt x="124" y="50"/>
                      <a:pt x="125" y="52"/>
                    </a:cubicBezTo>
                    <a:cubicBezTo>
                      <a:pt x="128" y="55"/>
                      <a:pt x="127" y="59"/>
                      <a:pt x="124" y="60"/>
                    </a:cubicBezTo>
                    <a:cubicBezTo>
                      <a:pt x="121" y="61"/>
                      <a:pt x="119" y="61"/>
                      <a:pt x="117" y="62"/>
                    </a:cubicBezTo>
                    <a:cubicBezTo>
                      <a:pt x="114" y="65"/>
                      <a:pt x="116" y="70"/>
                      <a:pt x="110" y="68"/>
                    </a:cubicBezTo>
                    <a:cubicBezTo>
                      <a:pt x="111" y="72"/>
                      <a:pt x="109" y="78"/>
                      <a:pt x="103" y="76"/>
                    </a:cubicBezTo>
                    <a:cubicBezTo>
                      <a:pt x="101" y="76"/>
                      <a:pt x="99" y="74"/>
                      <a:pt x="97" y="75"/>
                    </a:cubicBezTo>
                    <a:cubicBezTo>
                      <a:pt x="95" y="75"/>
                      <a:pt x="96" y="78"/>
                      <a:pt x="94" y="80"/>
                    </a:cubicBezTo>
                    <a:cubicBezTo>
                      <a:pt x="91" y="85"/>
                      <a:pt x="86" y="86"/>
                      <a:pt x="81" y="86"/>
                    </a:cubicBezTo>
                    <a:cubicBezTo>
                      <a:pt x="77" y="86"/>
                      <a:pt x="70" y="84"/>
                      <a:pt x="65" y="76"/>
                    </a:cubicBezTo>
                    <a:cubicBezTo>
                      <a:pt x="63" y="81"/>
                      <a:pt x="51" y="83"/>
                      <a:pt x="47" y="74"/>
                    </a:cubicBezTo>
                    <a:cubicBezTo>
                      <a:pt x="43" y="82"/>
                      <a:pt x="37" y="76"/>
                      <a:pt x="36" y="71"/>
                    </a:cubicBezTo>
                    <a:cubicBezTo>
                      <a:pt x="34" y="73"/>
                      <a:pt x="31" y="73"/>
                      <a:pt x="28" y="74"/>
                    </a:cubicBezTo>
                    <a:cubicBezTo>
                      <a:pt x="19" y="75"/>
                      <a:pt x="10" y="70"/>
                      <a:pt x="6" y="64"/>
                    </a:cubicBezTo>
                    <a:cubicBezTo>
                      <a:pt x="0" y="56"/>
                      <a:pt x="0" y="48"/>
                      <a:pt x="2" y="41"/>
                    </a:cubicBezTo>
                    <a:cubicBezTo>
                      <a:pt x="4" y="34"/>
                      <a:pt x="11" y="30"/>
                      <a:pt x="16" y="27"/>
                    </a:cubicBezTo>
                    <a:cubicBezTo>
                      <a:pt x="14" y="22"/>
                      <a:pt x="14" y="16"/>
                      <a:pt x="17" y="13"/>
                    </a:cubicBezTo>
                    <a:cubicBezTo>
                      <a:pt x="22" y="9"/>
                      <a:pt x="28" y="11"/>
                      <a:pt x="33" y="13"/>
                    </a:cubicBezTo>
                    <a:cubicBezTo>
                      <a:pt x="37" y="4"/>
                      <a:pt x="47" y="7"/>
                      <a:pt x="53" y="18"/>
                    </a:cubicBezTo>
                    <a:cubicBezTo>
                      <a:pt x="57" y="11"/>
                      <a:pt x="62" y="17"/>
                      <a:pt x="63" y="19"/>
                    </a:cubicBezTo>
                    <a:cubicBezTo>
                      <a:pt x="61" y="13"/>
                      <a:pt x="64" y="9"/>
                      <a:pt x="69" y="14"/>
                    </a:cubicBezTo>
                    <a:lnTo>
                      <a:pt x="70" y="13"/>
                    </a:lnTo>
                    <a:close/>
                  </a:path>
                </a:pathLst>
              </a:custGeom>
              <a:solidFill>
                <a:srgbClr val="E6F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541993" y="3782736"/>
            <a:ext cx="7466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100" dirty="0">
                <a:solidFill>
                  <a:srgbClr val="3EA4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祝各位家长、小朋友们生活愉快</a:t>
            </a:r>
            <a:endParaRPr lang="en-US" altLang="zh-CN" sz="4000" b="1" kern="100" dirty="0">
              <a:solidFill>
                <a:srgbClr val="3EA4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130</Words>
  <Application>Microsoft Office PowerPoint</Application>
  <PresentationFormat>自定义</PresentationFormat>
  <Paragraphs>22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思涵</dc:creator>
  <cp:lastModifiedBy>admin</cp:lastModifiedBy>
  <cp:revision>206</cp:revision>
  <dcterms:created xsi:type="dcterms:W3CDTF">2018-09-20T02:55:00Z</dcterms:created>
  <dcterms:modified xsi:type="dcterms:W3CDTF">2023-02-16T01:30:03Z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665F6BA07B674801A6F53C9D29919F10</vt:lpwstr>
  </property>
</Properties>
</file>