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9" r:id="rId3"/>
    <p:sldId id="410" r:id="rId4"/>
    <p:sldId id="419" r:id="rId5"/>
    <p:sldId id="420" r:id="rId6"/>
    <p:sldId id="421" r:id="rId7"/>
    <p:sldId id="422" r:id="rId8"/>
    <p:sldId id="416" r:id="rId9"/>
    <p:sldId id="423" r:id="rId10"/>
    <p:sldId id="424" r:id="rId11"/>
    <p:sldId id="425" r:id="rId12"/>
    <p:sldId id="426" r:id="rId13"/>
    <p:sldId id="427" r:id="rId14"/>
    <p:sldId id="428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2" r:id="rId27"/>
    <p:sldId id="443" r:id="rId28"/>
    <p:sldId id="441" r:id="rId29"/>
    <p:sldId id="412" r:id="rId30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30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0.xml"/><Relationship Id="rId2" Type="http://schemas.openxmlformats.org/officeDocument/2006/relationships/image" Target="../media/image39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3" Type="http://schemas.openxmlformats.org/officeDocument/2006/relationships/image" Target="../media/image42.jpeg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46.png"/><Relationship Id="rId1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2" Type="http://schemas.openxmlformats.org/officeDocument/2006/relationships/image" Target="../media/image48.png"/><Relationship Id="rId1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15665" y="1991995"/>
            <a:ext cx="536067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zh-CN" sz="8000" b="1">
                <a:solidFill>
                  <a:schemeClr val="accent3"/>
                </a:solidFill>
                <a:effectLst/>
              </a:rPr>
              <a:t>铅笔不能咬</a:t>
            </a:r>
            <a:endParaRPr lang="zh-CN" altLang="zh-CN" sz="8000" b="1">
              <a:solidFill>
                <a:schemeClr val="accent3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C:\Users\Administrator\Desktop\封图\qbbny3.jpgqbbny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81163" y="746760"/>
            <a:ext cx="8600440" cy="6035675"/>
          </a:xfrm>
          <a:prstGeom prst="rect">
            <a:avLst/>
          </a:prstGeom>
        </p:spPr>
      </p:pic>
      <p:pic>
        <p:nvPicPr>
          <p:cNvPr id="7" name="图片 6" descr="large5151968f701b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1733" y="99989"/>
            <a:ext cx="1874419" cy="2071726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4551479" y="69509"/>
            <a:ext cx="4181130" cy="1773409"/>
          </a:xfrm>
          <a:prstGeom prst="wedgeEllipseCallout">
            <a:avLst>
              <a:gd name="adj1" fmla="val -35572"/>
              <a:gd name="adj2" fmla="val 65492"/>
            </a:avLst>
          </a:prstGeom>
          <a:solidFill>
            <a:schemeClr val="bg1"/>
          </a:solidFill>
          <a:ln>
            <a:solidFill>
              <a:srgbClr val="F58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19" y="176805"/>
            <a:ext cx="3292125" cy="160948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C:\Users\Administrator\Desktop\封图\qbbny4.jpgqbbny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75740" y="416878"/>
            <a:ext cx="8926195" cy="6263640"/>
          </a:xfrm>
          <a:prstGeom prst="rect">
            <a:avLst/>
          </a:prstGeom>
        </p:spPr>
      </p:pic>
      <p:pic>
        <p:nvPicPr>
          <p:cNvPr id="7" name="图片 6" descr="large5151968f701b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5448" y="48903"/>
            <a:ext cx="1874398" cy="2071703"/>
          </a:xfrm>
          <a:prstGeom prst="rect">
            <a:avLst/>
          </a:prstGeom>
        </p:spPr>
      </p:pic>
      <p:sp>
        <p:nvSpPr>
          <p:cNvPr id="9" name="椭圆形标注 8"/>
          <p:cNvSpPr/>
          <p:nvPr/>
        </p:nvSpPr>
        <p:spPr>
          <a:xfrm>
            <a:off x="4218980" y="171495"/>
            <a:ext cx="4181130" cy="1341362"/>
          </a:xfrm>
          <a:prstGeom prst="wedgeEllipseCallout">
            <a:avLst>
              <a:gd name="adj1" fmla="val -448"/>
              <a:gd name="adj2" fmla="val 73755"/>
            </a:avLst>
          </a:prstGeom>
          <a:solidFill>
            <a:schemeClr val="bg1"/>
          </a:solidFill>
          <a:ln>
            <a:solidFill>
              <a:srgbClr val="F58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556" y="369425"/>
            <a:ext cx="3292125" cy="1182727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C:\Users\Administrator\Desktop\封图\qbbny5.jpgqbbny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34110" y="321945"/>
            <a:ext cx="9055100" cy="6354445"/>
          </a:xfrm>
          <a:prstGeom prst="rect">
            <a:avLst/>
          </a:prstGeom>
        </p:spPr>
      </p:pic>
      <p:pic>
        <p:nvPicPr>
          <p:cNvPr id="7" name="图片 6" descr="large5151968f701b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0067" y="99134"/>
            <a:ext cx="1857389" cy="2052904"/>
          </a:xfrm>
          <a:prstGeom prst="rect">
            <a:avLst/>
          </a:prstGeom>
        </p:spPr>
      </p:pic>
      <p:sp>
        <p:nvSpPr>
          <p:cNvPr id="2" name="椭圆形标注 1"/>
          <p:cNvSpPr/>
          <p:nvPr/>
        </p:nvSpPr>
        <p:spPr>
          <a:xfrm>
            <a:off x="3337739" y="98852"/>
            <a:ext cx="6480720" cy="1368151"/>
          </a:xfrm>
          <a:prstGeom prst="wedgeEllipseCallout">
            <a:avLst>
              <a:gd name="adj1" fmla="val -8862"/>
              <a:gd name="adj2" fmla="val 86766"/>
            </a:avLst>
          </a:prstGeom>
          <a:solidFill>
            <a:schemeClr val="bg1"/>
          </a:solidFill>
          <a:ln>
            <a:solidFill>
              <a:srgbClr val="F58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824" y="284276"/>
            <a:ext cx="5791702" cy="1182727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C:\Users\Administrator\Desktop\漫画分类-平台水印版\幼儿园大班\铅笔不能咬6.jpg铅笔不能咬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10030" y="603250"/>
            <a:ext cx="9172575" cy="6420485"/>
          </a:xfrm>
          <a:prstGeom prst="rect">
            <a:avLst/>
          </a:prstGeom>
        </p:spPr>
      </p:pic>
      <p:pic>
        <p:nvPicPr>
          <p:cNvPr id="7" name="图片 6" descr="large5151968f701b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8426" y="164759"/>
            <a:ext cx="1714512" cy="214314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7998460" y="264160"/>
            <a:ext cx="3934460" cy="1750060"/>
          </a:xfrm>
          <a:prstGeom prst="wedgeEllipseCallout">
            <a:avLst>
              <a:gd name="adj1" fmla="val -83166"/>
              <a:gd name="adj2" fmla="val 38062"/>
            </a:avLst>
          </a:prstGeom>
          <a:solidFill>
            <a:schemeClr val="bg1"/>
          </a:solidFill>
          <a:ln>
            <a:solidFill>
              <a:srgbClr val="F58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72" y="434541"/>
            <a:ext cx="3292125" cy="1603387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C:\Users\dell\Desktop\ppt用到的各种小标签\安全提问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14" y="1174542"/>
            <a:ext cx="2409911" cy="88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155825" y="2225675"/>
            <a:ext cx="8514080" cy="3046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chemeClr val="accent1"/>
                </a:solidFill>
                <a:effectLst/>
              </a:rPr>
              <a:t>大象老师为什么会生气？</a:t>
            </a:r>
            <a:endParaRPr lang="zh-CN" altLang="en-US" sz="2400" b="1">
              <a:solidFill>
                <a:schemeClr val="accent1"/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chemeClr val="accent1"/>
                </a:solidFill>
                <a:effectLst/>
              </a:rPr>
              <a:t>皮皮猴以前是一个怎样的学生？</a:t>
            </a:r>
            <a:endParaRPr lang="zh-CN" altLang="en-US" sz="2400" b="1">
              <a:solidFill>
                <a:schemeClr val="accent1"/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chemeClr val="accent1"/>
                </a:solidFill>
                <a:effectLst/>
              </a:rPr>
              <a:t>妈妈带皮皮猴去医院后，河马医生发现皮皮猴得了什么病？</a:t>
            </a:r>
            <a:endParaRPr lang="zh-CN" altLang="en-US" sz="2400" b="1">
              <a:solidFill>
                <a:schemeClr val="accent1"/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chemeClr val="accent1"/>
                </a:solidFill>
                <a:effectLst/>
              </a:rPr>
              <a:t>皮皮猴多动、注意力不集中的原因是什么？</a:t>
            </a:r>
            <a:endParaRPr lang="zh-CN" altLang="en-US" sz="2400" b="1">
              <a:solidFill>
                <a:schemeClr val="accent1"/>
              </a:soli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1675" y="178435"/>
            <a:ext cx="3475355" cy="3860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安全小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7460" y="1006475"/>
            <a:ext cx="2181225" cy="809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10690" y="2266315"/>
            <a:ext cx="912368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/>
              <a:t>危害一：血铅超标。普通铅笔外层的油漆或塑料膜含铅量高，长期咬铅笔会造成血铅超标，导致注意力不集中，严重的会侵害神经功能，致使患上抽动症等疾病。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4370070" y="1423670"/>
            <a:ext cx="3451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>
                <a:solidFill>
                  <a:srgbClr val="FF0000"/>
                </a:solidFill>
              </a:rPr>
              <a:t>咬铅笔的四大危害</a:t>
            </a:r>
            <a:endParaRPr lang="zh-CN" altLang="zh-CN" sz="32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000" y="3281045"/>
            <a:ext cx="3655060" cy="28581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59585" y="1376680"/>
            <a:ext cx="921258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/>
              <a:t>危害二：易引发各种口腔疾病。经常咬铅笔甚至把削尖的铅笔放到嘴里啃咬，会戳破口腔黏膜，形成恶性循环，长期反复发作的自伤性溃疡是引发舌癌、唇癌等口腔癌症的主要原因。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9665" y="2853055"/>
            <a:ext cx="4852670" cy="3044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70760" y="1327150"/>
            <a:ext cx="76511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/>
              <a:t>危害三：形成畸齿。经常啃咬铅笔，会导致牙齿排列不整齐，出现“铅笔型”的豁口及“畸齿”现象。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0230" y="2561590"/>
            <a:ext cx="5970905" cy="30994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71395" y="1238250"/>
            <a:ext cx="76511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/>
              <a:t>危害四：细菌感染。铅笔上有很多细菌，咬铅笔时会被细菌感染，容易引发各种传染疾病。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650" y="1795780"/>
            <a:ext cx="4839970" cy="4839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1997710" y="2231390"/>
            <a:ext cx="82543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你觉得下面小朋友的这些行为对吗？</a:t>
            </a:r>
            <a:endParaRPr lang="zh-CN" altLang="en-US" sz="40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C:\Users\Administrator\Desktop\ppt用到的各种小标签\安全对错.png安全对错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88" y="330835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033905" y="2687320"/>
            <a:ext cx="8124825" cy="203009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了解使用文具的不安全行为以及产生的危险，了解咬铅笔对小朋友的危害。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会安全使用文具，能够遵守安全使用文具的规则。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dell\Desktop\ppt用到的各种小标签\学习目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14" y="1532682"/>
            <a:ext cx="218122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封图\qbbny7.jpgqbbny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8810" y="720090"/>
            <a:ext cx="7327265" cy="5141595"/>
          </a:xfrm>
          <a:prstGeom prst="rect">
            <a:avLst/>
          </a:prstGeom>
        </p:spPr>
      </p:pic>
      <p:sp>
        <p:nvSpPr>
          <p:cNvPr id="8" name="剪去对角的矩形 7"/>
          <p:cNvSpPr/>
          <p:nvPr/>
        </p:nvSpPr>
        <p:spPr>
          <a:xfrm>
            <a:off x="6975718" y="3974816"/>
            <a:ext cx="3565598" cy="1784971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AB"/>
          </a:soli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 descr="图片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0793" y="3885702"/>
            <a:ext cx="3358619" cy="1688453"/>
          </a:xfrm>
          <a:prstGeom prst="rect">
            <a:avLst/>
          </a:prstGeom>
        </p:spPr>
      </p:pic>
      <p:pic>
        <p:nvPicPr>
          <p:cNvPr id="26628" name="图片 1" descr="48798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9045" y="1370330"/>
            <a:ext cx="2023110" cy="23583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封图\qbbny8.jpgqbbny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21710" y="571500"/>
            <a:ext cx="7589520" cy="5325745"/>
          </a:xfrm>
          <a:prstGeom prst="rect">
            <a:avLst/>
          </a:prstGeom>
        </p:spPr>
      </p:pic>
      <p:sp>
        <p:nvSpPr>
          <p:cNvPr id="6" name="剪去对角的矩形 5"/>
          <p:cNvSpPr/>
          <p:nvPr/>
        </p:nvSpPr>
        <p:spPr>
          <a:xfrm>
            <a:off x="1272192" y="2757909"/>
            <a:ext cx="3349606" cy="1487088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AB"/>
          </a:soli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 descr="图片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454" y="2834347"/>
            <a:ext cx="3328141" cy="1188622"/>
          </a:xfrm>
          <a:prstGeom prst="rect">
            <a:avLst/>
          </a:prstGeom>
        </p:spPr>
      </p:pic>
      <p:pic>
        <p:nvPicPr>
          <p:cNvPr id="26628" name="图片 1" descr="48798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1275" y="1553210"/>
            <a:ext cx="1390650" cy="16208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C:\Users\Administrator\Desktop\封图\qbbny9.jpgqbbny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51505" y="812800"/>
            <a:ext cx="7456805" cy="5232400"/>
          </a:xfrm>
          <a:prstGeom prst="rect">
            <a:avLst/>
          </a:prstGeom>
        </p:spPr>
      </p:pic>
      <p:sp>
        <p:nvSpPr>
          <p:cNvPr id="5" name="剪去对角的矩形 4"/>
          <p:cNvSpPr/>
          <p:nvPr/>
        </p:nvSpPr>
        <p:spPr>
          <a:xfrm>
            <a:off x="1289337" y="1354149"/>
            <a:ext cx="2917558" cy="1525278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AB"/>
          </a:soli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图片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861" y="1473175"/>
            <a:ext cx="2590586" cy="11642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43693" y="1585257"/>
            <a:ext cx="3514104" cy="5478423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5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35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C:\Users\Administrator\Desktop\封图\qbbny10.jpgqbbny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89835" y="1015365"/>
            <a:ext cx="7626350" cy="5351780"/>
          </a:xfrm>
          <a:prstGeom prst="rect">
            <a:avLst/>
          </a:prstGeom>
        </p:spPr>
      </p:pic>
      <p:sp>
        <p:nvSpPr>
          <p:cNvPr id="5" name="剪去对角的矩形 4"/>
          <p:cNvSpPr/>
          <p:nvPr/>
        </p:nvSpPr>
        <p:spPr>
          <a:xfrm>
            <a:off x="1101834" y="2773693"/>
            <a:ext cx="2918698" cy="131096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AB"/>
          </a:soli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图片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82" y="2773693"/>
            <a:ext cx="2237047" cy="11703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02396" y="-964902"/>
            <a:ext cx="3514104" cy="5478423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5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35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810385" y="2521585"/>
            <a:ext cx="4239260" cy="10604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活动前准备：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根据学生数量准备白纸和削好的铅笔；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04425" y="1107837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安全使用小铅笔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0385" y="4072255"/>
            <a:ext cx="8208010" cy="18916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活动过程：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安全使用小铅笔为命题，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让小朋友用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铅笔在画纸上自由绘画，教师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巡回观察指导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提醒小朋友安全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铅笔；小朋友出现不良的用笔习惯及时示范指导，让小朋友通过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实际操作掌握如何安全的使用铅笔。</a:t>
            </a:r>
            <a:endParaRPr lang="zh-CN" altLang="en-US" b="1" dirty="0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7170" name="Picture 2" descr="C:\Users\dell\Desktop\ppt用到的各种小标签\演练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4" y="175686"/>
            <a:ext cx="2016224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7680" y="1471295"/>
            <a:ext cx="3557905" cy="3565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172990" y="238165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小小铅笔本领大</a:t>
            </a:r>
            <a:r>
              <a:rPr lang="zh-CN" altLang="en-US" sz="3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30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写字来能画画</a:t>
            </a:r>
            <a:r>
              <a:rPr lang="zh-CN" altLang="en-US" sz="3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30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乱扔，不乱戳</a:t>
            </a:r>
            <a:r>
              <a:rPr lang="zh-CN" altLang="en-US" sz="3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30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个护笔的好娃娃。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安全儿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0034" y="1355725"/>
            <a:ext cx="218122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25" y="1231265"/>
            <a:ext cx="4396105" cy="43961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2503170" y="2083435"/>
            <a:ext cx="7878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小朋友们，铅笔千万不能咬哦！</a:t>
            </a:r>
            <a:endParaRPr lang="zh-CN" altLang="zh-CN" sz="40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387024" y="1308130"/>
            <a:ext cx="7848872" cy="455422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sz="2000" b="1" dirty="0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1.下课时，同学们在教室里嬉戏，有位同学把铅笔尖对着其他同学。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2.小朋友可以把铅笔削成两头尖，用起来方便。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.小朋友在写字时，要端正坐姿，正确用笔。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.铅笔上有很多细菌，经常咬铅笔容易引发各种传染疾病。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.上课时，有些小朋友喜欢把铅笔含在嘴里。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45040" y="5277574"/>
            <a:ext cx="26066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b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 descr="C:\Users\dell\Desktop\ppt用到的各种小标签\随堂测评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" y="344170"/>
            <a:ext cx="1978025" cy="1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5290" y="2276475"/>
            <a:ext cx="4479290" cy="314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76880" y="1226185"/>
            <a:ext cx="6238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/>
              <a:t>他们在干什么？你有这种习惯吗？</a:t>
            </a:r>
            <a:endParaRPr lang="zh-CN" altLang="zh-CN" sz="32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740" y="2420620"/>
            <a:ext cx="3813810" cy="2860675"/>
          </a:xfrm>
          <a:prstGeom prst="rect">
            <a:avLst/>
          </a:prstGeom>
        </p:spPr>
      </p:pic>
      <p:sp>
        <p:nvSpPr>
          <p:cNvPr id="7" name="八角星 6"/>
          <p:cNvSpPr/>
          <p:nvPr/>
        </p:nvSpPr>
        <p:spPr>
          <a:xfrm rot="20171290">
            <a:off x="5276215" y="4528185"/>
            <a:ext cx="1826895" cy="1790700"/>
          </a:xfrm>
          <a:prstGeom prst="star8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7360" y="5162550"/>
            <a:ext cx="1285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/>
              <a:t>咬手指</a:t>
            </a:r>
            <a:endParaRPr lang="zh-CN" altLang="zh-CN" sz="28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AF6">
                  <a:alpha val="100000"/>
                </a:srgbClr>
              </a:clrFrom>
              <a:clrTo>
                <a:srgbClr val="FFFA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440" y="2023745"/>
            <a:ext cx="5890895" cy="38106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>
                  <a:alpha val="100000"/>
                </a:srgbClr>
              </a:clrFrom>
              <a:clrTo>
                <a:srgbClr val="FDFF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5750" y="2190115"/>
            <a:ext cx="4260215" cy="3288030"/>
          </a:xfrm>
          <a:prstGeom prst="rect">
            <a:avLst/>
          </a:prstGeom>
        </p:spPr>
      </p:pic>
      <p:sp>
        <p:nvSpPr>
          <p:cNvPr id="9" name="八角星 8"/>
          <p:cNvSpPr/>
          <p:nvPr/>
        </p:nvSpPr>
        <p:spPr>
          <a:xfrm rot="20261712">
            <a:off x="4517595" y="816479"/>
            <a:ext cx="2181863" cy="1841389"/>
          </a:xfrm>
          <a:prstGeom prst="star8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66335" y="1475740"/>
            <a:ext cx="1285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/>
              <a:t>咬玩具</a:t>
            </a:r>
            <a:endParaRPr lang="zh-CN" altLang="zh-CN" sz="28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8200" y="2098040"/>
            <a:ext cx="5067300" cy="3590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55" y="1688465"/>
            <a:ext cx="3896360" cy="3896360"/>
          </a:xfrm>
          <a:prstGeom prst="rect">
            <a:avLst/>
          </a:prstGeom>
        </p:spPr>
      </p:pic>
      <p:sp>
        <p:nvSpPr>
          <p:cNvPr id="9" name="八角星 8"/>
          <p:cNvSpPr/>
          <p:nvPr/>
        </p:nvSpPr>
        <p:spPr>
          <a:xfrm rot="20261712">
            <a:off x="6258130" y="786634"/>
            <a:ext cx="2181863" cy="1841389"/>
          </a:xfrm>
          <a:prstGeom prst="star8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06870" y="1445895"/>
            <a:ext cx="1285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/>
              <a:t>咬铅笔</a:t>
            </a:r>
            <a:endParaRPr lang="zh-CN" altLang="zh-CN" sz="28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6190" y="2555875"/>
            <a:ext cx="523938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lnSpc>
                <a:spcPct val="150000"/>
              </a:lnSpc>
            </a:pPr>
            <a:r>
              <a:rPr lang="zh-CN" altLang="zh-CN" sz="3200" b="1">
                <a:solidFill>
                  <a:schemeClr val="accent4"/>
                </a:solidFill>
                <a:effectLst/>
              </a:rPr>
              <a:t>你知道吗，乱咬东西不卫生，会影响我们的身体健康。</a:t>
            </a:r>
            <a:endParaRPr lang="zh-CN" altLang="zh-CN" sz="3200" b="1">
              <a:solidFill>
                <a:schemeClr val="accent4"/>
              </a:solidFill>
              <a:effectLst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25" y="1051560"/>
            <a:ext cx="4019550" cy="47555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安全故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309880"/>
            <a:ext cx="2181225" cy="800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00910" y="1917700"/>
            <a:ext cx="82067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zh-CN" sz="3200" b="1">
                <a:solidFill>
                  <a:schemeClr val="bg1"/>
                </a:solidFill>
              </a:rPr>
              <a:t>最近皮皮猴就因为咬铅笔严重影响了生活，幸好及时改正了，让我们一起来看看吧。</a:t>
            </a:r>
            <a:endParaRPr lang="zh-CN" altLang="zh-CN" sz="32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C:\Users\Administrator\Desktop\封图\qbbny1.jpgqbbny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99260" y="123190"/>
            <a:ext cx="9329420" cy="6547485"/>
          </a:xfrm>
          <a:prstGeom prst="rect">
            <a:avLst/>
          </a:prstGeom>
        </p:spPr>
      </p:pic>
      <p:pic>
        <p:nvPicPr>
          <p:cNvPr id="8" name="图片 7" descr="large5151968f701b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4628" y="246707"/>
            <a:ext cx="1615860" cy="1785950"/>
          </a:xfrm>
          <a:prstGeom prst="rect">
            <a:avLst/>
          </a:prstGeom>
        </p:spPr>
      </p:pic>
      <p:sp>
        <p:nvSpPr>
          <p:cNvPr id="11" name="椭圆形标注 10"/>
          <p:cNvSpPr/>
          <p:nvPr/>
        </p:nvSpPr>
        <p:spPr>
          <a:xfrm>
            <a:off x="7231510" y="1415946"/>
            <a:ext cx="2773542" cy="1800813"/>
          </a:xfrm>
          <a:prstGeom prst="wedgeEllipseCallout">
            <a:avLst>
              <a:gd name="adj1" fmla="val -55812"/>
              <a:gd name="adj2" fmla="val 64764"/>
            </a:avLst>
          </a:prstGeom>
          <a:solidFill>
            <a:schemeClr val="bg1"/>
          </a:solidFill>
          <a:ln>
            <a:solidFill>
              <a:srgbClr val="F58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713" y="1613778"/>
            <a:ext cx="2219136" cy="1603387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C:\Users\Administrator\Desktop\封图\qbbny2.jpgqbbny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33220" y="223520"/>
            <a:ext cx="9063990" cy="6457950"/>
          </a:xfrm>
          <a:prstGeom prst="rect">
            <a:avLst/>
          </a:prstGeom>
        </p:spPr>
      </p:pic>
      <p:pic>
        <p:nvPicPr>
          <p:cNvPr id="7" name="图片 6" descr="large5151968f701b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8736" y="71414"/>
            <a:ext cx="2000264" cy="2000264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3127174" y="71415"/>
            <a:ext cx="3605065" cy="1269354"/>
          </a:xfrm>
          <a:prstGeom prst="wedgeEllipseCallout">
            <a:avLst>
              <a:gd name="adj1" fmla="val -27342"/>
              <a:gd name="adj2" fmla="val 72489"/>
            </a:avLst>
          </a:prstGeom>
          <a:solidFill>
            <a:schemeClr val="bg1"/>
          </a:solidFill>
          <a:ln>
            <a:solidFill>
              <a:srgbClr val="F58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45" y="198933"/>
            <a:ext cx="3292125" cy="11766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0.xml><?xml version="1.0" encoding="utf-8"?>
<p:tagLst xmlns:p="http://schemas.openxmlformats.org/presentationml/2006/main">
  <p:tag name="COMMONDATA" val="eyJoZGlkIjoiZTA5ZDRlZmI0OTA4YzdmYzcyZGEzYmQ3MDYwNDQ1YjQifQ=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WPS 演示</Application>
  <PresentationFormat>宽屏</PresentationFormat>
  <Paragraphs>66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Unicode MS</vt:lpstr>
      <vt:lpstr>方正卡通简体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露露酱</cp:lastModifiedBy>
  <cp:revision>170</cp:revision>
  <dcterms:created xsi:type="dcterms:W3CDTF">2020-06-12T07:33:00Z</dcterms:created>
  <dcterms:modified xsi:type="dcterms:W3CDTF">2022-06-28T06:49:35Z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0DAAD000C48B4F80A1DA3792EDDF21FD</vt:lpwstr>
  </property>
</Properties>
</file>