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1" r:id="rId2"/>
    <p:sldId id="269" r:id="rId3"/>
    <p:sldId id="272" r:id="rId4"/>
    <p:sldId id="275" r:id="rId5"/>
    <p:sldId id="276" r:id="rId6"/>
    <p:sldId id="279" r:id="rId7"/>
    <p:sldId id="289" r:id="rId8"/>
    <p:sldId id="301" r:id="rId9"/>
    <p:sldId id="311" r:id="rId10"/>
    <p:sldId id="315" r:id="rId11"/>
    <p:sldId id="319" r:id="rId12"/>
    <p:sldId id="326" r:id="rId13"/>
    <p:sldId id="332" r:id="rId14"/>
    <p:sldId id="339" r:id="rId15"/>
    <p:sldId id="352" r:id="rId16"/>
    <p:sldId id="356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B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>
      <p:cViewPr varScale="1">
        <p:scale>
          <a:sx n="95" d="100"/>
          <a:sy n="95" d="100"/>
        </p:scale>
        <p:origin x="200" y="7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00CE1-B295-490A-B0FC-11517D5615D4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948AD-D4F8-47B4-B7DA-49BCB02926E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948AD-D4F8-47B4-B7DA-49BCB02926E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6C952-0474-4856-8CD3-834219608CF5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72A0-EDBB-4601-90F1-E2FC74C67B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.jpeg1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>
          <a:xfrm>
            <a:off x="2143170" y="0"/>
            <a:ext cx="8451215" cy="6858000"/>
          </a:xfrm>
          <a:prstGeom prst="rect">
            <a:avLst/>
          </a:prstGeom>
        </p:spPr>
      </p:pic>
      <p:pic>
        <p:nvPicPr>
          <p:cNvPr id="5" name="媒体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3218" y="246152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0.jpeg10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1644015" y="0"/>
            <a:ext cx="8903970" cy="619608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3000" y="6284595"/>
            <a:ext cx="9906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8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咦，这是什么?是青蛙的卵啊！是刚才那只癞蛤蟆的小宝宝吗？</a:t>
            </a:r>
          </a:p>
          <a:p>
            <a:pPr lvl="0" eaLnBrk="1" hangingPunct="1">
              <a:spcBef>
                <a:spcPct val="0"/>
              </a:spcBef>
            </a:pPr>
            <a:endParaRPr lang="zh-CN" altLang="en-US" sz="2800" dirty="0">
              <a:solidFill>
                <a:schemeClr val="bg1"/>
              </a:solidFill>
              <a:latin typeface="SJchunlian" pitchFamily="2" charset="-122"/>
              <a:ea typeface="SJchunlian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1.jpeg11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1653541" y="0"/>
            <a:ext cx="8884920" cy="614149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81203" y="6141920"/>
            <a:ext cx="925318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老大吹起了笛子，嘟，嘟，嘟。大家排成一排，走在长满笔头菜的小路上，嗒，嗒，嗒。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2.jpeg12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007110" y="235677"/>
            <a:ext cx="10177780" cy="57791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4690" y="6014720"/>
            <a:ext cx="10979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800" dirty="0">
                <a:solidFill>
                  <a:schemeClr val="bg1"/>
                </a:solidFill>
                <a:latin typeface="HYXingKaiJ" panose="02010600000101010101" pitchFamily="2" charset="-122"/>
                <a:ea typeface="HYXingKaiJ" panose="02010600000101010101" pitchFamily="2" charset="-122"/>
                <a:sym typeface="+mn-ea"/>
              </a:rPr>
              <a:t>嗖！青蛙跳过了小溪。嗖！嗖！老二和老五也紧跟着跳了过去。看，老八！啊，老六也准备……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3.jpeg13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1818958" y="0"/>
            <a:ext cx="8554085" cy="619412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35012" y="6297202"/>
            <a:ext cx="8474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扑——通——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4.jpeg14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1937386" y="0"/>
            <a:ext cx="8317230" cy="60350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84020" y="6035040"/>
            <a:ext cx="10433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HYXingKaiJ" panose="02010600000101010101" pitchFamily="2" charset="-122"/>
                <a:ea typeface="HYXingKaiJ" panose="02010600000101010101" pitchFamily="2" charset="-122"/>
                <a:sym typeface="+mn-ea"/>
              </a:rPr>
              <a:t>小伞兵，你们飘啊飘啊去哪里？是不是要把蒲公英的种子撒到蓝天上？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5.jpeg15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927860" y="0"/>
            <a:ext cx="8336280" cy="60661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9858" y="6065949"/>
            <a:ext cx="993313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啊！肚子饿了。坐在蒲公英原野上吃饭，真好吃！咕嘟，老五喝了一口凉水。</a:t>
            </a:r>
          </a:p>
          <a:p>
            <a:pPr lvl="0" eaLnBrk="1" hangingPunct="1">
              <a:spcBef>
                <a:spcPct val="0"/>
              </a:spcBef>
            </a:pPr>
            <a:endParaRPr lang="zh-CN" altLang="en-US" sz="2400" dirty="0">
              <a:solidFill>
                <a:schemeClr val="bg1"/>
              </a:solidFill>
              <a:latin typeface="SJchunlian" pitchFamily="2" charset="-122"/>
              <a:ea typeface="SJchunlian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16.jpeg16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950720" y="0"/>
            <a:ext cx="8290560" cy="614401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7074" y="6297202"/>
            <a:ext cx="1092269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HYXingKaiJ" panose="02010600000101010101" pitchFamily="2" charset="-122"/>
                <a:ea typeface="HYXingKaiJ" panose="02010600000101010101" pitchFamily="2" charset="-122"/>
                <a:sym typeface="+mn-ea"/>
              </a:rPr>
              <a:t>吃完饭，大家在原野上做起了游戏。今天，真是一个好天气！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2.jpeg2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1824038" y="0"/>
            <a:ext cx="8543925" cy="61278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87450" y="6216015"/>
            <a:ext cx="1042828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36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今天天气太好了，大家一起去原野上春游吧！</a:t>
            </a:r>
            <a:endParaRPr lang="zh-CN" altLang="en-US" sz="2800" dirty="0">
              <a:solidFill>
                <a:schemeClr val="bg1"/>
              </a:solidFill>
              <a:latin typeface="SJchunlian" pitchFamily="2" charset="-122"/>
              <a:ea typeface="SJchunlian" pitchFamily="2" charset="-122"/>
              <a:sym typeface="+mn-ea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sz="2800" dirty="0">
              <a:solidFill>
                <a:schemeClr val="bg1"/>
              </a:solidFill>
              <a:latin typeface="SJchunlian" pitchFamily="2" charset="-122"/>
              <a:ea typeface="SJchunlian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3.jpeg3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827531" y="0"/>
            <a:ext cx="8536940" cy="61619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6216650"/>
            <a:ext cx="12000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HYXingKaiJ" panose="02010600000101010101" pitchFamily="2" charset="-122"/>
                <a:ea typeface="HYXingKaiJ" panose="02010600000101010101" pitchFamily="2" charset="-122"/>
                <a:sym typeface="+mn-ea"/>
              </a:rPr>
              <a:t>     带上饭团，带上水壶，春游真开心！“哎，老十，你的小手跑哪里去了？”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4.jpeg4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772603" y="0"/>
            <a:ext cx="8646795" cy="6066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71551" y="6066430"/>
            <a:ext cx="1021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HYXingKaiJ" panose="02010600000101010101" pitchFamily="2" charset="-122"/>
                <a:ea typeface="HYXingKaiJ" panose="02010600000101010101" pitchFamily="2" charset="-122"/>
                <a:sym typeface="+mn-ea"/>
              </a:rPr>
              <a:t>春天的阳光好灿烂！长尾山雀的小宝宝出生了，听，小鸟在啾啾地叫呢！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5.jpeg5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847215" y="0"/>
            <a:ext cx="8497570" cy="605278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97940" y="6216650"/>
            <a:ext cx="959612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紫琪探出胖乎乎的小脸蛋儿。雨蛙也醒了，呱，呱，呱。春天来到了！</a:t>
            </a:r>
            <a:endParaRPr lang="zh-CN" altLang="en-US" sz="2800" dirty="0">
              <a:solidFill>
                <a:schemeClr val="bg1"/>
              </a:solidFill>
              <a:latin typeface="SJchunlian" pitchFamily="2" charset="-122"/>
              <a:ea typeface="SJchunlian" pitchFamily="2" charset="-122"/>
              <a:sym typeface="+mn-ea"/>
            </a:endParaRPr>
          </a:p>
          <a:p>
            <a:pPr lvl="0" eaLnBrk="1" hangingPunct="1">
              <a:spcBef>
                <a:spcPct val="0"/>
              </a:spcBef>
            </a:pPr>
            <a:endParaRPr lang="zh-CN" altLang="en-US" sz="2800" dirty="0">
              <a:solidFill>
                <a:schemeClr val="bg1"/>
              </a:solidFill>
              <a:latin typeface="SJchunlian" pitchFamily="2" charset="-122"/>
              <a:ea typeface="SJchunlian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6.jpeg6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906270" y="0"/>
            <a:ext cx="8379460" cy="608007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2270" y="6080125"/>
            <a:ext cx="11586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HYXingKaiJ" panose="02010600000101010101" pitchFamily="2" charset="-122"/>
                <a:ea typeface="HYXingKaiJ" panose="02010600000101010101" pitchFamily="2" charset="-122"/>
                <a:sym typeface="+mn-ea"/>
              </a:rPr>
              <a:t>“看啊！”老九发现了紫罗兰花。还有棣棠花、百合花、笔龙胆，森林里百花盛开。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7.jpeg7"/>
          <p:cNvPicPr>
            <a:picLocks noGrp="1" noChangeAspect="1"/>
          </p:cNvPicPr>
          <p:nvPr isPhoto="1"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933258" y="0"/>
            <a:ext cx="8325485" cy="620290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18870" y="6202680"/>
            <a:ext cx="99555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zh-CN" altLang="en-US" sz="24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到原野了。好辽阔啊！一眼都望不到头。老五和老八在看什么呢？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8.jpeg8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2112010" y="0"/>
            <a:ext cx="7967980" cy="611419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36750" y="6223635"/>
            <a:ext cx="7910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来，我们在原野上赛跑吧！春天的风，春天的气息。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86155\Desktop\绘本\9.jpeg9"/>
          <p:cNvPicPr>
            <a:picLocks noGrp="1" noChangeAspect="1"/>
          </p:cNvPicPr>
          <p:nvPr isPhoto="1"/>
        </p:nvPicPr>
        <p:blipFill rotWithShape="1">
          <a:blip r:embed="rId3"/>
          <a:srcRect/>
          <a:stretch>
            <a:fillRect/>
          </a:stretch>
        </p:blipFill>
        <p:spPr>
          <a:xfrm>
            <a:off x="2067243" y="0"/>
            <a:ext cx="8057515" cy="610054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32763" y="6100200"/>
            <a:ext cx="1078173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SJchunlian" pitchFamily="2" charset="-122"/>
                <a:ea typeface="SJchunlian" pitchFamily="2" charset="-122"/>
                <a:sym typeface="+mn-ea"/>
              </a:rPr>
              <a:t>呆头呆脑的癞蛤蟆还没睡醒：“我呀，我还要回森林在睡上一觉。”哇，老四头上的蝴蝶结好漂亮！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47f1ff63-ca1a-455c-804c-355819f631ab}"/>
  <p:tag name="ISPRING_ULTRA_SCORM_COURSE_ID" val="D72C6BBA-37EA-408A-9DB0-AA53EDF4545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NW5xU4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VucVO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NW5xU4Acll6uAIAAFcKAAAhAAAAdW5pdmVyc2FsL2ZsYXNoX3NraW5fc2V0dGluZ3MueG1slVbbbtswDH3fVwTZe9xd0wFugDTNgALdWqxF32WbsYXIkiHR6fL3k2SplpI48UwUqMhzxItItqnaUr74MJmkuWBCPgMi5aUyGq+b0OJmmrWIgs9ywRE4zriQNWHTxcef9ksTi7zEEjuQYzkbkkPvZm6/MRTn49vcyBAhF3VD+P5BlGKWkXxbStHy4mJo1b4BySjfauTVj/lqPeiAUYX3CHUU0/rayDhKI0EpMCF9Xxu5yGIkA+Y9XdlvJKd3dT77A9qOKoqWtvxkZIjWkBLiIl8vjQzjub49fpW5kfMEhL+ooV8+GxmEMrIHGV9+99XIIEM0bfM/PdJIUZqCxpzzj/jOYYIUevxMVFdGLhJMQsbRxVdw5bG53gUg92s496kZVynYk6nrwUIwj54xWKBsIU38qbOpSrw9tqjnAxYbwpQGhKoe9KSDfiKt8tfEuh73B94oLwKQU/SIV8HaGlZdvAEw1vf41erWroowvnddEKCEnVMGEfbKHvlbl/UIGSh75DOjBTxytj+CH1o6jn/iW+Ie83z1tRU40UdfL3/yVuPpwQyuClw7hcfUooCFWQd6WROkgr/QGszjpYk1dZElR6GlnOxoaRm/DC7b25xUmhwYXMOdbq8UKTI41XU2VL2rw2ez57gpnTXuyu5vQ59jd56gXuU3U4JI8qrW6arpxPH0rOj6TJPTDFcdkPd8I0ZyaiK3IF+EYGO9cIEQYm1mQ2DRDdgQPE2CEqTJ6SKn7pJT1edtnYFc60ej4Jsn1nW4ipYV0z/4SuENipgwYOyYWOnrOKHvvRkoXAcAkXnlO7c7dJa6ZUgZ7MDPf6CwCQ9llirdokPdtsQH2GDYb04zqiHduugbJcTFhhOEVx2XiBdPaBjR80gyZTOLpt8v4v7maDX7jWZaL1xm9uw6KbpY248rqJXmH8p/UEsDBBQAAgAIANW5xU4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NW5xU4MqAFFowEAADQGAAAfAAAAdW5pdmVyc2FsL2h0bWxfc2tpbl9zZXR0aW5ncy5qc42UTW/CMAyG7/yKKrtOiH3CdkODSUgcJo3btEMoplSkcZSmHR3iv68OX02bDuJL8/LwOnbrbDtBuVjIgtdga5/t/sPdWw1IMzqDW1cXLXpCOlMaUpCGmxjlLE5AxBJYjcyPDid5dyZ8/kxa73nxKeIFpBU/hvTLkou0iiuPhfZoqUfLPdqPR9v4Ev86lR2q2ldU6fY8MwZlN0RpylZ1JeqEW4bdvNtVLbAGYw76ArrkITimfbvayLPjU5+iyoWYKC6LKUbYnfNwHWnM5KIt/6pQoMsXvt4DvZf+29ixE3FqJgaSeuLxgKKdpI8qhUPe5zGFFxZ8DqLi27PrH9QxbhZUo/M4jc2RHt5RVGnFI2h0aTCkcDFZejW62adocgY2Zk883FM4hOAF6IbV6JHCAVFl6ooXqDRG1JEG2uz5CRXIF7GMDql7FF6ODku2bd07F2qPP2LOCGFthFaeiUzaLo4rpt54BzetZZ36Zl74RF9e9GjK9+f8JDqnMfVrhPZfAePG8HCVlLdDeTOebmDQE7lEEhKu16BniKKs5/vSyevJO7s/UEsDBBQAAgAIANW5xU4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NW5xU7R2i9udAAAAHQAAAAcAAAAdW5pdmVyc2FsL2xvY2FsX3NldHRpbmdzLnhtbLOxr8jNUShLLSrOzM+zVTLUM1BSSM1Lzk/JzEu3VQoNcdO1UFIoLknMS0nMyc9LtVXKy1dSsLfjssnJT07MCU4tKQEqLFYoyEmsTC0KSc0FMkpS/RJzgSpfLG97uWji8ynzn3VMeLZi4bO5+zUMNZX07bg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NW5xU6Eg8TxYQgAAJYgAAApAAAAdW5pdmVyc2FsL3NraW5fY3VzdG9taXphdGlvbl9zZXR0aW5ncy54bWy1Wktv48gRvu+vaChYYAME1oN6OdAooMiWTYxMaUXankkQCC2xbREm2VqypRkvdMgpyDEBcg2C5JDkX+S/5DBJ/kWqm6RFypJM2hNxbAyr66uqrlc/5F704AbaOuLMd38k3GWBRTl3g/uo/w1CvQXzWDgJaUR5VN1Rbt3AYZ+M4I4JGlAjTgKHhI4mRqN+DQ3lB3U7alfvwltz0GygThM3cBfpuKXB2LminysajOmNutar7omI5YZ0QQN+WGqvmht9DjCCiIbcCBz6ua/kubND+RlchMRxgS/qt5vi2aZat3pTPKhZb3VaeNtQFUVpI62l1/XattM576h1hGvNVk3ZDroNpaGgeqtVP29v651GS4G34XkbpDTxeRs1O81mQ982cAPQSFUHekPbdpTzel0Fbbh7rm2Hw0GnVkP1el1p6ttWWxkOagi4FZChKl3hQEVXBkp7qw7UeldBQ204GDa3WMdtrYW6Ddyu1bbNwUCp1XbO3c0u664dtfB0Une+IPBgCA6OityqHkiu3mIdhsBsU3/lEU5RQHz6rvKfv//2v3/9w7//+Ocvv/v9l3/85cuf/vld/aeVJEVlOqeA1LI8NSYCWYjrH5TWq8qxlFHali2OLB25zrvKfM05C84WLOBg8FnAQp94lf5P4vxJZlcEyTY0LIO7Iwu6U9eRn6KwRBfkNDynQAvmr0jwOGL37GxOFg/3IVsHTiEzl48rGnpu8ADctfOOhk8q8tyIG5z6OftwVzzFYSvoWREV5rWxeAohPTKnXqqxJj8lcDuVL3tkD7pxI5dLqFoXzynoitzTfAC6qnhOYwLQko9aRzwvgzj9zIFdES2gcZLdI480zCuJW+ZJFFutV2XzaRWye+HsPO7lQD/hPAYdKLgXFtbEUwgkJigUFopS4jY5f32PMXnd7yU9H7RAcLPNJSFJkZPBTBtfTVTz42w0vhjPBsZFpa/FVYlEWX7zXaPd/VxvtaF1JcCCoqwrdTTKC0NSWKtWTJZpT8ejGQjEo5mJP9iVvvhdGjq+tkeGiSv95D+lBUym+KbSF7+LQK+nU2zaM2tk6HhmWDNzbEu/jLCN9Ur/I1ujJdlQxBnauPQT4kuKoD+7IUWR5zpyQPRsN1jTAvr08ZVqmLMptuypodnG2Kz0LRaGjz+TksmaLyF7liRCjhuRuUcdqRZyRI6L/gLa5SYNwT++dIGT+cQNzopon6q3hnkxs8fjkTXDpp5SKn0cOEgPidBUXtBUtfAUZIQEFvPXwWcy+6QEpHpeaSGXxsXlCH5sYcile7/04Ie/wpoJhpBMaFAACImDp5B1lnU7nurCh6AQEbQiUfSJhU4uabKhKyDbMLUxpKZmZ+TbQkwqGwLvBgtIHbrgBeRdYctSL/BsMP4AOQ61OS4JGr+HknxfEvQRW1BD2CoAM9Ub40IVFSHKMC2QtAYXROS794jIYgE44c2Ny9YRUISHoUxkNUZnpTVZ+PtrCKShjo5UeywYnC3f7t0NBVNCB9a5ArqgDWlYF9n1/bXxy9lQNUZYn0G66ePbmS27pFDqk0cUMI6IsyHBgqI5XZA1VMIjjDmuI8dE5KUJP6zdHxHhSf/5Nmldpo4/fPsKk3IN74BlsGUGZbBPWfGXtAu3JTN4pSEi149aUcQBrzbB0rCpTo3x1wlR5PprL+7SXyNQT8aVDdaLdrzdX8XD9n8wxopb8MCAjjZwWSkQhpVYLDmweHqlgIY5BHWTuJ9DwxfH1FICzHEiw2ToDWJuwHM5Q27Ao+VE3OKBZdiw2bqlc3H8KACWtRpH7XC8xSHRo3BKfyrVOb1jsF/yKNnEGxlYu2T4i0Q5s1XKLS22YY/AcBNk3sdJBVI91xeHqGJir69w6op4NcjN55atPUdWt+c+yBUB/Lz26fN92F3IfEn1SJTmdbwo/eKNhsRTnMZ6J+U2EE8FWjhWmfp8U8QsrE61y5mmmhoWJwpRz15xHFSH8MnItmYjdSAkQJn4hC+WsArfiYNecVnxiUDHQxXkJZO3KAkXy3/95m/FxezZE1NRQv15WTlQ/KJr4id5vzIZp9GvC8ix1UEeKl8KApMDVQotfr6yDUjQr3JkIfGy5DNf3HEVUg0lkIRRtW1Vu7yCKrFkUbB1CHvBkkKu1Ol7aHxyr1/pX5HwARqnzZhXVpD0vMhNXtqG3RF3zT03oCXhb16JxORtYzJTdV2e/aFGPXfxEC+/Dhxgkns+5LH7MvK0S9WE7rwnkjouLy9TLm5p14KWEL/vGsLm4Fr3RNjdqHgEejjPXdAEPGTeRFxtPb/LBQZxEwdp3OehONKnb1mOaMk+JbHr3xEvArYsaZ91AjZMxGYxEZmn7XNPRe04GdaEsM93wzxYFrR4Nhn2PH0fpWkDefObtfuJ9sxwOGUlQxnLd8R9fpN+5s/4M8R9fkssKWM41j0D7Y9kkelt3ICEWXqRyAEPDWSPSnjStzyPsGAkbmWjjEkJIc/pM4f2sy3Odn2a1LQYytpdPWJ4L3jaw1wJzPxRzj4SXz7kBnY5XD2dxD3uco8ez3A5HajDbBLI90NlkPAcqoP4S4R9n8RUxB9X9F0FTiNksRTtPqqgRMa7ivBq/E3NMdwqbWqip5VC+rKny5ZeCheITp5ByHmfhrC44E+DetVnbupVTwWol4g9Hr9g7c9piCEFXJqmaJ6W5V6mt2E3clOahx0ZzOL5EkQHcEpKMRlCLqvkxiqtmPglOw67S+56dEPTbpUhZFxzeva9CErjdGarfETveDa3E0rpEkja3S4Rs9z5gaMweSjLt8/sQMmK42Qeydkf6Fjp8rPTdWBBSju1SPZsk2Z8L+rVA6qA95j3e9XsQgsN6tlXrfs0gIK8o3968D9QSwMEFAACAAgA17nFTow15O6IFAAAJGQAABcAAAB1bml2ZXJzYWwvdW5pdmVyc2FsLnBuZ+3deVhS2d8AcBvbxhazMrUcSUubLIV0yiWFFsscLc0WNRcwLTPHTBl3gbLph1vZRCnmgpXlLpkRKgqZJblSLmBuWC6EJKSIKAi8zDv1vDP66+/3n+vziA/nXM89557v59xzzh/3Jrocs1+ltlFNRUVllcMRO1cVlcVOKiqqocuXKlPkB3baK/8sQrraH1Apa9PlKr8sDth/dL+KSnnqijnfJcrvP14+4oFUUVld/9fvInpIgb+Kil+Vg93+k1E+4/3Oyf6Rsw0foo9SVeBXPOuuV/752e73R/HxD9au1VqresBl+Zjxg4SPRgmIDcbH1xjor7Fz2vPuCuKpYwrmZ4wzLgS9bVv4WBalqDi/iBCEeOvEmjqJYXTZ9hOqiiV1lyaHSskDPbXTPUEUN5/okVGOI7h2ON8ccWXRUu1/flyNDURMpV7U77J7DNNLUcz0suURYHbUO/upswsONVladCMFZFE3fMNiYI1j54F/Zys/LoTkbnSQRX1p2yt4BksxudsY3Hlk/kEx2gWnJ3P18ofixZWDZRW8FhXVlZAX//fxovrqRUN1+VQ+7EcjI7d/Zf2dT1ladNfGJY3ZfNs87PD8/CmzzfifE9QMVOdntKxcbjSwvebEgvKuINqDDvibjcaYz8u5tekJ5LjGKbsFrXwCaSy+vZbTMj/907kXL+0OndTQmX+RX7zMc9M4sc87ZH5RYaobjIwfJL1RmV/dDUbRp1w/ZunMT69d6Y4vSDBe2Dx3/JTxWbUCXuu8ovZd+m6dthJ//TXL3G9eem76ohXrNI8f8p/f+4tW4HwOOS0Kr51f1JtV363T8CmHROT5hX2E8H1gUJSwoG8Rvu3FCdtzyyzmF1X1/TrVGG8PbUuZH6k+S3c6nbTT/HP+8crkGM1dSzpF5+cVtdniu3W67WZo2Jaxa1762+Yr1xOTCgzMFsTTdQeiweMr1QPzixr+fp0mi/JeWZkvkKLz3QDknnq13oWVOb/Zfd+vk8/dO5YBDfOjA/z9AKxNwv8wBqAAUAAoABQACgAFgAJAAaAAUAAoABQACgAFgAJAAaAAUAAoABQACgAFgAJAAaAAUAAoABQACgAFgAJAAaAAUAAoABQACgAFgAJAAaAAUAAoABQACgAFgAJAAaAAUAAoABQACgAFgAJAAaAAUAAoABQACgAFgAJAAaAAUAAoABQACgAFgAJAAaAAUAAo/t9QQOD4Gtl0715Y9qIFDYR8USzVs1wpWPNfHtknXbXcaMOeDYcXFmi+GR+V/+VY3YJOj0/MuJuhueAsunu+e7m+l3x7+6MFyWt0vtzSRRhA1PLU5gXJ27orCAP8cqMF/3J5E8N3cjQzhJ+Dmn7ff8LZlhT7uZweAZ95qWXKD+gnVmPCYTx5RAF84PDd9H9dT8vfEBLRZ0O0CUUE7WJRRMJ8mCxwandIrUwU2yBgSzjeH8fbZLsxNZBomYgVCZ9tcjM1vaVbHRWO4aGlLz6A1f8dlMSrbnCU6KzineLO5uNwIbP3+XnKJWQwnBFilb7R6bdoKastQD5pibcRtpi7aTo2fGDKjqkHNI9jJnGEz2OctF401xHeUzvZtANUOR6Ckfb2k2my8UwCWyEXW9SWmWByeksUh758TAZTI6dpM6/BA5HTHTxXsqc1o/r8kEQmE2Aw7PF2XrX/8B55yiOpme216taqvr5ps/FuzQxpuRwdaqrqQ6wI+Bp/2MBcuYbMFaRfbqhW0j8ay5YOjHEmwzNJLGQpmBgU23sw0RLvFXSjSIrqFWSJDn3GQqfuZ4LTyDV8e73oYVVycbcrzQeexWKkxg1vsVBQRkRVrVzMh873bj8Xmis+B8BihQqe1464lKDjYGk3HfpcmzIm7goeEzPHG8K3a6XC5DOtzQ0KOOW8NCVFGtFEKP8dbjzY1euxmk6o6BL29JqhZqvSAz3d/Pl0rsC8MTzSk/MtLNLP5srffU7cllNJLkfY3SQJqUztpyI0aze1NX844Vojc29MItmzHldTQz1SBr7Jw5DjrnrA8UwthhD2cMOSjn1mp1UaUaG9Q3KDjfr+WXATE2O9TgxD1f51efVp0VMNrTFF6qCZj320dvLDpMCO141Y2NyH2nfn5gYMt9DlOqI9KYc62lGF5KDqi0Xm77WCj+2O0Gp+ZrLDTDxUKb57gkhjC/q+DkKDvpsKOM9rXhGPh0ihpdnCYEV0+oxk7Awxu56ZvsLIHrpuMiqhgfniOPxOG2iyXGDgge/rhxsN+Zp28Fx878tj9Z4+1r//kpVgoLn/MQ0TVeCyS13dz+HZVFuV/3A37KG8JuxeX3oMhTHx5AnF/XGwx59VoEixnCQC65ORR79G52Df0rEqE9OJFVJkXz6pwoZOiA4kInnCqpLsU7VeECszfEp9/0ani9EQDDp5dkkR+DQ9ybf5NTKzQx72PnL8MCSDfuPRyOtKWV89tZe4BGe4JV+u4ylwPJTLPZh0qYPljVrjTWHw6YEC8yAOb6TtGzXT1n22NkNQWEjjnLCXJKQVM7CgacIJ9VaPvckmYC0n/s943Rj8wet3Yqrcw8iYOq8zEA+zMK26vNPmpEtnkmM8oQWfKa3eqBdeFEx6HCxiBQw99RD0kwxsEMT5MBIp3UWP3vv1lsUfeIFC3+5AEXrLdCjK84A/MApDsmsi9IL+Os9mfOfB0LQcTh51Xymmiy2eMwrSYjQ7S694JicF5t2DYh1kkikK6Cih3j+Gr6nzmD17wQbbGGXWxQ1Wt8U26v/V3iDxowFm0m5OkmH4Uk8oQj64DNZdO9XuSKHNjYApflvqeqSv0qShm8hWo+jPPEN6Tj1zm+wMheCD7qFrczhzf/dFVOXSHIx89igBO9DAwaRPWjNbvJtkNcXSiZcrwFnrj+qdgWRgQiG2Tw6C944gWF90hZMm6o2F2k+nggN5yV1qRkOU4U4FX8qsp/dZ0Dhfln2y5iRpD/U4gdbu1stx1fC1K9VweewssZbZimIeH/ePE2dUr1YOaeua+BTToMOHux3kKVwc1bQ/vRoeTqBHqhljsNTrk+WPV9ey0TxPdo9MRMSg2BQZGDPb/FAe5knB0OPm3KvB4dh0H/YusZ88VNBtjh/IJ0k/jKiLcZYcwdzfoW5JuIrERL7ygxJrktkV58dM+fWGMh1PWuZoe9WPRttMncZWtHHX+rL3g207z9qsz/eByqqmJcyBH2vipMsGrHkxbxxlJZd3e3uczNMGF4+8sWQp63kTb3bJojZiy6XOZuNfdSUR74LU3xdJ0+Q6Qw5wHhrcn15umiHZS+8J5F47j1KJHbphMRC0RKQQmzih5UICu69sgxY2pzK8FT1ZR5FnVYMdfYf76ob/egrvKadf+UiJNpMknJwcBzlm3a34+9m6g09XZk2a/MEDlY3CglbZQllFjPR8MJFxiibMFsQNIskoYj66FJr/E9GP/aDSx62/TG4h87rc6iuRjE2Hw8eCs+QDoSDeeAGcSPbjjpems2a7mvM57jQfIhldCxX7SGT0nNeVtHwbQiIi7CzEQ5U7ki662iGKsmT5cVWFy9dqglabGI/dt+4AYWbqQdMNf5B4FBE4QbIiN/71zC74iy4MYQe+s3cPuhNlObJXWpKNTYdliZdx+F/HHEvi1Rh+UilBPE7pb0c237jgQthhKitgeNJ5XtVHUau9yDqEkDYYexOPp7HlNvlc6+nJ6tEQ+i+DnRy+yG+uZ0ooQaVqF2KWl4A6GCE7cjpTQ/WSsdWTpJdpZG43x1zDaTEOp9dBml7NHeHImgfPtEWyl5UXvR2yPxR/EPQpDRrVtqW5J1pXGNBS/2ZGgFyMmwCv7KgopEFSbxj9BXcA9m1wpOpEzY6kOycZDoEaGrQm/Jbskr1EL8ZxOQ80LRrCYv64yRW8F0d/msE+5cY8RIcoG7GI/MeV333jWni6hGRWrwVa4QqxmpLQBYVkCpT2U90Fvf80zB4j1u0Sx8pjmw6PeUM0nM7+st2MLNaaoKpf9tvtCopSX3L1eE5+cbIEQSFWEj32GuJbDjYGL8PN6lYYx8kMw5oOIplt9c21IV+n7i9Q5pc3sTUD4J+0i1MlcWFwSCFcoVQio3a9PgPRKU4O1C2McoXdRE0qSLxopyi8fGgkwY6+GCepoFvdPNREvTtbFe/w3n0vYbZ5ybq6rYdxBshYjAbonjUTvhMLvewMevD0dC+rxDsM8j6SPQZ+dyKH7j9uU9MnNfo6z+mzUKUvvjor0CEgmVp8EfKPWxJsSSCkECyhCy+1hJinGUvT2juOQE5vH0JSNda3kSDQ0bjDM4XS0wGQHMwjNGpc30p4902CnSg2P/kuV2btBimEbRGZ4nWXG2GUTiLZMn5kyD4nDJPY1dxeHxGL0Q/ffflnfAnKAj8x7PLwLHv6qV8f+RFWttPEsS0cxpSvddRr7unKJPfSz/w9/ko2uku9LjY3p0PBus7u1tRcAloYr/YjKTcHXXZaKab2Qd0U53dbswOOMkGUZVtPfZd67aqgaXKNTPqDa79iIoLVW/UMkkErFWJ0s6HrA7j6FvGNFGe85XXL2p+RuXSvThQtYBUjKvr1rZeSDEbcefGNkDg/8TDOmSrgPEyFVks786HhyE0f8gTLhkpz+vjjtStuT6CpzyE6guYhMA55PSlouZEonUPFftpZ6tItnEj8epOq1olSzhlvxvBTZ1kPSY+1V+BmI4szYFsDXl2b5ZCClIMvDCnxLxj6YCkUbMXF2dZE1OJYu2XY1xoWDZJYm7zzVIhHrKwDO8KabaFJ2+LqKqYlt9PTb5CEE7ey7mIH54ZAim4UH0noPbV+e4EjjICWcDN7O4N54rxlgmn55Jg/gr3s6cT+iMAkC4WtX07Upx+fMNum7mCHnRQvtdc1P2JFNsncY7I7AvwIh3ETXtvy7T6SpLwRqM/XZfALknYUv4pzyVB5M335DsXwNYO6ZWPSs0ycvay9i36T9c2YwtSz/0PgHvBnHwxbjaLaUsv3Zzf+sr5VMSHwWoF7+qf19K0sj32Fuxu1lDPLa+X+G4+PPRfFtl+LjMVwfzd7IlDlTO2tK7HdGSB5RZQaT0XJggKqSfucQXJz+LMW0AOkU0F3DGyUnJnjcQgnEUx8/kjvS1WOq2Gg/G8TkI2rbESdJ7YdwpHOvWmPbNRJHimvdo850mbzIOWcQz+aJ5H4LsFJkPmETIaWkRA7nGLpmtqmzX6LsPktsKZfiFljaw/Zvo7uvsHJqG74tRa8Jrqg9f65Rmo66uM6QrdMOd3slU2kYqaETW2DdJh8ovUgcc4Les2YSo+7nCHPeaT+qeMedf3RMdQlu6tccTDMaM3W+w+gLqAkDU7Mhbc9qKzDuEfY3ZdWHcn3caOxt737tr5IXDoQJ2y9xr4eOi4slRgoXCoLGKm8PUKB/4lFCBuN32Q60o91MyQuquAKBG0bTa1GYqA2PgqqsAA7mqLtSi4WnomJ5dWMIWUxs3MgGJ2XAV0ZmCUonLjQpzjz+k6iX4maEQ7h6jx6huFhlmoQHooRZrL75nSd91nVtrJoclG/G01yqny46Wzjcq+zjTEQ69FrzWkIM71jZtQvxGqbnMAaeaRNQ2hN3PhEVpAYOQ6mzzbzrvHaUyaVF7Q6VbikpR3lsVcdLHYw/TaYuKmCaXOTDjtwU8IGxypZj6jmjjQ6XTx0XcvH0jit0wP6DBGWvuyZCO4Jk3Gd2TbljF/+c3JRJth+jPWYXBjNUF7f0Do7SBXZ8S5JvSYIDJuS+2iibEaR3ES3IO4uzNNSivEYPa7EesSGKa+J9t8YENESXdLvrKzDL1/r4FVxNYCAeu79iwfFJ4gQNEBOhynXRfb0tXX+03OGqTaTb5YxDR3VKzKILlDJu1Q1o/hExNMveU1BoKigxuP6YZI12WqLROwhz5LS2psxs4/mloSWScvXO+50ijOjnG9r1vH93+2Oi4PKNcIFzaPMMmEao1DQHDxG+agrdckKvbnBCAf+shiXw6j7qG+lLtC3IsvqZlzl8ZVp0vIIWG3fNta3CBhf6oORiZRHDj+HwW3FPE+KD0cuBHNFNMlYcbEitzrCJ75xK/5z7JFjtm4v4s6ZYfTWqTdW8d8a4LNg+M744T6QDY/hLr3CQc/khbQmpJu//FutzNyF4RvKZxwCj4iIs7XKPuBLJ+aEDCI6+EnEab3bFRxPNUFsOwsuG3MTKF0phNihThyVSdaa9g4rM89absRRNxJ11yExLn2TM3biITnqh2cjYGtyaP+326spVN1GzKF4+ijuiUyIQz0hFSO8eBLSWqJvFTkBfsap3OcpF81G0qT9rUiXPPbpGRxhbpivXOzcR4RdV66spcrV5wBU8Cb4ei5DeZ/YxnqPdNbnySjyFJJ6HB/rnMZMibLa8jWs4KqiN1eQcaXR24kVORV+rSH9o658gRXf3nuIZH7ERw+2lXOmuY/ZNDUCxkSLPz1MvXTTKLxXYtt4nzIuk23+3GMK741Z+cFKfruIlWEDfSf7IufI7nzbfttoKYblZG9R2UpENrNqWBLRXBqyW5Ja0CjF6DqVaXiEXSbWTveU5TQPB8GlPXUXJqc6nNl9jy950rZZ/U4en13UEx7Z/4+NIeU8fAzEKBMdX4d9UMckRhMneLOl5Vtn7TtLBdhQSKFbXBnmfn/YGm5wOwZVRib+8AbnDK0qxhp0KtpAD4StIWjhqK+uyKx8+AP6Ra9a/7jXtn9uCFQ+JwaQ42SZ6NbYo3AGYWjcGbpaV9PpNmzwXoi0D8kY18PMTXijKB+4DAkp5v1uWjCfQts5f7/Ofc9mfAv1xOqdUMR/eUWCAd69aeG2TssVxMfsl3uXLHzZwrVGmGLWGfvxp2sLNp20o1j7SLeXKSQsmm5CpNqCbMSgt2rXr3pzYpoifPPAdu2Fb6yIXHVyR/QTKQ102ihHxjLfZ76gYr0WN/LQfcpZ0YQAo/B0cF23YMcvt/TqxS1D9Ni6PPQHZVUZ/OzIgcBYyK/37jXN3zSEqXYdKEp0wsypn7FYGsLeH+ikovxxOHTMruwAIv5/AFBLAwQUAAIACADXucVOle6RfksAAABrAAAAGwAAAHVuaXZlcnNhbC91bml2ZXJzYWwucG5nLnhtbLOxr8jNUShLLSrOzM+zVTLUM1Cyt+PlsikoSi3LTC1XqACKAQUhQEmhEsg1QnDLM1NKMoBCBuZmCMGM1Mz0jBJbJQsDc7igPtBMAFBLAQIAABQAAgAIANW5xU4VDq0oZAQAAAcRAAAdAAAAAAAAAAEAAAAAAAAAAAB1bml2ZXJzYWwvY29tbW9uX21lc3NhZ2VzLmxuZ1BLAQIAABQAAgAIANW5xU4IfgsjKQMAAIYMAAAnAAAAAAAAAAEAAAAAAJ8EAAB1bml2ZXJzYWwvZmxhc2hfcHVibGlzaGluZ19zZXR0aW5ncy54bWxQSwECAAAUAAIACADVucVOAHJZergCAABXCgAAIQAAAAAAAAABAAAAAAANCAAAdW5pdmVyc2FsL2ZsYXNoX3NraW5fc2V0dGluZ3MueG1sUEsBAgAAFAACAAgA1bnFTiqWD2f+AgAAlwsAACYAAAAAAAAAAQAAAAAABAsAAHVuaXZlcnNhbC9odG1sX3B1Ymxpc2hpbmdfc2V0dGluZ3MueG1sUEsBAgAAFAACAAgA1bnFTgyoAUWjAQAANAYAAB8AAAAAAAAAAQAAAAAARg4AAHVuaXZlcnNhbC9odG1sX3NraW5fc2V0dGluZ3MuanNQSwECAAAUAAIACADVucVOPTwv0cEAAADlAQAAGgAAAAAAAAABAAAAAAAmEAAAdW5pdmVyc2FsL2kxOG5fcHJlc2V0cy54bWxQSwECAAAUAAIACADVucVO0dovbnQAAAB0AAAAHAAAAAAAAAABAAAAAAAfEQAAdW5pdmVyc2FsL2xvY2FsX3NldHRpbmdzLnhtbFBLAQIAABQAAgAIAESUV0cjtE77+wIAALAIAAAUAAAAAAAAAAEAAAAAAM0RAAB1bml2ZXJzYWwvcGxheWVyLnhtbFBLAQIAABQAAgAIANW5xU6Eg8TxYQgAAJYgAAApAAAAAAAAAAEAAAAAAPoUAAB1bml2ZXJzYWwvc2tpbl9jdXN0b21pemF0aW9uX3NldHRpbmdzLnhtbFBLAQIAABQAAgAIANe5xU6MNeTuiBQAACRkAAAXAAAAAAAAAAAAAAAAAKIdAAB1bml2ZXJzYWwvdW5pdmVyc2FsLnBuZ1BLAQIAABQAAgAIANe5xU6V7pF+SwAAAGsAAAAbAAAAAAAAAAEAAAAAAF8yAAB1bml2ZXJzYWwvdW5pdmVyc2FsLnBuZy54bWxQSwUGAAAAAAsACwBJAwAA4zIAAAAA"/>
  <p:tag name="ISPRING_PRESENTATION_TITLE" val="三只小猪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370</Words>
  <Application>Microsoft Macintosh PowerPoint</Application>
  <PresentationFormat>宽屏</PresentationFormat>
  <Paragraphs>31</Paragraphs>
  <Slides>16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等线</vt:lpstr>
      <vt:lpstr>等线 Light</vt:lpstr>
      <vt:lpstr>HYXingKaiJ</vt:lpstr>
      <vt:lpstr>SJchunlian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三只小猪</dc:title>
  <dc:creator/>
  <cp:lastModifiedBy>Microsoft Office User</cp:lastModifiedBy>
  <cp:revision>85</cp:revision>
  <dcterms:created xsi:type="dcterms:W3CDTF">2019-04-15T05:08:00Z</dcterms:created>
  <dcterms:modified xsi:type="dcterms:W3CDTF">2022-09-16T03:58:22Z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