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340" r:id="rId4"/>
    <p:sldId id="348" r:id="rId5"/>
    <p:sldId id="342" r:id="rId6"/>
    <p:sldId id="349" r:id="rId7"/>
    <p:sldId id="350" r:id="rId8"/>
    <p:sldId id="359" r:id="rId9"/>
    <p:sldId id="360" r:id="rId10"/>
    <p:sldId id="366" r:id="rId11"/>
    <p:sldId id="369" r:id="rId12"/>
    <p:sldId id="353" r:id="rId13"/>
    <p:sldId id="354" r:id="rId14"/>
    <p:sldId id="361" r:id="rId15"/>
    <p:sldId id="355" r:id="rId16"/>
    <p:sldId id="362" r:id="rId17"/>
    <p:sldId id="343" r:id="rId18"/>
    <p:sldId id="357" r:id="rId19"/>
    <p:sldId id="368" r:id="rId20"/>
    <p:sldId id="367" r:id="rId21"/>
    <p:sldId id="364" r:id="rId22"/>
    <p:sldId id="363" r:id="rId23"/>
    <p:sldId id="358" r:id="rId24"/>
    <p:sldId id="351" r:id="rId25"/>
    <p:sldId id="36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C2EC"/>
    <a:srgbClr val="FFFFCC"/>
    <a:srgbClr val="FF5050"/>
    <a:srgbClr val="FF99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60" d="100"/>
          <a:sy n="60" d="100"/>
        </p:scale>
        <p:origin x="426" y="2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9FA184-D728-402B-9C17-08A90B9ADC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3B0CBA6-352C-4484-82C9-4952BFA0E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1C2EE8-F71C-4488-B006-4BEB6A49F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6EC6AB-B4A2-4B8F-BF54-9D7181F1A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C0377F-48AE-415D-A042-4507FE698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96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C1A06F-8B0D-45AC-8706-0FE5D031D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7F8A70-E77F-4FC2-8812-F1798356C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A3E58A-0BD3-465E-B1E7-BF4A38A04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547C36-BFB8-4F82-8AAD-B123338EE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EDDAA1-C07B-4C4B-B8E3-0B3E6DC84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72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A3083EC-2904-4507-B612-A634174FBF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700E212-7DE3-4E27-8475-00B8533349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0ED906-A9AF-4417-A1A8-5B0D34D6E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DE033-57ED-40B7-B069-D3CE0B88F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6F38E3-96C2-4CA6-9367-589AD7B27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94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5D9B80-909E-40C2-8E42-36C8995BF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02906C-EB52-4698-BDD2-1500DAF43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BE8FE9-0F21-4E8A-B76D-7E1FE305E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EA6DB4-E1F7-48F1-876A-1B6A40BC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3632D0-105A-4A29-92F1-7E4356FAD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27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78C991-6E4C-4BFB-AA74-F34D81C95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D6E5F8-BF0F-4328-B3E7-53F0131A6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8DAF12-915F-4DAC-8D54-1C30492CA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B30880-E472-42BF-B010-8B9C3FBF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321309-9034-4CE6-B224-EC002A0F8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69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611C1-EC38-49B6-9958-50BB47578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679AA0-43C4-4570-B4B2-AF3A8D2DAF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B31AD8-E3E4-46DB-A1DE-99CDA1BB9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7B3528-F52A-4A53-A4D9-7B076F5D2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334EC1-8A8E-4D45-B3BA-31284DAD5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758734-CD63-43FD-B03B-F0ECC6BB4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E799E-E1B0-4C3A-9220-05568989C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61010A-6B4A-45A3-9CB2-EF000F20A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FB5432F-C2D2-4B28-8DA9-127228EAF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BE0B4B-8FC6-41D6-BEA3-4966E557C2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5CF3153-9C56-4A24-A1A7-2C25FFB0E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3FE06AB-C9F4-4C72-BAA2-DE24C8B33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2AD17A-93EA-4B9D-93B9-1AA9E2BA8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9134360-6428-4883-AA9C-F780DB12A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5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E9E367-8910-4B04-84AC-706E1D79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A58724B-6955-4D10-9BDD-88D170978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C14310-103C-41E0-818A-A00F569A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A5268C-7002-49B3-ACAF-3E39A655B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21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2DE46E9-49A8-41EC-ABA2-E08980B83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B40D98F-1FA4-4FE5-8602-792482D5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80BF64-27EB-427C-91DD-886AE7D6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3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E5B62E-946A-4FA4-B28E-BFA7D5740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660BF-DC82-4D26-BFA3-0302F6FA6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274E5A-9E5D-4BC0-AEBC-D78688350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3406BC-0C98-4031-94AE-28FD62AA3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D5FB94-26E1-4F10-8DCE-9251C5ACD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1A67D2-44FC-4399-A395-A7F32AF39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0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7C81AF-B8E0-401C-B5D4-8553201C9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0BD223-11DD-4937-A8D6-C158804269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0457AA-03BA-4649-BED5-673DF84E67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CAE97C-348D-4B5A-AE7B-9A471CA05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D9E269-83CD-48A3-987A-C72FB15CB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D4DE55-9DBD-47DD-B607-D5D629D2C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00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540DED5-67E0-46C3-8BAA-FF513FE98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B24DC5-783A-4CA0-B6A4-5DE27B504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307A5D-0D5C-44CB-9112-D72788893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49CF7-FED6-43CA-9F59-9F47167B55A7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3AD54-435E-4EF6-97E0-B1EA815549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519A17-CA37-43A2-B9EC-1C886A6FA1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E21C6-8CF4-4C2E-8C28-111031CF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7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8.jpeg"/><Relationship Id="rId7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6.wdp"/><Relationship Id="rId11" Type="http://schemas.openxmlformats.org/officeDocument/2006/relationships/image" Target="../media/image8.png"/><Relationship Id="rId5" Type="http://schemas.openxmlformats.org/officeDocument/2006/relationships/image" Target="../media/image22.png"/><Relationship Id="rId10" Type="http://schemas.openxmlformats.org/officeDocument/2006/relationships/image" Target="../media/image24.jpeg"/><Relationship Id="rId4" Type="http://schemas.openxmlformats.org/officeDocument/2006/relationships/image" Target="../media/image2.jpeg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24.jpeg"/><Relationship Id="rId4" Type="http://schemas.openxmlformats.org/officeDocument/2006/relationships/hyperlink" Target="file:///C:\Users\&#20911;&#20426;&#25463;\Desktop\&#22235;&#19978;%20Unit%205%20cartoon%20time\Cartoon%20time.swf" TargetMode="External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8.pn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slideLayout" Target="../slideLayouts/slideLayout7.xml"/><Relationship Id="rId3" Type="http://schemas.microsoft.com/office/2007/relationships/media" Target="../media/media5.mp3"/><Relationship Id="rId7" Type="http://schemas.microsoft.com/office/2007/relationships/media" Target="../media/media9.mp3"/><Relationship Id="rId12" Type="http://schemas.openxmlformats.org/officeDocument/2006/relationships/audio" Target="../media/media11.mp3"/><Relationship Id="rId17" Type="http://schemas.openxmlformats.org/officeDocument/2006/relationships/image" Target="../media/image8.png"/><Relationship Id="rId2" Type="http://schemas.openxmlformats.org/officeDocument/2006/relationships/audio" Target="../media/media7.mp3"/><Relationship Id="rId16" Type="http://schemas.microsoft.com/office/2007/relationships/hdphoto" Target="../media/hdphoto2.wdp"/><Relationship Id="rId1" Type="http://schemas.microsoft.com/office/2007/relationships/media" Target="../media/media7.mp3"/><Relationship Id="rId6" Type="http://schemas.openxmlformats.org/officeDocument/2006/relationships/audio" Target="../media/media8.mp3"/><Relationship Id="rId11" Type="http://schemas.microsoft.com/office/2007/relationships/media" Target="../media/media11.mp3"/><Relationship Id="rId5" Type="http://schemas.microsoft.com/office/2007/relationships/media" Target="../media/media8.mp3"/><Relationship Id="rId15" Type="http://schemas.openxmlformats.org/officeDocument/2006/relationships/image" Target="../media/image4.png"/><Relationship Id="rId10" Type="http://schemas.openxmlformats.org/officeDocument/2006/relationships/audio" Target="../media/media10.mp3"/><Relationship Id="rId4" Type="http://schemas.openxmlformats.org/officeDocument/2006/relationships/audio" Target="../media/media5.mp3"/><Relationship Id="rId9" Type="http://schemas.microsoft.com/office/2007/relationships/media" Target="../media/media10.mp3"/><Relationship Id="rId1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p3"/><Relationship Id="rId13" Type="http://schemas.openxmlformats.org/officeDocument/2006/relationships/image" Target="../media/image8.png"/><Relationship Id="rId3" Type="http://schemas.microsoft.com/office/2007/relationships/media" Target="../media/media6.mp3"/><Relationship Id="rId7" Type="http://schemas.microsoft.com/office/2007/relationships/media" Target="../media/media14.mp3"/><Relationship Id="rId12" Type="http://schemas.microsoft.com/office/2007/relationships/hdphoto" Target="../media/hdphoto2.wdp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media13.mp3"/><Relationship Id="rId11" Type="http://schemas.openxmlformats.org/officeDocument/2006/relationships/image" Target="../media/image4.png"/><Relationship Id="rId5" Type="http://schemas.microsoft.com/office/2007/relationships/media" Target="../media/media13.mp3"/><Relationship Id="rId10" Type="http://schemas.openxmlformats.org/officeDocument/2006/relationships/image" Target="../media/image27.jpeg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microsoft.com/office/2007/relationships/hdphoto" Target="../media/hdphoto2.wdp"/><Relationship Id="rId7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hyperlink" Target="Cartoon%20time.sw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microsoft.com/office/2007/relationships/hdphoto" Target="../media/hdphoto7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2.wdp"/><Relationship Id="rId7" Type="http://schemas.microsoft.com/office/2007/relationships/hdphoto" Target="../media/hdphoto8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10" Type="http://schemas.openxmlformats.org/officeDocument/2006/relationships/image" Target="../media/image33.jpeg"/><Relationship Id="rId4" Type="http://schemas.openxmlformats.org/officeDocument/2006/relationships/image" Target="../media/image5.pn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2.wdp"/><Relationship Id="rId7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2.wdp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2.wdp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file:///C:\Users\&#20911;&#20426;&#25463;\Desktop\&#22235;&#19978;%20Unit%205%20cartoon%20time\Song%20time.swf" TargetMode="External"/><Relationship Id="rId11" Type="http://schemas.openxmlformats.org/officeDocument/2006/relationships/image" Target="../media/image8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hyperlink" Target="file:///C:\Users\&#20911;&#20426;&#25463;\Desktop\&#22235;&#19978;%20Unit%205%20cartoon%20time\Song%20time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 On Under - Kids English Kindergarten Songs - YouTube（流畅）">
            <a:hlinkClick r:id="" action="ppaction://media"/>
            <a:extLst>
              <a:ext uri="{FF2B5EF4-FFF2-40B4-BE49-F238E27FC236}">
                <a16:creationId xmlns:a16="http://schemas.microsoft.com/office/drawing/2014/main" id="{1C1E33E8-07BD-4317-8F90-4CDBA63A60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463" y="55232"/>
            <a:ext cx="11893337" cy="680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5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9" y="675862"/>
            <a:ext cx="3082992" cy="686279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Look and learn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21820" y="5636002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1306" y="5976538"/>
            <a:ext cx="9336840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云形 12">
            <a:extLst>
              <a:ext uri="{FF2B5EF4-FFF2-40B4-BE49-F238E27FC236}">
                <a16:creationId xmlns:a16="http://schemas.microsoft.com/office/drawing/2014/main" id="{B46D419F-62BD-4BCA-A067-72061BE97603}"/>
              </a:ext>
            </a:extLst>
          </p:cNvPr>
          <p:cNvSpPr/>
          <p:nvPr/>
        </p:nvSpPr>
        <p:spPr>
          <a:xfrm>
            <a:off x="5705016" y="247303"/>
            <a:ext cx="5368683" cy="1371281"/>
          </a:xfrm>
          <a:prstGeom prst="cloud">
            <a:avLst/>
          </a:prstGeom>
          <a:solidFill>
            <a:schemeClr val="bg1"/>
          </a:solidFill>
          <a:ln w="5715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What other rooms</a:t>
            </a:r>
          </a:p>
          <a:p>
            <a:pPr algn="ctr"/>
            <a:r>
              <a:rPr lang="zh-CN" altLang="en-US" sz="2000" b="1" dirty="0">
                <a:solidFill>
                  <a:srgbClr val="C00000"/>
                </a:solidFill>
              </a:rPr>
              <a:t>我们家里还有哪些房间呢？</a:t>
            </a:r>
            <a:r>
              <a:rPr lang="en-US" altLang="zh-CN" sz="2000" b="1" dirty="0">
                <a:solidFill>
                  <a:srgbClr val="C00000"/>
                </a:solidFill>
              </a:rPr>
              <a:t> 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4026E6-3210-4391-9481-BFFB85EA2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581" y="1838671"/>
            <a:ext cx="3501754" cy="305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87AA24A-0E5D-49E3-8788-1D61A3693E21}"/>
              </a:ext>
            </a:extLst>
          </p:cNvPr>
          <p:cNvSpPr txBox="1"/>
          <p:nvPr/>
        </p:nvSpPr>
        <p:spPr>
          <a:xfrm>
            <a:off x="3210704" y="4980066"/>
            <a:ext cx="2238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dining room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8EDB98-8642-46F8-8728-BF36C14F5FEC}"/>
              </a:ext>
            </a:extLst>
          </p:cNvPr>
          <p:cNvSpPr txBox="1"/>
          <p:nvPr/>
        </p:nvSpPr>
        <p:spPr>
          <a:xfrm>
            <a:off x="7950101" y="5021440"/>
            <a:ext cx="139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study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83D3B00-C5A7-44A0-84FF-2CF9B93BE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939" y="1793130"/>
            <a:ext cx="3501754" cy="317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0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extLst>
              <a:ext uri="{FF2B5EF4-FFF2-40B4-BE49-F238E27FC236}">
                <a16:creationId xmlns:a16="http://schemas.microsoft.com/office/drawing/2014/main" id="{0A5789EA-94A4-4346-9762-5C811E4D6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38" y="1816158"/>
            <a:ext cx="2912019" cy="245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8C162E7-4E63-414D-93CA-B13B71C6E2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" r="3027"/>
          <a:stretch/>
        </p:blipFill>
        <p:spPr bwMode="auto">
          <a:xfrm>
            <a:off x="953438" y="4483993"/>
            <a:ext cx="3007319" cy="228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02F3E7D-83B0-4B70-8C25-A9C92B9E6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737" y="4533913"/>
            <a:ext cx="3080157" cy="223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425FEA7-61A8-4EF0-AB77-1C2FEBB43F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6" t="11350" r="9323" b="13000"/>
          <a:stretch/>
        </p:blipFill>
        <p:spPr bwMode="auto">
          <a:xfrm>
            <a:off x="7989234" y="1816158"/>
            <a:ext cx="3007320" cy="237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492E2411-A6D4-4090-8DD3-87BD0D87B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2" b="16873"/>
          <a:stretch/>
        </p:blipFill>
        <p:spPr bwMode="auto">
          <a:xfrm>
            <a:off x="7989234" y="4511817"/>
            <a:ext cx="3007320" cy="225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28BD2F28-3F30-4B16-B7F8-42EA330E4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62" y="1795775"/>
            <a:ext cx="3038106" cy="254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73F3E209-911C-4A69-BD83-EF18AF6CC05C}"/>
              </a:ext>
            </a:extLst>
          </p:cNvPr>
          <p:cNvSpPr/>
          <p:nvPr/>
        </p:nvSpPr>
        <p:spPr>
          <a:xfrm>
            <a:off x="2257425" y="277632"/>
            <a:ext cx="4822031" cy="91626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F417D-F2D5-45C7-900B-0F35CC1DC481}"/>
              </a:ext>
            </a:extLst>
          </p:cNvPr>
          <p:cNvSpPr txBox="1"/>
          <p:nvPr/>
        </p:nvSpPr>
        <p:spPr>
          <a:xfrm>
            <a:off x="2797219" y="549226"/>
            <a:ext cx="3947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两人一组，选择一张图片讨论一下。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1AC1FA-727C-46A4-97B0-5A07B6D2E800}"/>
              </a:ext>
            </a:extLst>
          </p:cNvPr>
          <p:cNvSpPr txBox="1"/>
          <p:nvPr/>
        </p:nvSpPr>
        <p:spPr>
          <a:xfrm>
            <a:off x="7506563" y="87443"/>
            <a:ext cx="43725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What can you see in the…?</a:t>
            </a:r>
          </a:p>
          <a:p>
            <a:r>
              <a:rPr lang="en-US" altLang="zh-CN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I can see a … and some…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Where is /are…?</a:t>
            </a:r>
          </a:p>
          <a:p>
            <a:r>
              <a:rPr lang="en-US" altLang="zh-CN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It’s / they’re….</a:t>
            </a:r>
            <a:endParaRPr lang="zh-CN" altLang="en-US" sz="24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C392B5A-B046-4BF5-91FE-F36C8B07FA5D}"/>
              </a:ext>
            </a:extLst>
          </p:cNvPr>
          <p:cNvSpPr/>
          <p:nvPr/>
        </p:nvSpPr>
        <p:spPr>
          <a:xfrm>
            <a:off x="7391894" y="38808"/>
            <a:ext cx="4446008" cy="1615945"/>
          </a:xfrm>
          <a:prstGeom prst="round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F824236-9FEB-4A6A-9B7D-DFF5A30CCD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61" y="0"/>
            <a:ext cx="2023664" cy="151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81481E-6 L 2.29167E-6 0.00046 C 0.00716 0.02407 0.0039 0.01782 0.01706 0.03657 C 0.02317 0.04537 0.02903 0.05439 0.03554 0.06134 C 0.04609 0.07245 0.06784 0.0875 0.07942 0.09074 C 0.08776 0.09351 0.09635 0.09259 0.10482 0.09398 C 0.12422 0.09074 0.14375 0.08958 0.16289 0.08541 C 0.1638 0.08541 0.17903 0.07754 0.18255 0.07453 C 0.20338 0.05787 0.17148 0.08055 0.19375 0.06527 C 0.1957 0.0625 0.19791 0.05972 0.19974 0.05717 C 0.20156 0.05439 0.20325 0.05138 0.20508 0.04884 C 0.21133 0.0405 0.20924 0.04074 0.21276 0.04074 L 0.31133 -0.06366 C 0.31653 -0.05903 0.31432 -0.06088 0.31771 -0.05811 L 0.45885 -0.10024 L 0.52474 -0.21389 C 0.53216 -0.2169 0.52982 -0.21297 0.53307 -0.22084 L 0.57695 -0.26274 L 0.58242 -0.26436 " pathEditMode="relative" rAng="0" ptsTypes="AAAAAAAAAAAAAAAAA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15" y="-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>
            <a:extLst>
              <a:ext uri="{FF2B5EF4-FFF2-40B4-BE49-F238E27FC236}">
                <a16:creationId xmlns:a16="http://schemas.microsoft.com/office/drawing/2014/main" id="{5C1918D3-E09C-4357-BB66-E394801C7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E262C7AE-8DB1-48CD-B6D9-86D314677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67" b="90000" l="3429" r="97714">
                        <a14:foregroundMark x1="7429" y1="34133" x2="7429" y2="34133"/>
                        <a14:foregroundMark x1="8571" y1="37200" x2="8571" y2="37200"/>
                        <a14:foregroundMark x1="6429" y1="44133" x2="6429" y2="44133"/>
                        <a14:foregroundMark x1="3429" y1="57733" x2="3429" y2="57733"/>
                        <a14:foregroundMark x1="92857" y1="46933" x2="92857" y2="46933"/>
                        <a14:foregroundMark x1="96429" y1="56267" x2="96429" y2="56267"/>
                        <a14:foregroundMark x1="97429" y1="49200" x2="97429" y2="49200"/>
                        <a14:foregroundMark x1="97857" y1="59067" x2="97857" y2="59067"/>
                        <a14:foregroundMark x1="44143" y1="6267" x2="44143" y2="6267"/>
                        <a14:backgroundMark x1="23714" y1="25333" x2="25286" y2="27200"/>
                        <a14:backgroundMark x1="24286" y1="29333" x2="22857" y2="30000"/>
                        <a14:backgroundMark x1="20429" y1="56267" x2="19571" y2="59733"/>
                        <a14:backgroundMark x1="22429" y1="60400" x2="24143" y2="63333"/>
                        <a14:backgroundMark x1="56857" y1="23600" x2="57571" y2="24000"/>
                        <a14:backgroundMark x1="63286" y1="29067" x2="64000" y2="30267"/>
                        <a14:backgroundMark x1="71857" y1="29333" x2="73000" y2="31333"/>
                        <a14:backgroundMark x1="73143" y1="25467" x2="73429" y2="26133"/>
                        <a14:backgroundMark x1="79429" y1="36800" x2="79429" y2="36800"/>
                        <a14:backgroundMark x1="78429" y1="33733" x2="78429" y2="33733"/>
                        <a14:backgroundMark x1="77571" y1="30267" x2="77571" y2="30267"/>
                        <a14:backgroundMark x1="57286" y1="45733" x2="57286" y2="45733"/>
                        <a14:backgroundMark x1="64571" y1="51733" x2="64571" y2="51733"/>
                        <a14:backgroundMark x1="82571" y1="53733" x2="82571" y2="53733"/>
                        <a14:backgroundMark x1="76429" y1="66533" x2="76429" y2="66533"/>
                        <a14:backgroundMark x1="56143" y1="65200" x2="56143" y2="65200"/>
                        <a14:backgroundMark x1="53714" y1="71600" x2="53714" y2="71600"/>
                        <a14:backgroundMark x1="36143" y1="66400" x2="36143" y2="66400"/>
                        <a14:backgroundMark x1="27714" y1="61067" x2="27714" y2="61067"/>
                        <a14:backgroundMark x1="37714" y1="63600" x2="37714" y2="63600"/>
                        <a14:backgroundMark x1="38857" y1="63200" x2="38857" y2="63200"/>
                        <a14:backgroundMark x1="42857" y1="66533" x2="42857" y2="66533"/>
                        <a14:backgroundMark x1="48286" y1="58400" x2="48286" y2="58400"/>
                        <a14:backgroundMark x1="47714" y1="54133" x2="47714" y2="54133"/>
                        <a14:backgroundMark x1="33429" y1="46133" x2="33143" y2="46400"/>
                        <a14:backgroundMark x1="28857" y1="46000" x2="28857" y2="46000"/>
                        <a14:backgroundMark x1="34857" y1="32400" x2="34857" y2="32400"/>
                        <a14:backgroundMark x1="33571" y1="37867" x2="33571" y2="37867"/>
                        <a14:backgroundMark x1="34714" y1="36800" x2="34714" y2="36800"/>
                        <a14:backgroundMark x1="33429" y1="36800" x2="33429" y2="36800"/>
                        <a14:backgroundMark x1="29571" y1="37467" x2="29571" y2="37467"/>
                        <a14:backgroundMark x1="21000" y1="41867" x2="21000" y2="41867"/>
                        <a14:backgroundMark x1="20286" y1="36800" x2="20286" y2="36800"/>
                        <a14:backgroundMark x1="40000" y1="29067" x2="40000" y2="29067"/>
                        <a14:backgroundMark x1="35286" y1="22800" x2="35286" y2="22800"/>
                        <a14:backgroundMark x1="77000" y1="30400" x2="77000" y2="30400"/>
                        <a14:backgroundMark x1="81857" y1="29600" x2="81857" y2="29600"/>
                        <a14:backgroundMark x1="81286" y1="46000" x2="81286" y2="46000"/>
                        <a14:backgroundMark x1="78000" y1="45067" x2="78000" y2="45067"/>
                        <a14:backgroundMark x1="67429" y1="45867" x2="67429" y2="45867"/>
                        <a14:backgroundMark x1="65857" y1="54400" x2="65857" y2="54400"/>
                        <a14:backgroundMark x1="83857" y1="64267" x2="83857" y2="64267"/>
                        <a14:backgroundMark x1="44857" y1="48667" x2="44857" y2="48667"/>
                        <a14:backgroundMark x1="54714" y1="57200" x2="54714" y2="57200"/>
                        <a14:backgroundMark x1="60714" y1="17067" x2="60714" y2="17067"/>
                        <a14:backgroundMark x1="40571" y1="38267" x2="40571" y2="38267"/>
                        <a14:backgroundMark x1="43286" y1="39467" x2="43286" y2="39467"/>
                        <a14:backgroundMark x1="46286" y1="40400" x2="46286" y2="40400"/>
                        <a14:backgroundMark x1="47857" y1="40933" x2="47857" y2="40933"/>
                        <a14:backgroundMark x1="32571" y1="30400" x2="32571" y2="30400"/>
                        <a14:backgroundMark x1="33000" y1="30133" x2="33000" y2="30133"/>
                        <a14:backgroundMark x1="32429" y1="17733" x2="32429" y2="17733"/>
                        <a14:backgroundMark x1="47000" y1="10267" x2="47000" y2="10267"/>
                        <a14:backgroundMark x1="47857" y1="7733" x2="47857" y2="7733"/>
                        <a14:backgroundMark x1="47571" y1="4533" x2="47571" y2="4533"/>
                        <a14:backgroundMark x1="64571" y1="38400" x2="64571" y2="38400"/>
                        <a14:backgroundMark x1="53429" y1="52000" x2="53429" y2="52000"/>
                        <a14:backgroundMark x1="54571" y1="56267" x2="54571" y2="56267"/>
                        <a14:backgroundMark x1="90143" y1="44533" x2="90143" y2="44533"/>
                        <a14:backgroundMark x1="87000" y1="41333" x2="87000" y2="41333"/>
                        <a14:backgroundMark x1="65286" y1="30800" x2="65286" y2="30800"/>
                        <a14:backgroundMark x1="70429" y1="19200" x2="70429" y2="19200"/>
                        <a14:backgroundMark x1="67000" y1="21733" x2="67000" y2="21733"/>
                        <a14:backgroundMark x1="66714" y1="23067" x2="66714" y2="23067"/>
                        <a14:backgroundMark x1="65714" y1="20400" x2="65714" y2="20400"/>
                        <a14:backgroundMark x1="17429" y1="64267" x2="17429" y2="64267"/>
                        <a14:backgroundMark x1="5714" y1="60800" x2="5714" y2="60800"/>
                        <a14:backgroundMark x1="9429" y1="57067" x2="9429" y2="57067"/>
                        <a14:backgroundMark x1="33857" y1="43333" x2="33857" y2="43333"/>
                        <a14:backgroundMark x1="45286" y1="57600" x2="45286" y2="57600"/>
                        <a14:backgroundMark x1="44143" y1="58133" x2="44143" y2="58133"/>
                        <a14:backgroundMark x1="46000" y1="56933" x2="46000" y2="56933"/>
                        <a14:backgroundMark x1="60143" y1="66400" x2="60143" y2="66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037" y="2350537"/>
            <a:ext cx="4625926" cy="495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A72C302-DB2A-4E5A-B980-833173D4AC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6730" y="-1619583"/>
            <a:ext cx="2424309" cy="1818232"/>
          </a:xfrm>
          <a:prstGeom prst="rect">
            <a:avLst/>
          </a:prstGeom>
        </p:spPr>
      </p:pic>
      <p:pic>
        <p:nvPicPr>
          <p:cNvPr id="19" name="Picture 33">
            <a:extLst>
              <a:ext uri="{FF2B5EF4-FFF2-40B4-BE49-F238E27FC236}">
                <a16:creationId xmlns:a16="http://schemas.microsoft.com/office/drawing/2014/main" id="{DA7DBB58-9877-46B5-B684-40C831427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18" y="1934441"/>
            <a:ext cx="2778898" cy="27084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2">
            <a:extLst>
              <a:ext uri="{FF2B5EF4-FFF2-40B4-BE49-F238E27FC236}">
                <a16:creationId xmlns:a16="http://schemas.microsoft.com/office/drawing/2014/main" id="{BB220C28-C79A-4487-925F-DF04DE9101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0"/>
          <a:stretch/>
        </p:blipFill>
        <p:spPr bwMode="auto">
          <a:xfrm>
            <a:off x="693263" y="2120291"/>
            <a:ext cx="2949167" cy="27084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D4435F97-9BB2-477D-BC41-64466D38C1F5}"/>
              </a:ext>
            </a:extLst>
          </p:cNvPr>
          <p:cNvSpPr txBox="1"/>
          <p:nvPr/>
        </p:nvSpPr>
        <p:spPr>
          <a:xfrm>
            <a:off x="4014585" y="796852"/>
            <a:ext cx="438429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Hi,little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bird.</a:t>
            </a:r>
          </a:p>
          <a:p>
            <a:pPr algn="ctr"/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How are you?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Cart002">
            <a:hlinkClick r:id="" action="ppaction://media"/>
            <a:extLst>
              <a:ext uri="{FF2B5EF4-FFF2-40B4-BE49-F238E27FC236}">
                <a16:creationId xmlns:a16="http://schemas.microsoft.com/office/drawing/2014/main" id="{8690B52C-30C5-4C42-85AF-A4C348E4E3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58572" y="5677302"/>
            <a:ext cx="304800" cy="304800"/>
          </a:xfrm>
          <a:prstGeom prst="rect">
            <a:avLst/>
          </a:prstGeom>
        </p:spPr>
      </p:pic>
      <p:sp>
        <p:nvSpPr>
          <p:cNvPr id="16" name="对话气泡: 圆角矩形 15">
            <a:extLst>
              <a:ext uri="{FF2B5EF4-FFF2-40B4-BE49-F238E27FC236}">
                <a16:creationId xmlns:a16="http://schemas.microsoft.com/office/drawing/2014/main" id="{30C591EB-BC64-462F-B673-D14F0B46CA98}"/>
              </a:ext>
            </a:extLst>
          </p:cNvPr>
          <p:cNvSpPr/>
          <p:nvPr/>
        </p:nvSpPr>
        <p:spPr>
          <a:xfrm>
            <a:off x="4265432" y="4586455"/>
            <a:ext cx="3892684" cy="1099362"/>
          </a:xfrm>
          <a:prstGeom prst="wedgeRoundRectCallout">
            <a:avLst>
              <a:gd name="adj1" fmla="val -13317"/>
              <a:gd name="adj2" fmla="val -7186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solidFill>
                  <a:schemeClr val="tx1"/>
                </a:solidFill>
              </a:rPr>
              <a:t>I’m</a:t>
            </a:r>
            <a:r>
              <a:rPr lang="en-US" altLang="zh-CN" sz="5400" b="1" dirty="0">
                <a:solidFill>
                  <a:srgbClr val="C00000"/>
                </a:solidFill>
              </a:rPr>
              <a:t> hungry.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5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2.5E-6 0.00047 C 0.03594 0.07778 0.04662 0.10463 0.08985 0.17524 C 0.13724 0.25278 0.18412 0.30996 0.23763 0.35718 C 0.33334 0.44167 0.35 0.43033 0.44818 0.48681 C 0.46953 0.49908 0.49024 0.51922 0.51172 0.53033 C 0.52578 0.5375 0.55326 0.53982 0.57005 0.54167 C 0.57227 0.54074 0.57474 0.54167 0.57683 0.53936 C 0.57904 0.53704 0.58073 0.53149 0.58268 0.52801 C 0.5849 0.52385 0.58698 0.51922 0.58946 0.51667 C 0.59284 0.51274 0.60013 0.51088 0.60391 0.50973 C 0.60547 0.51505 0.60703 0.52107 0.60899 0.5257 C 0.61159 0.53195 0.61537 0.5338 0.61823 0.53936 C 0.6237 0.54954 0.6194 0.54861 0.62344 0.54861 L 0.62253 0.55093 L 0.62253 0.52801 " pathEditMode="relative" rAng="0" ptsTypes="AAAA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72" y="2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1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9" y="675862"/>
            <a:ext cx="2928730" cy="91208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say 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07" y="2900187"/>
            <a:ext cx="2554618" cy="1915964"/>
          </a:xfrm>
          <a:prstGeom prst="rect">
            <a:avLst/>
          </a:prstGeom>
        </p:spPr>
      </p:pic>
      <p:pic>
        <p:nvPicPr>
          <p:cNvPr id="8" name="Picture 33">
            <a:extLst>
              <a:ext uri="{FF2B5EF4-FFF2-40B4-BE49-F238E27FC236}">
                <a16:creationId xmlns:a16="http://schemas.microsoft.com/office/drawing/2014/main" id="{0148A487-B243-42B5-9BC8-679F67E0B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128" y="447218"/>
            <a:ext cx="2099940" cy="20466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>
            <a:extLst>
              <a:ext uri="{FF2B5EF4-FFF2-40B4-BE49-F238E27FC236}">
                <a16:creationId xmlns:a16="http://schemas.microsoft.com/office/drawing/2014/main" id="{7A77B7D8-3895-4CBE-99FF-D8C209DB9C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0"/>
          <a:stretch/>
        </p:blipFill>
        <p:spPr bwMode="auto">
          <a:xfrm>
            <a:off x="8282402" y="503972"/>
            <a:ext cx="2228606" cy="20466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对话气泡: 圆角矩形 1">
            <a:extLst>
              <a:ext uri="{FF2B5EF4-FFF2-40B4-BE49-F238E27FC236}">
                <a16:creationId xmlns:a16="http://schemas.microsoft.com/office/drawing/2014/main" id="{264671DE-6614-4146-92D6-F351C9FE2E04}"/>
              </a:ext>
            </a:extLst>
          </p:cNvPr>
          <p:cNvSpPr/>
          <p:nvPr/>
        </p:nvSpPr>
        <p:spPr>
          <a:xfrm>
            <a:off x="3142489" y="3242914"/>
            <a:ext cx="5856038" cy="1915964"/>
          </a:xfrm>
          <a:prstGeom prst="wedgeRoundRectCallout">
            <a:avLst>
              <a:gd name="adj1" fmla="val -421"/>
              <a:gd name="adj2" fmla="val -1006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AC176E-71C2-4139-8D96-E0CC98C077D1}"/>
              </a:ext>
            </a:extLst>
          </p:cNvPr>
          <p:cNvSpPr txBox="1"/>
          <p:nvPr/>
        </p:nvSpPr>
        <p:spPr>
          <a:xfrm>
            <a:off x="3564082" y="3569390"/>
            <a:ext cx="48941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What will they say?</a:t>
            </a:r>
          </a:p>
          <a:p>
            <a:r>
              <a:rPr lang="en-US" altLang="zh-CN" sz="2400" b="1" dirty="0"/>
              <a:t>Sam </a:t>
            </a:r>
            <a:r>
              <a:rPr lang="zh-CN" altLang="en-US" sz="2400" b="1" dirty="0"/>
              <a:t>和 </a:t>
            </a:r>
            <a:r>
              <a:rPr lang="en-US" altLang="zh-CN" sz="2400" b="1" dirty="0"/>
              <a:t>Bobby </a:t>
            </a:r>
            <a:r>
              <a:rPr lang="zh-CN" altLang="en-US" sz="2400" b="1" dirty="0"/>
              <a:t>会对小鸟说什么呢？</a:t>
            </a:r>
          </a:p>
        </p:txBody>
      </p:sp>
    </p:spTree>
    <p:extLst>
      <p:ext uri="{BB962C8B-B14F-4D97-AF65-F5344CB8AC3E}">
        <p14:creationId xmlns:p14="http://schemas.microsoft.com/office/powerpoint/2010/main" val="4061542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5F7FD83-2661-4C36-B7DC-5C970BD2A062}"/>
              </a:ext>
            </a:extLst>
          </p:cNvPr>
          <p:cNvSpPr/>
          <p:nvPr/>
        </p:nvSpPr>
        <p:spPr>
          <a:xfrm>
            <a:off x="2623482" y="2563810"/>
            <a:ext cx="6773223" cy="330430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79993" y="664147"/>
            <a:ext cx="3195213" cy="70562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Watch and find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hlinkClick r:id="rId4" action="ppaction://hlinkfile"/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07" y="2900187"/>
            <a:ext cx="2554618" cy="1915964"/>
          </a:xfrm>
          <a:prstGeom prst="rect">
            <a:avLst/>
          </a:prstGeom>
        </p:spPr>
      </p:pic>
      <p:pic>
        <p:nvPicPr>
          <p:cNvPr id="8" name="Picture 33">
            <a:extLst>
              <a:ext uri="{FF2B5EF4-FFF2-40B4-BE49-F238E27FC236}">
                <a16:creationId xmlns:a16="http://schemas.microsoft.com/office/drawing/2014/main" id="{0148A487-B243-42B5-9BC8-679F67E0B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128" y="447218"/>
            <a:ext cx="2099940" cy="20466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>
            <a:extLst>
              <a:ext uri="{FF2B5EF4-FFF2-40B4-BE49-F238E27FC236}">
                <a16:creationId xmlns:a16="http://schemas.microsoft.com/office/drawing/2014/main" id="{7A77B7D8-3895-4CBE-99FF-D8C209DB9C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0"/>
          <a:stretch/>
        </p:blipFill>
        <p:spPr bwMode="auto">
          <a:xfrm>
            <a:off x="8282402" y="503972"/>
            <a:ext cx="2228606" cy="20466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5">
            <a:extLst>
              <a:ext uri="{FF2B5EF4-FFF2-40B4-BE49-F238E27FC236}">
                <a16:creationId xmlns:a16="http://schemas.microsoft.com/office/drawing/2014/main" id="{E41FA9BC-4181-43B9-A5AA-7DEBDD6DD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997" y="2773900"/>
            <a:ext cx="60943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600" b="1" i="0" dirty="0">
                <a:effectLst/>
                <a:latin typeface="Comic Sans MS" panose="030F0702030302020204" pitchFamily="66" charset="0"/>
              </a:rPr>
              <a:t>Would you like an orange?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C7121B02-4A4E-47D2-8485-E6EB6F05E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997" y="3809937"/>
            <a:ext cx="60943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600" b="1" i="0" dirty="0">
                <a:effectLst/>
                <a:latin typeface="Comic Sans MS" panose="030F0702030302020204" pitchFamily="66" charset="0"/>
              </a:rPr>
              <a:t>What about a hot dog?</a:t>
            </a: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0CADE48A-89FE-4932-AAA6-E1833E67C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997" y="4799500"/>
            <a:ext cx="60943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600" b="1" i="0" dirty="0">
                <a:effectLst/>
                <a:latin typeface="Comic Sans MS" panose="030F0702030302020204" pitchFamily="66" charset="0"/>
              </a:rPr>
              <a:t>What would you like?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D636A5-DCCD-4877-8784-48ACB4871259}"/>
              </a:ext>
            </a:extLst>
          </p:cNvPr>
          <p:cNvSpPr txBox="1"/>
          <p:nvPr/>
        </p:nvSpPr>
        <p:spPr>
          <a:xfrm>
            <a:off x="1671539" y="1759474"/>
            <a:ext cx="43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看动画，找出</a:t>
            </a:r>
            <a:r>
              <a:rPr lang="en-US" altLang="zh-CN" dirty="0"/>
              <a:t>Sam</a:t>
            </a:r>
            <a:r>
              <a:rPr lang="zh-CN" altLang="en-US" dirty="0"/>
              <a:t>和</a:t>
            </a:r>
            <a:r>
              <a:rPr lang="en-US" altLang="zh-CN" dirty="0"/>
              <a:t>Bobby</a:t>
            </a:r>
            <a:r>
              <a:rPr lang="zh-CN" altLang="en-US" dirty="0"/>
              <a:t>说了什么？</a:t>
            </a:r>
          </a:p>
        </p:txBody>
      </p:sp>
    </p:spTree>
    <p:extLst>
      <p:ext uri="{BB962C8B-B14F-4D97-AF65-F5344CB8AC3E}">
        <p14:creationId xmlns:p14="http://schemas.microsoft.com/office/powerpoint/2010/main" val="19087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1">
            <a:extLst>
              <a:ext uri="{FF2B5EF4-FFF2-40B4-BE49-F238E27FC236}">
                <a16:creationId xmlns:a16="http://schemas.microsoft.com/office/drawing/2014/main" id="{6BC55E9E-15D1-40CE-9A74-42CDDB0D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9451" y="416689"/>
            <a:ext cx="63930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What would the bird like?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AD6263-D09C-423B-857C-D832450329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377" y="1404666"/>
            <a:ext cx="8738537" cy="5291393"/>
          </a:xfrm>
          <a:prstGeom prst="rect">
            <a:avLst/>
          </a:prstGeom>
        </p:spPr>
      </p:pic>
      <p:sp>
        <p:nvSpPr>
          <p:cNvPr id="13" name="AutoShape 12">
            <a:extLst>
              <a:ext uri="{FF2B5EF4-FFF2-40B4-BE49-F238E27FC236}">
                <a16:creationId xmlns:a16="http://schemas.microsoft.com/office/drawing/2014/main" id="{BA12E839-BD8F-436C-AA07-2A0E73D77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0373" y="2672734"/>
            <a:ext cx="3895102" cy="1145419"/>
          </a:xfrm>
          <a:prstGeom prst="wedgeRoundRectCallout">
            <a:avLst>
              <a:gd name="adj1" fmla="val -29005"/>
              <a:gd name="adj2" fmla="val 13856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altLang="zh-CN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   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I’d like </a:t>
            </a:r>
            <a:r>
              <a:rPr lang="en-US" altLang="zh-CN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that</a:t>
            </a:r>
            <a:r>
              <a:rPr lang="en-US" altLang="zh-CN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9A3A4AE-6BC0-4A10-B093-5F6815AD8992}"/>
              </a:ext>
            </a:extLst>
          </p:cNvPr>
          <p:cNvCxnSpPr>
            <a:cxnSpLocks/>
          </p:cNvCxnSpPr>
          <p:nvPr/>
        </p:nvCxnSpPr>
        <p:spPr>
          <a:xfrm flipH="1" flipV="1">
            <a:off x="2201035" y="4672678"/>
            <a:ext cx="1597714" cy="9364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30D0C28D-4DBC-4764-A190-0B50945B48E5}"/>
              </a:ext>
            </a:extLst>
          </p:cNvPr>
          <p:cNvSpPr/>
          <p:nvPr/>
        </p:nvSpPr>
        <p:spPr>
          <a:xfrm>
            <a:off x="173716" y="3428999"/>
            <a:ext cx="2998795" cy="1242729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caterpillar</a:t>
            </a:r>
            <a:endParaRPr lang="zh-CN" altLang="en-US" sz="3200" b="1" dirty="0"/>
          </a:p>
        </p:txBody>
      </p:sp>
      <p:pic>
        <p:nvPicPr>
          <p:cNvPr id="4" name="Cart008">
            <a:hlinkClick r:id="" action="ppaction://media"/>
            <a:extLst>
              <a:ext uri="{FF2B5EF4-FFF2-40B4-BE49-F238E27FC236}">
                <a16:creationId xmlns:a16="http://schemas.microsoft.com/office/drawing/2014/main" id="{2CC3E1C1-FC7E-410C-87F3-506DAFE36E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4218" y="351335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95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>
            <a:extLst>
              <a:ext uri="{FF2B5EF4-FFF2-40B4-BE49-F238E27FC236}">
                <a16:creationId xmlns:a16="http://schemas.microsoft.com/office/drawing/2014/main" id="{D669F678-6360-49D5-9ECA-B1673148F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7876" y="612717"/>
            <a:ext cx="371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Tips:注意语音、语调哦！</a:t>
            </a:r>
            <a:endParaRPr lang="en-US" altLang="zh-CN" sz="24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7111" name="Picture 7">
            <a:extLst>
              <a:ext uri="{FF2B5EF4-FFF2-40B4-BE49-F238E27FC236}">
                <a16:creationId xmlns:a16="http://schemas.microsoft.com/office/drawing/2014/main" id="{A263EFB6-5D42-4601-A42C-11373ECB1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1457310"/>
            <a:ext cx="88931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0" name="Rectangle 26">
            <a:extLst>
              <a:ext uri="{FF2B5EF4-FFF2-40B4-BE49-F238E27FC236}">
                <a16:creationId xmlns:a16="http://schemas.microsoft.com/office/drawing/2014/main" id="{E7AEA9F9-0F08-43CC-ACEE-21C026F89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814" y="2247885"/>
            <a:ext cx="3889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1" name="Rectangle 27">
            <a:extLst>
              <a:ext uri="{FF2B5EF4-FFF2-40B4-BE49-F238E27FC236}">
                <a16:creationId xmlns:a16="http://schemas.microsoft.com/office/drawing/2014/main" id="{421130AF-0EB1-4AFF-A843-68EDC9F79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5" y="6424597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2" name="Rectangle 28">
            <a:extLst>
              <a:ext uri="{FF2B5EF4-FFF2-40B4-BE49-F238E27FC236}">
                <a16:creationId xmlns:a16="http://schemas.microsoft.com/office/drawing/2014/main" id="{28294970-4423-44C9-8B17-CD8CAF176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825" y="6497622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3" name="Rectangle 29">
            <a:extLst>
              <a:ext uri="{FF2B5EF4-FFF2-40B4-BE49-F238E27FC236}">
                <a16:creationId xmlns:a16="http://schemas.microsoft.com/office/drawing/2014/main" id="{C5B97963-7779-4E95-89DA-2D57BCCBA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5" y="4840272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4" name="Rectangle 30">
            <a:extLst>
              <a:ext uri="{FF2B5EF4-FFF2-40B4-BE49-F238E27FC236}">
                <a16:creationId xmlns:a16="http://schemas.microsoft.com/office/drawing/2014/main" id="{FE9737B3-19C4-4D9B-BFA3-1DA461AD5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2681272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5" name="Rectangle 31">
            <a:extLst>
              <a:ext uri="{FF2B5EF4-FFF2-40B4-BE49-F238E27FC236}">
                <a16:creationId xmlns:a16="http://schemas.microsoft.com/office/drawing/2014/main" id="{30B251B1-3A29-4FDC-B0C5-7093B206D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9" y="6065822"/>
            <a:ext cx="3889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7136" name="AutoShape 16">
            <a:extLst>
              <a:ext uri="{FF2B5EF4-FFF2-40B4-BE49-F238E27FC236}">
                <a16:creationId xmlns:a16="http://schemas.microsoft.com/office/drawing/2014/main" id="{854221B9-3F65-46E7-87EA-CEC9F7006AB7}"/>
              </a:ext>
            </a:extLst>
          </p:cNvPr>
          <p:cNvSpPr>
            <a:spLocks noChangeArrowheads="1"/>
          </p:cNvSpPr>
          <p:nvPr/>
        </p:nvSpPr>
        <p:spPr bwMode="auto">
          <a:xfrm rot="19523408">
            <a:off x="8401050" y="2465372"/>
            <a:ext cx="503238" cy="300038"/>
          </a:xfrm>
          <a:prstGeom prst="curvedUpArrow">
            <a:avLst>
              <a:gd name="adj1" fmla="val 4768"/>
              <a:gd name="adj2" fmla="val 67090"/>
              <a:gd name="adj3" fmla="val 33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/>
          </a:p>
        </p:txBody>
      </p:sp>
      <p:sp>
        <p:nvSpPr>
          <p:cNvPr id="47137" name="AutoShape 21">
            <a:extLst>
              <a:ext uri="{FF2B5EF4-FFF2-40B4-BE49-F238E27FC236}">
                <a16:creationId xmlns:a16="http://schemas.microsoft.com/office/drawing/2014/main" id="{DBA35803-B056-48E5-B77D-C3300C548468}"/>
              </a:ext>
            </a:extLst>
          </p:cNvPr>
          <p:cNvSpPr>
            <a:spLocks noChangeArrowheads="1"/>
          </p:cNvSpPr>
          <p:nvPr/>
        </p:nvSpPr>
        <p:spPr bwMode="auto">
          <a:xfrm rot="2028051">
            <a:off x="7680325" y="6353160"/>
            <a:ext cx="496888" cy="246062"/>
          </a:xfrm>
          <a:prstGeom prst="curvedDownArrow">
            <a:avLst>
              <a:gd name="adj1" fmla="val 2393"/>
              <a:gd name="adj2" fmla="val 80774"/>
              <a:gd name="adj3" fmla="val 33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27775B12-2F71-42F2-AE5D-6F69EE0827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44206" y="26689"/>
            <a:ext cx="1446679" cy="152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C575B87-DA59-4628-AC26-84FBAA5FA528}"/>
              </a:ext>
            </a:extLst>
          </p:cNvPr>
          <p:cNvSpPr/>
          <p:nvPr/>
        </p:nvSpPr>
        <p:spPr>
          <a:xfrm>
            <a:off x="1814867" y="585951"/>
            <a:ext cx="3291767" cy="74833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Listen and read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Cart001">
            <a:hlinkClick r:id="" action="ppaction://media"/>
            <a:extLst>
              <a:ext uri="{FF2B5EF4-FFF2-40B4-BE49-F238E27FC236}">
                <a16:creationId xmlns:a16="http://schemas.microsoft.com/office/drawing/2014/main" id="{70E30AC4-656B-4A2B-ACEC-5FE83AF11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29176" y="2044203"/>
            <a:ext cx="304800" cy="304800"/>
          </a:xfrm>
          <a:prstGeom prst="rect">
            <a:avLst/>
          </a:prstGeom>
        </p:spPr>
      </p:pic>
      <p:pic>
        <p:nvPicPr>
          <p:cNvPr id="3" name="Cart002">
            <a:hlinkClick r:id="" action="ppaction://media"/>
            <a:extLst>
              <a:ext uri="{FF2B5EF4-FFF2-40B4-BE49-F238E27FC236}">
                <a16:creationId xmlns:a16="http://schemas.microsoft.com/office/drawing/2014/main" id="{1F535220-0976-40E3-8BE0-ECAC97EF5EF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53752" y="6249972"/>
            <a:ext cx="304800" cy="304800"/>
          </a:xfrm>
          <a:prstGeom prst="rect">
            <a:avLst/>
          </a:prstGeom>
        </p:spPr>
      </p:pic>
      <p:pic>
        <p:nvPicPr>
          <p:cNvPr id="4" name="Cart003">
            <a:hlinkClick r:id="" action="ppaction://media"/>
            <a:extLst>
              <a:ext uri="{FF2B5EF4-FFF2-40B4-BE49-F238E27FC236}">
                <a16:creationId xmlns:a16="http://schemas.microsoft.com/office/drawing/2014/main" id="{1CEB32A8-6449-46EC-8B17-2EA14935988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356600" y="1891803"/>
            <a:ext cx="304800" cy="304800"/>
          </a:xfrm>
          <a:prstGeom prst="rect">
            <a:avLst/>
          </a:prstGeom>
        </p:spPr>
      </p:pic>
      <p:pic>
        <p:nvPicPr>
          <p:cNvPr id="5" name="Cart004">
            <a:hlinkClick r:id="" action="ppaction://media"/>
            <a:extLst>
              <a:ext uri="{FF2B5EF4-FFF2-40B4-BE49-F238E27FC236}">
                <a16:creationId xmlns:a16="http://schemas.microsoft.com/office/drawing/2014/main" id="{F174CFE0-B83D-41EE-9039-6D132BE67A8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54651" y="4687872"/>
            <a:ext cx="304800" cy="304800"/>
          </a:xfrm>
          <a:prstGeom prst="rect">
            <a:avLst/>
          </a:prstGeom>
        </p:spPr>
      </p:pic>
      <p:pic>
        <p:nvPicPr>
          <p:cNvPr id="6" name="Cart005">
            <a:hlinkClick r:id="" action="ppaction://media"/>
            <a:extLst>
              <a:ext uri="{FF2B5EF4-FFF2-40B4-BE49-F238E27FC236}">
                <a16:creationId xmlns:a16="http://schemas.microsoft.com/office/drawing/2014/main" id="{3F7DAC36-E3AE-468D-93FD-7DA5A6C7827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329330" y="6652395"/>
            <a:ext cx="304800" cy="304800"/>
          </a:xfrm>
          <a:prstGeom prst="rect">
            <a:avLst/>
          </a:prstGeom>
        </p:spPr>
      </p:pic>
      <p:pic>
        <p:nvPicPr>
          <p:cNvPr id="7" name="Cart006">
            <a:hlinkClick r:id="" action="ppaction://media"/>
            <a:extLst>
              <a:ext uri="{FF2B5EF4-FFF2-40B4-BE49-F238E27FC236}">
                <a16:creationId xmlns:a16="http://schemas.microsoft.com/office/drawing/2014/main" id="{36117A17-03BE-470F-A4C7-D18ABAFED341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59451" y="6234097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>
            <a:extLst>
              <a:ext uri="{FF2B5EF4-FFF2-40B4-BE49-F238E27FC236}">
                <a16:creationId xmlns:a16="http://schemas.microsoft.com/office/drawing/2014/main" id="{59B04CEE-9CE3-45AB-836B-621AD9A2C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6" y="333375"/>
            <a:ext cx="371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Tips:注意语音、语调哦！</a:t>
            </a:r>
            <a:endParaRPr lang="en-US" altLang="zh-CN" sz="24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33" name="Picture 5">
            <a:extLst>
              <a:ext uri="{FF2B5EF4-FFF2-40B4-BE49-F238E27FC236}">
                <a16:creationId xmlns:a16="http://schemas.microsoft.com/office/drawing/2014/main" id="{4735546F-13D6-4635-8B0D-6959B1B94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r="3647"/>
          <a:stretch>
            <a:fillRect/>
          </a:stretch>
        </p:blipFill>
        <p:spPr bwMode="auto">
          <a:xfrm>
            <a:off x="1919288" y="1295471"/>
            <a:ext cx="8604250" cy="548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8" name="Rectangle 10">
            <a:extLst>
              <a:ext uri="{FF2B5EF4-FFF2-40B4-BE49-F238E27FC236}">
                <a16:creationId xmlns:a16="http://schemas.microsoft.com/office/drawing/2014/main" id="{DBD78611-D849-4E3B-AE0C-E90F3A4E2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4" y="2014607"/>
            <a:ext cx="3889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8139" name="Rectangle 11">
            <a:extLst>
              <a:ext uri="{FF2B5EF4-FFF2-40B4-BE49-F238E27FC236}">
                <a16:creationId xmlns:a16="http://schemas.microsoft.com/office/drawing/2014/main" id="{08A19D1B-20C2-4224-8CCF-E5E5CDF95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2014607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8143" name="Rectangle 15">
            <a:extLst>
              <a:ext uri="{FF2B5EF4-FFF2-40B4-BE49-F238E27FC236}">
                <a16:creationId xmlns:a16="http://schemas.microsoft.com/office/drawing/2014/main" id="{3FB3BB7D-8E2F-49A7-8B77-8FE5FB2DD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2850" y="6191320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8144" name="Rectangle 16">
            <a:extLst>
              <a:ext uri="{FF2B5EF4-FFF2-40B4-BE49-F238E27FC236}">
                <a16:creationId xmlns:a16="http://schemas.microsoft.com/office/drawing/2014/main" id="{90D8A344-A731-4DBD-8366-7B4619EBC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1943170"/>
            <a:ext cx="388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8145" name="Rectangle 17">
            <a:extLst>
              <a:ext uri="{FF2B5EF4-FFF2-40B4-BE49-F238E27FC236}">
                <a16:creationId xmlns:a16="http://schemas.microsoft.com/office/drawing/2014/main" id="{58C8DC43-9C14-42E7-9BB1-B21B33409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6191320"/>
            <a:ext cx="3603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▲</a:t>
            </a:r>
          </a:p>
        </p:txBody>
      </p:sp>
      <p:sp>
        <p:nvSpPr>
          <p:cNvPr id="48146" name="AutoShape 21">
            <a:extLst>
              <a:ext uri="{FF2B5EF4-FFF2-40B4-BE49-F238E27FC236}">
                <a16:creationId xmlns:a16="http://schemas.microsoft.com/office/drawing/2014/main" id="{729204FF-603E-41ED-A421-8BC6CF9492D0}"/>
              </a:ext>
            </a:extLst>
          </p:cNvPr>
          <p:cNvSpPr>
            <a:spLocks noChangeArrowheads="1"/>
          </p:cNvSpPr>
          <p:nvPr/>
        </p:nvSpPr>
        <p:spPr bwMode="auto">
          <a:xfrm rot="2028051">
            <a:off x="5735639" y="1798708"/>
            <a:ext cx="496887" cy="246063"/>
          </a:xfrm>
          <a:prstGeom prst="curvedDownArrow">
            <a:avLst>
              <a:gd name="adj1" fmla="val 2393"/>
              <a:gd name="adj2" fmla="val 80774"/>
              <a:gd name="adj3" fmla="val 33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/>
          </a:p>
        </p:txBody>
      </p:sp>
      <p:sp>
        <p:nvSpPr>
          <p:cNvPr id="48147" name="AutoShape 16">
            <a:extLst>
              <a:ext uri="{FF2B5EF4-FFF2-40B4-BE49-F238E27FC236}">
                <a16:creationId xmlns:a16="http://schemas.microsoft.com/office/drawing/2014/main" id="{3ADB6CF6-3B07-47F9-9600-B54D167796C1}"/>
              </a:ext>
            </a:extLst>
          </p:cNvPr>
          <p:cNvSpPr>
            <a:spLocks noChangeArrowheads="1"/>
          </p:cNvSpPr>
          <p:nvPr/>
        </p:nvSpPr>
        <p:spPr bwMode="auto">
          <a:xfrm rot="19523408">
            <a:off x="9048750" y="1654246"/>
            <a:ext cx="503238" cy="300037"/>
          </a:xfrm>
          <a:prstGeom prst="curvedUpArrow">
            <a:avLst>
              <a:gd name="adj1" fmla="val 4768"/>
              <a:gd name="adj2" fmla="val 67090"/>
              <a:gd name="adj3" fmla="val 33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A4B2589A-4F65-4605-9A78-42A3B00E50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44207" y="26689"/>
            <a:ext cx="1364638" cy="143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8278546-C408-4788-9812-4A6E7BE12133}"/>
              </a:ext>
            </a:extLst>
          </p:cNvPr>
          <p:cNvSpPr/>
          <p:nvPr/>
        </p:nvSpPr>
        <p:spPr>
          <a:xfrm>
            <a:off x="1814867" y="585951"/>
            <a:ext cx="3105091" cy="539588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Listen and read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Cart007">
            <a:hlinkClick r:id="" action="ppaction://media"/>
            <a:extLst>
              <a:ext uri="{FF2B5EF4-FFF2-40B4-BE49-F238E27FC236}">
                <a16:creationId xmlns:a16="http://schemas.microsoft.com/office/drawing/2014/main" id="{963D840F-93A7-4B7F-82B4-8CD7262EDA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57252" y="2351157"/>
            <a:ext cx="304800" cy="304800"/>
          </a:xfrm>
          <a:prstGeom prst="rect">
            <a:avLst/>
          </a:prstGeom>
        </p:spPr>
      </p:pic>
      <p:pic>
        <p:nvPicPr>
          <p:cNvPr id="3" name="Cart008">
            <a:hlinkClick r:id="" action="ppaction://media"/>
            <a:extLst>
              <a:ext uri="{FF2B5EF4-FFF2-40B4-BE49-F238E27FC236}">
                <a16:creationId xmlns:a16="http://schemas.microsoft.com/office/drawing/2014/main" id="{731ED5CA-9486-4280-B812-DF574D5B55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04442" y="5837243"/>
            <a:ext cx="304800" cy="304800"/>
          </a:xfrm>
          <a:prstGeom prst="rect">
            <a:avLst/>
          </a:prstGeom>
        </p:spPr>
      </p:pic>
      <p:pic>
        <p:nvPicPr>
          <p:cNvPr id="4" name="Cart009">
            <a:hlinkClick r:id="" action="ppaction://media"/>
            <a:extLst>
              <a:ext uri="{FF2B5EF4-FFF2-40B4-BE49-F238E27FC236}">
                <a16:creationId xmlns:a16="http://schemas.microsoft.com/office/drawing/2014/main" id="{7095A0EB-0D53-421A-ADD0-D32860BEE48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96477" y="1857387"/>
            <a:ext cx="304800" cy="304800"/>
          </a:xfrm>
          <a:prstGeom prst="rect">
            <a:avLst/>
          </a:prstGeom>
        </p:spPr>
      </p:pic>
      <p:pic>
        <p:nvPicPr>
          <p:cNvPr id="5" name="Cart010">
            <a:hlinkClick r:id="" action="ppaction://media"/>
            <a:extLst>
              <a:ext uri="{FF2B5EF4-FFF2-40B4-BE49-F238E27FC236}">
                <a16:creationId xmlns:a16="http://schemas.microsoft.com/office/drawing/2014/main" id="{09950551-16ED-4694-9DF7-8DB9A231A7A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665617" y="5658544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8" y="675863"/>
            <a:ext cx="3174431" cy="745744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Dub and share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hlinkClick r:id="rId4" action="ppaction://hlinkfile"/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791" y="4466804"/>
            <a:ext cx="2520199" cy="252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E854F754-4DF3-4AA7-A610-938EB7F7B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52" y="2524900"/>
            <a:ext cx="4170363" cy="3127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93916723-75D5-41AA-A3F0-AC7562E26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1043"/>
            <a:ext cx="4169264" cy="3127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 1">
            <a:extLst>
              <a:ext uri="{FF2B5EF4-FFF2-40B4-BE49-F238E27FC236}">
                <a16:creationId xmlns:a16="http://schemas.microsoft.com/office/drawing/2014/main" id="{F8098346-E92E-4EF4-9049-F7C6BC2677E0}"/>
              </a:ext>
            </a:extLst>
          </p:cNvPr>
          <p:cNvSpPr/>
          <p:nvPr/>
        </p:nvSpPr>
        <p:spPr>
          <a:xfrm>
            <a:off x="5292191" y="66389"/>
            <a:ext cx="6586917" cy="217931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69ADCB-FE62-443A-A98A-11ECAE76E043}"/>
              </a:ext>
            </a:extLst>
          </p:cNvPr>
          <p:cNvSpPr txBox="1"/>
          <p:nvPr/>
        </p:nvSpPr>
        <p:spPr>
          <a:xfrm>
            <a:off x="6908682" y="617437"/>
            <a:ext cx="52833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小组自由朗读</a:t>
            </a:r>
            <a:endParaRPr lang="en-US" altLang="zh-CN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为动画配音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070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8" y="675863"/>
            <a:ext cx="3174431" cy="745744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Act and show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791" y="4466804"/>
            <a:ext cx="2520199" cy="252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E854F754-4DF3-4AA7-A610-938EB7F7B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52" y="2524900"/>
            <a:ext cx="4170363" cy="3127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93916723-75D5-41AA-A3F0-AC7562E26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1043"/>
            <a:ext cx="4169264" cy="3127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 1">
            <a:extLst>
              <a:ext uri="{FF2B5EF4-FFF2-40B4-BE49-F238E27FC236}">
                <a16:creationId xmlns:a16="http://schemas.microsoft.com/office/drawing/2014/main" id="{F8098346-E92E-4EF4-9049-F7C6BC2677E0}"/>
              </a:ext>
            </a:extLst>
          </p:cNvPr>
          <p:cNvSpPr/>
          <p:nvPr/>
        </p:nvSpPr>
        <p:spPr>
          <a:xfrm>
            <a:off x="5292191" y="66389"/>
            <a:ext cx="6586917" cy="217931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279ADD-CB2C-4AE1-98E0-2511007A75CC}"/>
              </a:ext>
            </a:extLst>
          </p:cNvPr>
          <p:cNvSpPr txBox="1"/>
          <p:nvPr/>
        </p:nvSpPr>
        <p:spPr>
          <a:xfrm>
            <a:off x="6001721" y="289825"/>
            <a:ext cx="682158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/>
              <a:t>Tips</a:t>
            </a:r>
            <a:r>
              <a:rPr lang="zh-CN" altLang="en-US" sz="2400" dirty="0"/>
              <a:t>：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i="0" dirty="0">
                <a:effectLst/>
                <a:sym typeface="Wingdings" panose="05000000000000000000" pitchFamily="2" charset="2"/>
              </a:rPr>
              <a:t>  </a:t>
            </a:r>
            <a:r>
              <a:rPr lang="zh-CN" altLang="en-US" sz="1800" i="0" dirty="0">
                <a:effectLst/>
              </a:rPr>
              <a:t>熟练表演；</a:t>
            </a:r>
            <a:endParaRPr lang="en-US" altLang="zh-CN" sz="1800" i="0" dirty="0">
              <a:effectLst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i="0" dirty="0">
                <a:effectLst/>
                <a:sym typeface="Wingdings" panose="05000000000000000000" pitchFamily="2" charset="2"/>
              </a:rPr>
              <a:t>  </a:t>
            </a:r>
            <a:r>
              <a:rPr lang="zh-CN" altLang="en-US" sz="1800" i="0" dirty="0">
                <a:effectLst/>
              </a:rPr>
              <a:t>有感情，有动作；</a:t>
            </a:r>
            <a:endParaRPr lang="en-US" altLang="zh-CN" sz="1800" i="0" dirty="0">
              <a:effectLst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i="0" dirty="0">
                <a:effectLst/>
                <a:sym typeface="Wingdings" panose="05000000000000000000" pitchFamily="2" charset="2"/>
              </a:rPr>
              <a:t>  </a:t>
            </a:r>
            <a:r>
              <a:rPr lang="zh-CN" altLang="en-US" sz="1800" i="0" dirty="0">
                <a:effectLst/>
              </a:rPr>
              <a:t>熟练，语音、语调正确，还 能加上自己的语言。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F24340-0131-4C03-A846-6B71D6FB3617}"/>
              </a:ext>
            </a:extLst>
          </p:cNvPr>
          <p:cNvSpPr txBox="1"/>
          <p:nvPr/>
        </p:nvSpPr>
        <p:spPr>
          <a:xfrm>
            <a:off x="6183085" y="733897"/>
            <a:ext cx="52833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What will happen next?</a:t>
            </a:r>
          </a:p>
          <a:p>
            <a:pPr algn="ctr"/>
            <a:r>
              <a:rPr lang="zh-CN" altLang="en-US" dirty="0"/>
              <a:t>接下来会发生什么故事呢？</a:t>
            </a:r>
          </a:p>
        </p:txBody>
      </p:sp>
    </p:spTree>
    <p:extLst>
      <p:ext uri="{BB962C8B-B14F-4D97-AF65-F5344CB8AC3E}">
        <p14:creationId xmlns:p14="http://schemas.microsoft.com/office/powerpoint/2010/main" val="137618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DE4A09A3-DF1E-44AF-9A7A-7C50B53AF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AED0B4-5EFB-49B6-89B4-3CFDE9EA6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7" b="90000" l="5000" r="90000">
                        <a14:foregroundMark x1="40625" y1="4833" x2="43125" y2="12000"/>
                        <a14:foregroundMark x1="53750" y1="4667" x2="58125" y2="1167"/>
                        <a14:foregroundMark x1="75250" y1="78667" x2="80375" y2="82333"/>
                        <a14:foregroundMark x1="5000" y1="79167" x2="8750" y2="81167"/>
                        <a14:foregroundMark x1="23375" y1="77667" x2="21000" y2="84667"/>
                        <a14:foregroundMark x1="22875" y1="76167" x2="20375" y2="83500"/>
                        <a14:foregroundMark x1="22125" y1="74833" x2="18625" y2="8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69" y="1834937"/>
            <a:ext cx="5473568" cy="471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CA55DB8-21AA-4CD9-876A-342351E22620}"/>
              </a:ext>
            </a:extLst>
          </p:cNvPr>
          <p:cNvSpPr txBox="1"/>
          <p:nvPr/>
        </p:nvSpPr>
        <p:spPr>
          <a:xfrm>
            <a:off x="4154691" y="1890169"/>
            <a:ext cx="7051312" cy="264687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>
                    <a:lumMod val="75000"/>
                  </a:schemeClr>
                </a:solidFill>
                <a:latin typeface="4 Star Face Font" panose="00000400000000000000" pitchFamily="2" charset="0"/>
              </a:rPr>
              <a:t>Unit 5 Our new home</a:t>
            </a:r>
          </a:p>
          <a:p>
            <a:pPr algn="ctr"/>
            <a:r>
              <a:rPr lang="en-US" altLang="zh-CN" sz="4000" dirty="0"/>
              <a:t> </a:t>
            </a:r>
            <a:r>
              <a:rPr lang="en-US" altLang="zh-CN" sz="2800" dirty="0">
                <a:latin typeface="4 Star Face Font" panose="00000400000000000000" pitchFamily="2" charset="0"/>
              </a:rPr>
              <a:t>cartoon time &amp; song time</a:t>
            </a:r>
          </a:p>
          <a:p>
            <a:pPr algn="ctr"/>
            <a:endParaRPr lang="en-US" altLang="zh-CN" sz="2800" dirty="0">
              <a:latin typeface="4 Star Face Font" panose="00000400000000000000" pitchFamily="2" charset="0"/>
            </a:endParaRPr>
          </a:p>
          <a:p>
            <a:pPr algn="ctr"/>
            <a:r>
              <a:rPr lang="zh-CN" altLang="en-US" dirty="0">
                <a:latin typeface="4 Star Face Font" panose="00000400000000000000" pitchFamily="2" charset="0"/>
              </a:rPr>
              <a:t>新北区吕墅小学 汤晨晓</a:t>
            </a:r>
            <a:endParaRPr lang="zh-CN" altLang="en-US" sz="2800" dirty="0">
              <a:latin typeface="4 Star Face Fon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80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33">
            <a:extLst>
              <a:ext uri="{FF2B5EF4-FFF2-40B4-BE49-F238E27FC236}">
                <a16:creationId xmlns:a16="http://schemas.microsoft.com/office/drawing/2014/main" id="{70E471DA-C0C3-481D-A3C5-B039C509C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00" y="4124208"/>
            <a:ext cx="1725263" cy="168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>
            <a:extLst>
              <a:ext uri="{FF2B5EF4-FFF2-40B4-BE49-F238E27FC236}">
                <a16:creationId xmlns:a16="http://schemas.microsoft.com/office/drawing/2014/main" id="{7A7EBEA7-C0E0-40D0-87F9-68C7477131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0"/>
          <a:stretch/>
        </p:blipFill>
        <p:spPr bwMode="auto">
          <a:xfrm>
            <a:off x="596836" y="1951952"/>
            <a:ext cx="1702674" cy="15636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 9">
            <a:extLst>
              <a:ext uri="{FF2B5EF4-FFF2-40B4-BE49-F238E27FC236}">
                <a16:creationId xmlns:a16="http://schemas.microsoft.com/office/drawing/2014/main" id="{A80F79EB-66D7-4201-BDCB-391AE114291E}"/>
              </a:ext>
            </a:extLst>
          </p:cNvPr>
          <p:cNvSpPr/>
          <p:nvPr/>
        </p:nvSpPr>
        <p:spPr>
          <a:xfrm>
            <a:off x="2587438" y="84085"/>
            <a:ext cx="6586917" cy="217931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6EAEA3-88E0-4AAD-A225-C6B551E6DFA5}"/>
              </a:ext>
            </a:extLst>
          </p:cNvPr>
          <p:cNvSpPr txBox="1"/>
          <p:nvPr/>
        </p:nvSpPr>
        <p:spPr>
          <a:xfrm>
            <a:off x="3238691" y="558189"/>
            <a:ext cx="570547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The bird invites them to her home. What will they say?</a:t>
            </a:r>
          </a:p>
          <a:p>
            <a:r>
              <a:rPr lang="zh-CN" altLang="en-US" b="1" dirty="0"/>
              <a:t>小鸟邀请他们来家里做客，</a:t>
            </a:r>
            <a:r>
              <a:rPr lang="en-US" altLang="zh-CN" b="1" dirty="0"/>
              <a:t> </a:t>
            </a:r>
            <a:r>
              <a:rPr lang="zh-CN" altLang="en-US" b="1" dirty="0"/>
              <a:t>他们会说些什么呢？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597" y="3092538"/>
            <a:ext cx="3990015" cy="399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C4882CF-FA3F-433F-A4F0-4A3CF7467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922" b="95425" l="2500" r="97500">
                        <a14:foregroundMark x1="66833" y1="5719" x2="78167" y2="10948"/>
                        <a14:foregroundMark x1="40167" y1="38725" x2="56500" y2="35621"/>
                        <a14:foregroundMark x1="54667" y1="34314" x2="54667" y2="44118"/>
                        <a14:foregroundMark x1="6667" y1="61928" x2="8333" y2="89379"/>
                        <a14:foregroundMark x1="6000" y1="71732" x2="5500" y2="92320"/>
                        <a14:foregroundMark x1="68667" y1="95425" x2="77000" y2="95425"/>
                        <a14:foregroundMark x1="88833" y1="60948" x2="97500" y2="76961"/>
                        <a14:foregroundMark x1="30667" y1="65686" x2="53500" y2="66993"/>
                        <a14:foregroundMark x1="39333" y1="47876" x2="43667" y2="65523"/>
                        <a14:foregroundMark x1="48333" y1="53922" x2="39167" y2="75000"/>
                        <a14:foregroundMark x1="36667" y1="63562" x2="28833" y2="75817"/>
                        <a14:foregroundMark x1="39167" y1="56699" x2="37667" y2="75980"/>
                        <a14:foregroundMark x1="36667" y1="55065" x2="11000" y2="82843"/>
                        <a14:foregroundMark x1="34000" y1="64216" x2="16500" y2="78922"/>
                        <a14:foregroundMark x1="24000" y1="60458" x2="5667" y2="80229"/>
                        <a14:foregroundMark x1="5667" y1="80229" x2="11000" y2="72059"/>
                        <a14:foregroundMark x1="17833" y1="67157" x2="13667" y2="83170"/>
                        <a14:foregroundMark x1="15500" y1="50000" x2="2500" y2="66503"/>
                        <a14:foregroundMark x1="12000" y1="49346" x2="2833" y2="64216"/>
                        <a14:foregroundMark x1="2833" y1="64216" x2="2667" y2="64706"/>
                        <a14:foregroundMark x1="14333" y1="45261" x2="28833" y2="40523"/>
                        <a14:foregroundMark x1="28833" y1="40523" x2="40833" y2="30719"/>
                        <a14:foregroundMark x1="24500" y1="43954" x2="14167" y2="46895"/>
                        <a14:foregroundMark x1="25500" y1="41830" x2="30167" y2="38889"/>
                        <a14:foregroundMark x1="25333" y1="42320" x2="25333" y2="42320"/>
                        <a14:foregroundMark x1="21500" y1="43301" x2="21833" y2="41503"/>
                        <a14:foregroundMark x1="24167" y1="42320" x2="24833" y2="42320"/>
                        <a14:foregroundMark x1="29500" y1="41830" x2="16667" y2="43954"/>
                        <a14:foregroundMark x1="31333" y1="39379" x2="18000" y2="45425"/>
                        <a14:foregroundMark x1="26333" y1="40033" x2="20500" y2="43137"/>
                        <a14:foregroundMark x1="37167" y1="31863" x2="30333" y2="40196"/>
                        <a14:foregroundMark x1="50500" y1="12745" x2="65833" y2="3922"/>
                        <a14:foregroundMark x1="65833" y1="3922" x2="81500" y2="6699"/>
                        <a14:foregroundMark x1="81500" y1="6699" x2="85667" y2="11765"/>
                        <a14:foregroundMark x1="35167" y1="25980" x2="52167" y2="13725"/>
                        <a14:foregroundMark x1="57667" y1="14869" x2="40500" y2="19444"/>
                        <a14:foregroundMark x1="40500" y1="19444" x2="36333" y2="23039"/>
                        <a14:foregroundMark x1="58667" y1="13562" x2="43500" y2="16993"/>
                        <a14:foregroundMark x1="43500" y1="16993" x2="43167" y2="1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576" y="1107698"/>
            <a:ext cx="2631841" cy="268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4D5120A-1684-4997-BEEB-126167FAB532}"/>
              </a:ext>
            </a:extLst>
          </p:cNvPr>
          <p:cNvSpPr txBox="1"/>
          <p:nvPr/>
        </p:nvSpPr>
        <p:spPr>
          <a:xfrm>
            <a:off x="3529514" y="2310834"/>
            <a:ext cx="4956530" cy="446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Welcome to...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Your home is nice/clean/big…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This is my bedroom/kitchen/…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Would you like…?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about…?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would you like?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Where is / are…?</a:t>
            </a: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60AC1F-43E0-4D8A-9C7C-8D7034363E2E}"/>
              </a:ext>
            </a:extLst>
          </p:cNvPr>
          <p:cNvSpPr txBox="1"/>
          <p:nvPr/>
        </p:nvSpPr>
        <p:spPr>
          <a:xfrm>
            <a:off x="4154403" y="846088"/>
            <a:ext cx="3714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小组合作，演一演吧</a:t>
            </a:r>
          </a:p>
        </p:txBody>
      </p:sp>
    </p:spTree>
    <p:extLst>
      <p:ext uri="{BB962C8B-B14F-4D97-AF65-F5344CB8AC3E}">
        <p14:creationId xmlns:p14="http://schemas.microsoft.com/office/powerpoint/2010/main" val="198793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8" y="675863"/>
            <a:ext cx="3310163" cy="631444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Look and share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275" y="4621288"/>
            <a:ext cx="2365715" cy="236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92D96AC-7EBD-4F8D-AFF0-B4BB3FE7BA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47" t="8029" r="13634" b="10080"/>
          <a:stretch/>
        </p:blipFill>
        <p:spPr bwMode="auto">
          <a:xfrm>
            <a:off x="1130595" y="2678417"/>
            <a:ext cx="1844061" cy="205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7EAC57C-2829-422D-A0AC-3A09403D9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86" y="2630772"/>
            <a:ext cx="2221917" cy="222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7083C81B-FFE8-4F52-9CCB-EB25ADDFD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12" y="2678417"/>
            <a:ext cx="2221917" cy="20992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534C8203-DB64-4CA0-AB88-9812E47EB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691" y="2478476"/>
            <a:ext cx="2526507" cy="252650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594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42A0D52-99C5-4992-91F7-AC80B7AB1A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274" r="36498"/>
          <a:stretch>
            <a:fillRect/>
          </a:stretch>
        </p:blipFill>
        <p:spPr>
          <a:xfrm>
            <a:off x="9707060" y="81280"/>
            <a:ext cx="1872208" cy="22518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373231" cy="144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763635" y="507338"/>
            <a:ext cx="2928730" cy="72754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Homework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D751154-FFE0-4933-978D-03C9A4C18CB3}"/>
              </a:ext>
            </a:extLst>
          </p:cNvPr>
          <p:cNvSpPr/>
          <p:nvPr/>
        </p:nvSpPr>
        <p:spPr>
          <a:xfrm>
            <a:off x="1763635" y="1614023"/>
            <a:ext cx="8067316" cy="35996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B449BB-8332-4D1B-AA6A-6162111EF5BE}"/>
              </a:ext>
            </a:extLst>
          </p:cNvPr>
          <p:cNvSpPr txBox="1"/>
          <p:nvPr/>
        </p:nvSpPr>
        <p:spPr>
          <a:xfrm>
            <a:off x="2155371" y="1782109"/>
            <a:ext cx="7894937" cy="290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altLang="zh-CN" sz="3200" b="1" dirty="0">
                <a:latin typeface="Comic Sans MS" panose="030F0702030302020204" pitchFamily="66" charset="0"/>
              </a:rPr>
              <a:t>Share the story with  your family.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altLang="zh-CN" sz="3200" b="1" dirty="0">
                <a:latin typeface="Comic Sans MS" panose="030F0702030302020204" pitchFamily="66" charset="0"/>
              </a:rPr>
              <a:t>Know more about what would different animals like.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F8D4307-D634-4519-9BE4-C23E2612A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11" y="4854003"/>
            <a:ext cx="4422276" cy="22429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F9BB65-D362-4AED-8C61-38EACCA9CD9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015" b="69788"/>
          <a:stretch>
            <a:fillRect/>
          </a:stretch>
        </p:blipFill>
        <p:spPr>
          <a:xfrm>
            <a:off x="5852461" y="605286"/>
            <a:ext cx="1371238" cy="99620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D83231E-566F-425C-A192-A3C80770B83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029" r="74965" b="19364"/>
          <a:stretch>
            <a:fillRect/>
          </a:stretch>
        </p:blipFill>
        <p:spPr>
          <a:xfrm>
            <a:off x="7223699" y="387829"/>
            <a:ext cx="468560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451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9" y="675862"/>
            <a:ext cx="2928730" cy="91208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act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867" y="2239453"/>
            <a:ext cx="1818462" cy="1363846"/>
          </a:xfrm>
          <a:prstGeom prst="rect">
            <a:avLst/>
          </a:prstGeom>
        </p:spPr>
      </p:pic>
      <p:pic>
        <p:nvPicPr>
          <p:cNvPr id="8" name="Picture 33">
            <a:extLst>
              <a:ext uri="{FF2B5EF4-FFF2-40B4-BE49-F238E27FC236}">
                <a16:creationId xmlns:a16="http://schemas.microsoft.com/office/drawing/2014/main" id="{70E471DA-C0C3-481D-A3C5-B039C509C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74" y="2528244"/>
            <a:ext cx="1604195" cy="156350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>
            <a:extLst>
              <a:ext uri="{FF2B5EF4-FFF2-40B4-BE49-F238E27FC236}">
                <a16:creationId xmlns:a16="http://schemas.microsoft.com/office/drawing/2014/main" id="{7A7EBEA7-C0E0-40D0-87F9-68C7477131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0"/>
          <a:stretch/>
        </p:blipFill>
        <p:spPr bwMode="auto">
          <a:xfrm>
            <a:off x="260992" y="4245002"/>
            <a:ext cx="1702674" cy="15636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 9">
            <a:extLst>
              <a:ext uri="{FF2B5EF4-FFF2-40B4-BE49-F238E27FC236}">
                <a16:creationId xmlns:a16="http://schemas.microsoft.com/office/drawing/2014/main" id="{A80F79EB-66D7-4201-BDCB-391AE114291E}"/>
              </a:ext>
            </a:extLst>
          </p:cNvPr>
          <p:cNvSpPr/>
          <p:nvPr/>
        </p:nvSpPr>
        <p:spPr>
          <a:xfrm>
            <a:off x="5259823" y="189811"/>
            <a:ext cx="6586917" cy="217931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6EAEA3-88E0-4AAD-A225-C6B551E6DFA5}"/>
              </a:ext>
            </a:extLst>
          </p:cNvPr>
          <p:cNvSpPr txBox="1"/>
          <p:nvPr/>
        </p:nvSpPr>
        <p:spPr>
          <a:xfrm>
            <a:off x="5911511" y="692480"/>
            <a:ext cx="570547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The bird invites them to her home. What will they say?</a:t>
            </a:r>
          </a:p>
          <a:p>
            <a:r>
              <a:rPr lang="zh-CN" altLang="en-US" b="1" dirty="0"/>
              <a:t>小鸟邀请他们来家里做客，</a:t>
            </a:r>
            <a:r>
              <a:rPr lang="en-US" altLang="zh-CN" b="1" dirty="0"/>
              <a:t> </a:t>
            </a:r>
            <a:r>
              <a:rPr lang="zh-CN" altLang="en-US" b="1" dirty="0"/>
              <a:t>他们会说些什么呢？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64D117-DAFB-4BEF-B338-FB300DA98208}"/>
              </a:ext>
            </a:extLst>
          </p:cNvPr>
          <p:cNvSpPr/>
          <p:nvPr/>
        </p:nvSpPr>
        <p:spPr>
          <a:xfrm>
            <a:off x="2445030" y="2501130"/>
            <a:ext cx="5287477" cy="3664390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BE50AD-083A-4ED4-A39C-62ECD9C7C475}"/>
              </a:ext>
            </a:extLst>
          </p:cNvPr>
          <p:cNvSpPr txBox="1"/>
          <p:nvPr/>
        </p:nvSpPr>
        <p:spPr>
          <a:xfrm>
            <a:off x="2808133" y="2836767"/>
            <a:ext cx="45155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</a:rPr>
              <a:t>Welcome to...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Your home is nice/clean/big…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This is my bedroom/kitchen/…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Would you like…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What about..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What would you like?</a:t>
            </a:r>
          </a:p>
          <a:p>
            <a:r>
              <a:rPr lang="en-US" altLang="zh-CN" sz="2400" b="1" dirty="0">
                <a:solidFill>
                  <a:srgbClr val="002060"/>
                </a:solidFill>
              </a:rPr>
              <a:t>Where is / are…?</a:t>
            </a:r>
          </a:p>
          <a:p>
            <a:endParaRPr lang="en-US" altLang="zh-CN" sz="2400" b="1" dirty="0">
              <a:solidFill>
                <a:srgbClr val="002060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974" y="2996987"/>
            <a:ext cx="3990015" cy="399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C00A457-407B-4979-A994-A19BA4B97385}"/>
              </a:ext>
            </a:extLst>
          </p:cNvPr>
          <p:cNvSpPr txBox="1"/>
          <p:nvPr/>
        </p:nvSpPr>
        <p:spPr>
          <a:xfrm>
            <a:off x="6719852" y="932944"/>
            <a:ext cx="3714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小组合作，演一演吧</a:t>
            </a:r>
          </a:p>
        </p:txBody>
      </p:sp>
    </p:spTree>
    <p:extLst>
      <p:ext uri="{BB962C8B-B14F-4D97-AF65-F5344CB8AC3E}">
        <p14:creationId xmlns:p14="http://schemas.microsoft.com/office/powerpoint/2010/main" val="298054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3A3C955-2D15-4181-81C3-9E3F72DE913C}"/>
              </a:ext>
            </a:extLst>
          </p:cNvPr>
          <p:cNvSpPr/>
          <p:nvPr/>
        </p:nvSpPr>
        <p:spPr>
          <a:xfrm>
            <a:off x="5401469" y="465304"/>
            <a:ext cx="5660684" cy="724314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280362" cy="134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A33BAE1-098B-4F62-85C4-D3B6B20B4F16}"/>
              </a:ext>
            </a:extLst>
          </p:cNvPr>
          <p:cNvSpPr/>
          <p:nvPr/>
        </p:nvSpPr>
        <p:spPr>
          <a:xfrm>
            <a:off x="1654743" y="473639"/>
            <a:ext cx="3204411" cy="660019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say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16743A-A2DF-4899-A552-8BD306ABCC8D}"/>
              </a:ext>
            </a:extLst>
          </p:cNvPr>
          <p:cNvSpPr txBox="1"/>
          <p:nvPr/>
        </p:nvSpPr>
        <p:spPr>
          <a:xfrm>
            <a:off x="5566726" y="627406"/>
            <a:ext cx="539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Comic Sans MS" panose="030F0702030302020204" pitchFamily="66" charset="0"/>
              </a:rPr>
              <a:t>同桌问答，带小鸟朋友参观一下我们的教室吧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E24686-5B04-4066-A083-6C5DC6FB3232}"/>
              </a:ext>
            </a:extLst>
          </p:cNvPr>
          <p:cNvSpPr txBox="1"/>
          <p:nvPr/>
        </p:nvSpPr>
        <p:spPr>
          <a:xfrm>
            <a:off x="1821385" y="1527159"/>
            <a:ext cx="8815659" cy="52629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A:Hi , little bird, how are you?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B:I’m…</a:t>
            </a:r>
          </a:p>
          <a:p>
            <a:r>
              <a:rPr lang="en-US" altLang="zh-CN" sz="2800" b="1" dirty="0"/>
              <a:t>A:Welcome to our classroom.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B:Your classroom is nice/clean/big…What’s this/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what are these…?</a:t>
            </a:r>
          </a:p>
          <a:p>
            <a:r>
              <a:rPr lang="en-US" altLang="zh-CN" sz="2800" b="1" dirty="0"/>
              <a:t>A:It’s / they’re…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B:Where is …?</a:t>
            </a:r>
          </a:p>
          <a:p>
            <a:r>
              <a:rPr lang="en-US" altLang="zh-CN" sz="2800" b="1" dirty="0"/>
              <a:t>A:It’s …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B:Where are …?</a:t>
            </a:r>
          </a:p>
          <a:p>
            <a:r>
              <a:rPr lang="en-US" altLang="zh-CN" sz="2800" b="1" dirty="0"/>
              <a:t>A:They’re…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B:See you next time</a:t>
            </a:r>
          </a:p>
          <a:p>
            <a:r>
              <a:rPr lang="en-US" altLang="zh-CN" sz="2800" b="1" dirty="0"/>
              <a:t>A:See you.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594" y="3190503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636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3A3C955-2D15-4181-81C3-9E3F72DE913C}"/>
              </a:ext>
            </a:extLst>
          </p:cNvPr>
          <p:cNvSpPr/>
          <p:nvPr/>
        </p:nvSpPr>
        <p:spPr>
          <a:xfrm>
            <a:off x="1964531" y="2556736"/>
            <a:ext cx="8529638" cy="22152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280362" cy="134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A33BAE1-098B-4F62-85C4-D3B6B20B4F16}"/>
              </a:ext>
            </a:extLst>
          </p:cNvPr>
          <p:cNvSpPr/>
          <p:nvPr/>
        </p:nvSpPr>
        <p:spPr>
          <a:xfrm>
            <a:off x="1854768" y="675862"/>
            <a:ext cx="3204411" cy="660019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say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16743A-A2DF-4899-A552-8BD306ABCC8D}"/>
              </a:ext>
            </a:extLst>
          </p:cNvPr>
          <p:cNvSpPr txBox="1"/>
          <p:nvPr/>
        </p:nvSpPr>
        <p:spPr>
          <a:xfrm>
            <a:off x="3062627" y="3054119"/>
            <a:ext cx="6458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</a:rPr>
              <a:t>What’s in our classroom?</a:t>
            </a: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              我们的教室里有什么呢？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594" y="3190503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C7D40A-3CC9-4B6B-8982-93E6A14578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274" r="36498"/>
          <a:stretch>
            <a:fillRect/>
          </a:stretch>
        </p:blipFill>
        <p:spPr>
          <a:xfrm>
            <a:off x="9707060" y="81280"/>
            <a:ext cx="1872208" cy="22518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11FB270-84BE-4FD2-BD00-40B616BDD24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15" b="69788"/>
          <a:stretch>
            <a:fillRect/>
          </a:stretch>
        </p:blipFill>
        <p:spPr>
          <a:xfrm>
            <a:off x="5852461" y="605286"/>
            <a:ext cx="1371238" cy="996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FAE072D-7A66-4BFE-9F58-E69F23433C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9275" y="-13568"/>
            <a:ext cx="1800463" cy="129773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A6800EB-F891-41BA-979A-49A13ACC64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5029" r="74965" b="19364"/>
          <a:stretch>
            <a:fillRect/>
          </a:stretch>
        </p:blipFill>
        <p:spPr>
          <a:xfrm>
            <a:off x="7223699" y="387829"/>
            <a:ext cx="468560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9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8" y="675863"/>
            <a:ext cx="3391503" cy="734638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guess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F8ECEC94-4BB3-4538-A45D-F1210B657CD1}"/>
              </a:ext>
            </a:extLst>
          </p:cNvPr>
          <p:cNvSpPr/>
          <p:nvPr/>
        </p:nvSpPr>
        <p:spPr>
          <a:xfrm>
            <a:off x="5246271" y="592704"/>
            <a:ext cx="6940342" cy="268423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F732F6-849A-4E80-BECA-A75CD8E25232}"/>
              </a:ext>
            </a:extLst>
          </p:cNvPr>
          <p:cNvSpPr txBox="1"/>
          <p:nvPr/>
        </p:nvSpPr>
        <p:spPr>
          <a:xfrm>
            <a:off x="5696847" y="1410500"/>
            <a:ext cx="58637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What animal do I like?</a:t>
            </a:r>
          </a:p>
          <a:p>
            <a:pPr algn="ctr"/>
            <a:r>
              <a:rPr lang="zh-CN" altLang="en-US" sz="2400" dirty="0"/>
              <a:t>猜猜老师喜欢什么动物呢？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24" y="1949109"/>
            <a:ext cx="3578981" cy="268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9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1.875E-6 0.00024 C 0.00951 0.01019 0.01849 0.02269 0.02917 0.03056 C 0.05534 0.05047 0.08268 0.05903 0.10977 0.07408 C 0.11511 0.07686 0.11966 0.08334 0.12526 0.08473 C 0.13568 0.08727 0.14623 0.08542 0.15677 0.08565 C 0.21237 0.05232 0.1836 0.07894 0.20742 0.04537 C 0.21263 0.0382 0.21849 0.03172 0.22357 0.02431 C 0.22474 0.02246 0.22539 0.01991 0.22643 0.01806 C 0.22696 0.01713 0.22748 0.01667 0.22787 0.01574 C 0.23047 0.01204 0.23307 0.00834 0.23529 0.00417 C 0.2375 -4.07407E-6 0.24011 -0.00972 0.2418 -0.01365 C 0.24427 -0.01921 0.24727 -0.0243 0.24987 -0.02963 C 0.25117 -0.0324 0.25209 -0.03564 0.25352 -0.03819 C 0.25534 -0.04097 0.25768 -0.04282 0.25951 -0.0456 C 0.27084 -0.06319 0.25899 -0.04652 0.26615 -0.05926 C 0.26914 -0.06481 0.27253 -0.0699 0.27552 -0.07523 C 0.27682 -0.07731 0.27813 -0.07916 0.2793 -0.08148 C 0.28047 -0.08402 0.28138 -0.0868 0.28294 -0.08888 C 0.28854 -0.09606 0.29362 -0.10463 0.30052 -0.10902 C 0.30443 -0.11134 0.30807 -0.11458 0.31224 -0.11643 C 0.32057 -0.12013 0.33542 -0.12083 0.3431 -0.12176 C 0.34935 -0.1199 0.35573 -0.11828 0.36224 -0.11643 C 0.37018 -0.11388 0.37826 -0.11041 0.38646 -0.10787 C 0.39232 -0.10601 0.39857 -0.10509 0.40469 -0.1037 C 0.40794 -0.10115 0.41081 -0.09838 0.41419 -0.09629 C 0.41849 -0.09375 0.42331 -0.09282 0.42748 -0.09004 C 0.43307 -0.08588 0.43789 -0.07939 0.44349 -0.07523 C 0.44909 -0.0706 0.47643 -0.05347 0.48229 -0.05069 C 0.48854 -0.04814 0.49518 -0.04722 0.50143 -0.0456 C 0.52057 -0.0493 0.52995 -0.05 0.54909 -0.05926 C 0.55599 -0.0625 0.56224 -0.06782 0.56901 -0.07199 C 0.59076 -0.08518 0.57591 -0.07245 0.60117 -0.09838 C 0.6043 -0.10138 0.60742 -0.10393 0.61003 -0.10787 C 0.62435 -0.13032 0.61797 -0.11967 0.63711 -0.15648 C 0.63972 -0.16134 0.64115 -0.16759 0.64453 -0.17129 C 0.64792 -0.17523 0.65156 -0.1787 0.65482 -0.1831 C 0.65612 -0.18472 0.65625 -0.18773 0.65768 -0.18935 C 0.66888 -0.20231 0.66745 -0.20046 0.67891 -0.20301 C 0.69232 -0.20138 0.71198 -0.1993 0.72513 -0.19467 C 0.76276 -0.18101 0.72669 -0.1912 0.74727 -0.18194 C 0.77669 -0.16875 0.76706 -0.17754 0.78972 -0.15972 C 0.79245 -0.15763 0.79518 -0.15486 0.79779 -0.15231 C 0.79987 -0.15046 0.80143 -0.14768 0.80365 -0.14606 C 0.8168 -0.13541 0.83047 -0.12546 0.84401 -0.11527 C 0.85182 -0.10926 0.85977 -0.1037 0.86732 -0.09745 C 0.87149 -0.09375 0.87552 -0.08981 0.87982 -0.0868 C 0.88412 -0.08379 0.88789 -0.08333 0.89245 -0.08263 L 0.90469 -0.08472 C 0.92526 -0.08796 0.91901 -0.08773 0.92696 -0.08773 " pathEditMode="relative" rAng="0" ptsTypes="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41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-10977"/>
            <a:ext cx="1300161" cy="136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633313" y="479894"/>
            <a:ext cx="2928730" cy="68145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Look and say 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2B47172D-EA65-4A5B-BEC5-29DA6BDA6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1"/>
          <a:stretch/>
        </p:blipFill>
        <p:spPr bwMode="auto">
          <a:xfrm>
            <a:off x="0" y="1639736"/>
            <a:ext cx="12191999" cy="543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8834" y="-874558"/>
            <a:ext cx="2897896" cy="217342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A851E74-C78A-450B-B504-1B0687DF423E}"/>
              </a:ext>
            </a:extLst>
          </p:cNvPr>
          <p:cNvSpPr txBox="1"/>
          <p:nvPr/>
        </p:nvSpPr>
        <p:spPr>
          <a:xfrm>
            <a:off x="5346865" y="624073"/>
            <a:ext cx="658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Can</a:t>
            </a:r>
            <a:r>
              <a:rPr lang="zh-CN" altLang="en-US" sz="3600" b="1" dirty="0">
                <a:latin typeface="Comic Sans MS" panose="030F0702030302020204" pitchFamily="66" charset="0"/>
              </a:rPr>
              <a:t> </a:t>
            </a:r>
            <a:r>
              <a:rPr lang="en-US" altLang="zh-CN" sz="3600" b="1" dirty="0">
                <a:latin typeface="Comic Sans MS" panose="030F0702030302020204" pitchFamily="66" charset="0"/>
              </a:rPr>
              <a:t>you</a:t>
            </a:r>
            <a:r>
              <a:rPr lang="zh-CN" altLang="en-US" sz="3600" b="1" dirty="0">
                <a:latin typeface="Comic Sans MS" panose="030F0702030302020204" pitchFamily="66" charset="0"/>
              </a:rPr>
              <a:t> </a:t>
            </a:r>
            <a:r>
              <a:rPr lang="en-US" altLang="zh-CN" sz="3600" b="1" dirty="0">
                <a:latin typeface="Comic Sans MS" panose="030F0702030302020204" pitchFamily="66" charset="0"/>
              </a:rPr>
              <a:t>greet with the bird?</a:t>
            </a:r>
          </a:p>
          <a:p>
            <a:pPr algn="ctr"/>
            <a:r>
              <a:rPr lang="zh-CN" altLang="en-US" sz="2400" dirty="0"/>
              <a:t>你能和小鸟打招呼吗？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A911190-58B3-4A53-A9FA-E3F047496673}"/>
              </a:ext>
            </a:extLst>
          </p:cNvPr>
          <p:cNvSpPr txBox="1"/>
          <p:nvPr/>
        </p:nvSpPr>
        <p:spPr>
          <a:xfrm>
            <a:off x="6223041" y="470184"/>
            <a:ext cx="449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Hi,little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bird.</a:t>
            </a:r>
          </a:p>
          <a:p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How are you?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I'm boring. Can you play games with me-">
            <a:hlinkClick r:id="" action="ppaction://media"/>
            <a:extLst>
              <a:ext uri="{FF2B5EF4-FFF2-40B4-BE49-F238E27FC236}">
                <a16:creationId xmlns:a16="http://schemas.microsoft.com/office/drawing/2014/main" id="{D8A2D96F-CF16-48A0-BBFD-C7F407C9A5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19991" y="631074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5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2.70833E-6 0.00023 C 0.02226 0.00231 0.05872 0.0081 0.08177 0.00301 C 0.08528 0.00231 0.08867 -0.00255 0.09205 -0.00602 C 0.1108 -0.02523 0.09909 -0.0176 0.11041 -0.02408 C 0.11445 -0.01158 0.11888 0.00046 0.12252 0.01365 C 0.12396 0.01921 0.12461 0.02592 0.12591 0.03194 C 0.12708 0.03727 0.12864 0.0419 0.12995 0.04699 C 0.13242 0.0574 0.13502 0.06805 0.13737 0.07893 C 0.13997 0.09074 0.14205 0.10347 0.14479 0.11528 C 0.14713 0.12523 0.15013 0.13403 0.15234 0.14398 C 0.15338 0.14861 0.15364 0.1544 0.15455 0.15903 C 0.15547 0.16342 0.15703 0.1669 0.15794 0.17106 C 0.15924 0.17708 0.16015 0.18356 0.16146 0.18935 C 0.16302 0.19583 0.16731 0.20602 0.16901 0.21065 C 0.17213 0.21967 0.17148 0.22315 0.17695 0.23032 C 0.18138 0.23611 0.18437 0.23958 0.18841 0.24699 C 0.18958 0.2493 0.19062 0.25231 0.19179 0.25463 C 0.19323 0.2574 0.19492 0.25949 0.19635 0.26203 C 0.19791 0.26504 0.19935 0.26898 0.20091 0.27129 C 0.20364 0.275 0.22226 0.29791 0.22799 0.30301 C 0.24205 0.31528 0.23841 0.30949 0.25208 0.31828 C 0.25703 0.32129 0.26159 0.32615 0.2664 0.3287 C 0.27396 0.33287 0.28138 0.33495 0.28893 0.33796 C 0.29739 0.3412 0.29791 0.34097 0.30612 0.34236 C 0.32916 0.35208 0.32083 0.35046 0.35963 0.34398 C 0.36367 0.34328 0.36758 0.33958 0.37161 0.33796 C 0.40651 0.32361 0.38086 0.33495 0.40325 0.32731 C 0.40703 0.32592 0.4108 0.32315 0.41471 0.32268 C 0.43424 0.3206 0.45377 0.32083 0.4733 0.31967 C 0.4806 0.31875 0.48789 0.31828 0.49518 0.31666 C 0.50091 0.31528 0.50664 0.3118 0.51237 0.31065 C 0.51992 0.30926 0.52734 0.30972 0.53476 0.30903 C 0.53672 0.31018 0.53867 0.31088 0.54049 0.31203 C 0.54114 0.3125 0.54166 0.31319 0.54232 0.31365 C 0.5431 0.31412 0.54453 0.31528 0.54453 0.31551 L 0.54804 0.31203 " pathEditMode="relative" rAng="0" ptsTypes="AAAAAAAAAAAAAAAA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0" grpId="2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9" y="675863"/>
            <a:ext cx="2928730" cy="794798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Look and say 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F2DE38D-4061-44F7-BFF8-72CB647614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4000" l="5750" r="92625">
                        <a14:foregroundMark x1="70875" y1="54000" x2="79750" y2="63500"/>
                        <a14:foregroundMark x1="69250" y1="51167" x2="67750" y2="56000"/>
                        <a14:foregroundMark x1="69125" y1="47667" x2="76875" y2="54500"/>
                        <a14:foregroundMark x1="76875" y1="54500" x2="78000" y2="56667"/>
                        <a14:foregroundMark x1="76625" y1="48667" x2="65750" y2="57833"/>
                        <a14:foregroundMark x1="65750" y1="57833" x2="60375" y2="66833"/>
                        <a14:foregroundMark x1="64625" y1="51667" x2="79375" y2="76167"/>
                        <a14:foregroundMark x1="85250" y1="63833" x2="92500" y2="70167"/>
                        <a14:foregroundMark x1="79375" y1="57167" x2="76000" y2="63667"/>
                        <a14:foregroundMark x1="67250" y1="10500" x2="66250" y2="7167"/>
                        <a14:foregroundMark x1="47250" y1="79500" x2="49000" y2="92167"/>
                        <a14:foregroundMark x1="5750" y1="76500" x2="13625" y2="78167"/>
                        <a14:foregroundMark x1="70375" y1="73833" x2="73875" y2="77833"/>
                        <a14:foregroundMark x1="76000" y1="72667" x2="75625" y2="78333"/>
                        <a14:foregroundMark x1="79000" y1="75833" x2="73125" y2="77500"/>
                        <a14:foregroundMark x1="73125" y1="77500" x2="67250" y2="76833"/>
                        <a14:foregroundMark x1="67250" y1="76833" x2="66125" y2="75667"/>
                        <a14:foregroundMark x1="84500" y1="64167" x2="86250" y2="77500"/>
                        <a14:foregroundMark x1="86125" y1="61333" x2="92125" y2="71500"/>
                        <a14:foregroundMark x1="83250" y1="66500" x2="91000" y2="70500"/>
                        <a14:foregroundMark x1="91000" y1="70500" x2="91500" y2="71167"/>
                        <a14:foregroundMark x1="54875" y1="36667" x2="50250" y2="31333"/>
                        <a14:foregroundMark x1="59000" y1="18333" x2="58250" y2="32333"/>
                        <a14:foregroundMark x1="58250" y1="32333" x2="58500" y2="33667"/>
                        <a14:foregroundMark x1="65875" y1="9000" x2="63500" y2="20667"/>
                        <a14:foregroundMark x1="63500" y1="20667" x2="63625" y2="27667"/>
                        <a14:foregroundMark x1="65500" y1="8667" x2="64375" y2="23833"/>
                        <a14:foregroundMark x1="62750" y1="19500" x2="66500" y2="6833"/>
                        <a14:foregroundMark x1="66000" y1="7667" x2="64750" y2="16333"/>
                        <a14:foregroundMark x1="65875" y1="7167" x2="68500" y2="23500"/>
                        <a14:foregroundMark x1="65625" y1="7333" x2="62875" y2="19333"/>
                        <a14:foregroundMark x1="62875" y1="19333" x2="63250" y2="23167"/>
                        <a14:foregroundMark x1="12500" y1="28333" x2="34125" y2="36833"/>
                        <a14:foregroundMark x1="34125" y1="36833" x2="42875" y2="48333"/>
                        <a14:foregroundMark x1="42875" y1="48333" x2="45250" y2="55833"/>
                        <a14:foregroundMark x1="47250" y1="50500" x2="48750" y2="54500"/>
                        <a14:foregroundMark x1="46000" y1="51333" x2="47125" y2="54500"/>
                        <a14:foregroundMark x1="11250" y1="29667" x2="14000" y2="42167"/>
                        <a14:foregroundMark x1="14000" y1="42167" x2="25750" y2="44667"/>
                        <a14:foregroundMark x1="25750" y1="44667" x2="15375" y2="50000"/>
                        <a14:foregroundMark x1="15375" y1="50000" x2="22375" y2="60667"/>
                        <a14:foregroundMark x1="22375" y1="60667" x2="25125" y2="60333"/>
                        <a14:foregroundMark x1="16125" y1="43667" x2="16875" y2="52667"/>
                        <a14:foregroundMark x1="16625" y1="46000" x2="25375" y2="55000"/>
                        <a14:foregroundMark x1="18375" y1="43333" x2="27375" y2="49833"/>
                        <a14:foregroundMark x1="11000" y1="30167" x2="22250" y2="67167"/>
                        <a14:foregroundMark x1="22250" y1="67167" x2="29125" y2="75000"/>
                        <a14:foregroundMark x1="29125" y1="75000" x2="29375" y2="75167"/>
                        <a14:foregroundMark x1="14625" y1="41333" x2="17375" y2="57333"/>
                        <a14:foregroundMark x1="14125" y1="45167" x2="16125" y2="55000"/>
                        <a14:foregroundMark x1="11875" y1="30500" x2="12500" y2="39833"/>
                        <a14:foregroundMark x1="11000" y1="28333" x2="13250" y2="30333"/>
                        <a14:foregroundMark x1="12375" y1="30000" x2="11250" y2="28500"/>
                        <a14:foregroundMark x1="12250" y1="27667" x2="12750" y2="27833"/>
                        <a14:foregroundMark x1="6000" y1="76500" x2="32000" y2="75167"/>
                        <a14:foregroundMark x1="9375" y1="78500" x2="29375" y2="80667"/>
                        <a14:foregroundMark x1="29375" y1="80667" x2="39125" y2="79333"/>
                        <a14:foregroundMark x1="39125" y1="79333" x2="41125" y2="87667"/>
                        <a14:foregroundMark x1="41625" y1="83000" x2="49125" y2="93833"/>
                        <a14:foregroundMark x1="49125" y1="93833" x2="49875" y2="94000"/>
                        <a14:foregroundMark x1="46500" y1="80167" x2="53125" y2="92500"/>
                        <a14:foregroundMark x1="48125" y1="80333" x2="42625" y2="93667"/>
                        <a14:foregroundMark x1="42625" y1="93667" x2="42625" y2="94000"/>
                        <a14:foregroundMark x1="48375" y1="81167" x2="60750" y2="86000"/>
                        <a14:foregroundMark x1="60750" y1="86000" x2="61750" y2="85667"/>
                        <a14:foregroundMark x1="60250" y1="80500" x2="51125" y2="86333"/>
                        <a14:foregroundMark x1="51125" y1="86333" x2="50625" y2="86333"/>
                        <a14:foregroundMark x1="6250" y1="76667" x2="45750" y2="83833"/>
                        <a14:foregroundMark x1="15625" y1="80000" x2="28875" y2="83167"/>
                        <a14:foregroundMark x1="10625" y1="79833" x2="35000" y2="82667"/>
                        <a14:foregroundMark x1="65125" y1="37000" x2="78000" y2="30000"/>
                        <a14:foregroundMark x1="79500" y1="38667" x2="88125" y2="55667"/>
                        <a14:foregroundMark x1="80375" y1="33167" x2="86125" y2="43500"/>
                        <a14:foregroundMark x1="86125" y1="43500" x2="86125" y2="43500"/>
                        <a14:foregroundMark x1="79875" y1="34500" x2="85875" y2="42667"/>
                        <a14:foregroundMark x1="78875" y1="34000" x2="87375" y2="47167"/>
                        <a14:foregroundMark x1="87375" y1="47167" x2="87500" y2="61333"/>
                        <a14:foregroundMark x1="86875" y1="59000" x2="92375" y2="70500"/>
                        <a14:foregroundMark x1="88125" y1="60500" x2="92625" y2="71333"/>
                        <a14:foregroundMark x1="92625" y1="71333" x2="92625" y2="72500"/>
                        <a14:foregroundMark x1="78500" y1="30333" x2="79125" y2="28833"/>
                        <a14:foregroundMark x1="79125" y1="28833" x2="81500" y2="37167"/>
                        <a14:foregroundMark x1="79875" y1="29500" x2="86000" y2="41167"/>
                        <a14:foregroundMark x1="81875" y1="31500" x2="86250" y2="41333"/>
                        <a14:foregroundMark x1="84625" y1="36833" x2="88375" y2="42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059" y="10571"/>
            <a:ext cx="2259391" cy="1694543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B980CAE8-F4A3-4FF7-842F-2F261F589D77}"/>
              </a:ext>
            </a:extLst>
          </p:cNvPr>
          <p:cNvSpPr/>
          <p:nvPr/>
        </p:nvSpPr>
        <p:spPr>
          <a:xfrm>
            <a:off x="1153886" y="2124662"/>
            <a:ext cx="10058400" cy="3505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34B97B-9208-4EA5-8A72-CAE14BD4595B}"/>
              </a:ext>
            </a:extLst>
          </p:cNvPr>
          <p:cNvSpPr txBox="1"/>
          <p:nvPr/>
        </p:nvSpPr>
        <p:spPr>
          <a:xfrm>
            <a:off x="1779041" y="2655769"/>
            <a:ext cx="96138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If you see the words or pictures, say it loudly.</a:t>
            </a:r>
          </a:p>
          <a:p>
            <a:endParaRPr lang="en-US" altLang="zh-CN" sz="3200" b="1" dirty="0"/>
          </a:p>
          <a:p>
            <a:r>
              <a:rPr lang="en-US" altLang="zh-CN" sz="3200" b="1" dirty="0"/>
              <a:t>If you see the lion,                       </a:t>
            </a:r>
          </a:p>
          <a:p>
            <a:r>
              <a:rPr lang="en-US" altLang="zh-CN" sz="3200" b="1" dirty="0"/>
              <a:t>you say “ oh ,no”</a:t>
            </a:r>
          </a:p>
          <a:p>
            <a:endParaRPr lang="zh-CN" altLang="en-US" sz="32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AB29BAF5-AB8E-4D7E-B3A9-05DBD2672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84260"/>
            <a:ext cx="2406877" cy="202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67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9" y="675863"/>
            <a:ext cx="2928730" cy="70857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Look and say 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50168A70-CF02-42CB-9D92-C87127F2E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6755" y="2321004"/>
            <a:ext cx="198804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table</a:t>
            </a:r>
          </a:p>
        </p:txBody>
      </p:sp>
      <p:pic>
        <p:nvPicPr>
          <p:cNvPr id="10" name="Picture 49">
            <a:extLst>
              <a:ext uri="{FF2B5EF4-FFF2-40B4-BE49-F238E27FC236}">
                <a16:creationId xmlns:a16="http://schemas.microsoft.com/office/drawing/2014/main" id="{754DD8AD-BF9C-4326-BB3D-5121F56FB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072" y="1903816"/>
            <a:ext cx="4829175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31BFFD94-71F7-45AC-AD84-1BCC8B7FD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97" y="2331120"/>
            <a:ext cx="3235439" cy="2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38">
            <a:extLst>
              <a:ext uri="{FF2B5EF4-FFF2-40B4-BE49-F238E27FC236}">
                <a16:creationId xmlns:a16="http://schemas.microsoft.com/office/drawing/2014/main" id="{59A5715C-B865-43A2-9B32-6BCC643B0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076" y="2629274"/>
            <a:ext cx="432201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come and look</a:t>
            </a:r>
          </a:p>
        </p:txBody>
      </p:sp>
      <p:pic>
        <p:nvPicPr>
          <p:cNvPr id="16" name="Picture 43">
            <a:extLst>
              <a:ext uri="{FF2B5EF4-FFF2-40B4-BE49-F238E27FC236}">
                <a16:creationId xmlns:a16="http://schemas.microsoft.com/office/drawing/2014/main" id="{EBDD25C7-4FBD-48F3-98B2-351AED03F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243" y="2157718"/>
            <a:ext cx="2624137" cy="263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C02836CF-DC4C-40E4-9178-EFA58D91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76" y="2215492"/>
            <a:ext cx="3650097" cy="307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8">
            <a:extLst>
              <a:ext uri="{FF2B5EF4-FFF2-40B4-BE49-F238E27FC236}">
                <a16:creationId xmlns:a16="http://schemas.microsoft.com/office/drawing/2014/main" id="{13447645-E7EA-45C7-AF63-103752C2A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734" y="1991269"/>
            <a:ext cx="4425423" cy="394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8E754DD7-7B8B-43B1-A047-C39004911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31" y="2415741"/>
            <a:ext cx="3235439" cy="2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0">
            <a:extLst>
              <a:ext uri="{FF2B5EF4-FFF2-40B4-BE49-F238E27FC236}">
                <a16:creationId xmlns:a16="http://schemas.microsoft.com/office/drawing/2014/main" id="{F5FB24E2-CD27-42CD-BB8E-6BAB0A998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483" y="1749287"/>
            <a:ext cx="523875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26">
            <a:extLst>
              <a:ext uri="{FF2B5EF4-FFF2-40B4-BE49-F238E27FC236}">
                <a16:creationId xmlns:a16="http://schemas.microsoft.com/office/drawing/2014/main" id="{1E9941B4-EDA4-41AD-9FA8-DB9F7867F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8030" y="2939006"/>
            <a:ext cx="577594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the living room</a:t>
            </a:r>
          </a:p>
        </p:txBody>
      </p:sp>
      <p:sp>
        <p:nvSpPr>
          <p:cNvPr id="22" name="Text Box 22">
            <a:extLst>
              <a:ext uri="{FF2B5EF4-FFF2-40B4-BE49-F238E27FC236}">
                <a16:creationId xmlns:a16="http://schemas.microsoft.com/office/drawing/2014/main" id="{77E4BDA4-7CA1-4106-8EDA-9F776BF2D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62" y="2960382"/>
            <a:ext cx="380104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bathroom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8A4314E2-BD9F-4B7E-BEC2-C48115E56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093" y="2939006"/>
            <a:ext cx="36038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big fridge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1B899B69-7808-4198-AE89-C7670AC9C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185" y="2038787"/>
            <a:ext cx="3736469" cy="314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39">
            <a:extLst>
              <a:ext uri="{FF2B5EF4-FFF2-40B4-BE49-F238E27FC236}">
                <a16:creationId xmlns:a16="http://schemas.microsoft.com/office/drawing/2014/main" id="{1D23F4B1-74F6-4BBF-A845-596F2839C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3786" y="3376924"/>
            <a:ext cx="56717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Where are my skirts?</a:t>
            </a:r>
          </a:p>
        </p:txBody>
      </p:sp>
      <p:sp>
        <p:nvSpPr>
          <p:cNvPr id="26" name="Text Box 20">
            <a:extLst>
              <a:ext uri="{FF2B5EF4-FFF2-40B4-BE49-F238E27FC236}">
                <a16:creationId xmlns:a16="http://schemas.microsoft.com/office/drawing/2014/main" id="{A7AA1836-36EF-4FF4-86AC-4E28A58B1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271" y="3121367"/>
            <a:ext cx="35285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BE0E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the sofa</a:t>
            </a:r>
          </a:p>
        </p:txBody>
      </p:sp>
      <p:pic>
        <p:nvPicPr>
          <p:cNvPr id="27" name="Picture 4">
            <a:extLst>
              <a:ext uri="{FF2B5EF4-FFF2-40B4-BE49-F238E27FC236}">
                <a16:creationId xmlns:a16="http://schemas.microsoft.com/office/drawing/2014/main" id="{FEFBE0FD-3730-49CE-98A5-EED46B615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6" b="95476" l="2930" r="96094">
                        <a14:foregroundMark x1="11230" y1="12645" x2="14941" y2="17749"/>
                        <a14:foregroundMark x1="20703" y1="7657" x2="21582" y2="4872"/>
                        <a14:foregroundMark x1="33301" y1="4176" x2="35059" y2="5916"/>
                        <a14:foregroundMark x1="52344" y1="45360" x2="66699" y2="58121"/>
                        <a14:foregroundMark x1="7813" y1="18561" x2="8008" y2="35615"/>
                        <a14:foregroundMark x1="8008" y1="35615" x2="8691" y2="39907"/>
                        <a14:foregroundMark x1="77734" y1="89791" x2="84277" y2="91531"/>
                        <a14:foregroundMark x1="84277" y1="91531" x2="85156" y2="91415"/>
                        <a14:foregroundMark x1="32813" y1="59513" x2="34473" y2="85035"/>
                        <a14:foregroundMark x1="34473" y1="85035" x2="31152" y2="90487"/>
                        <a14:foregroundMark x1="63379" y1="68677" x2="63086" y2="83991"/>
                        <a14:foregroundMark x1="52734" y1="95244" x2="55273" y2="95476"/>
                        <a14:foregroundMark x1="92773" y1="44664" x2="96094" y2="46056"/>
                        <a14:foregroundMark x1="3711" y1="30742" x2="2930" y2="31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722" y="1802063"/>
            <a:ext cx="4069935" cy="34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7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5" grpId="0"/>
      <p:bldP spid="15" grpId="1"/>
      <p:bldP spid="21" grpId="0"/>
      <p:bldP spid="21" grpId="1"/>
      <p:bldP spid="22" grpId="0"/>
      <p:bldP spid="22" grpId="1"/>
      <p:bldP spid="23" grpId="0"/>
      <p:bldP spid="23" grpId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116601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1631ED-B349-4BF2-8A0B-5E7247C30133}"/>
              </a:ext>
            </a:extLst>
          </p:cNvPr>
          <p:cNvSpPr/>
          <p:nvPr/>
        </p:nvSpPr>
        <p:spPr>
          <a:xfrm>
            <a:off x="1854768" y="675863"/>
            <a:ext cx="3204411" cy="73042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Listen and sing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hlinkClick r:id="rId6" action="ppaction://hlinkfile"/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47" y="3184260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CB1091-55C3-4042-9D66-CBB1C1FEE9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052" y="2144851"/>
            <a:ext cx="3578981" cy="26842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08EF1AA-F860-44F9-B0D8-ADAC0B63EBC8}"/>
              </a:ext>
            </a:extLst>
          </p:cNvPr>
          <p:cNvSpPr txBox="1"/>
          <p:nvPr/>
        </p:nvSpPr>
        <p:spPr>
          <a:xfrm>
            <a:off x="6126502" y="1527866"/>
            <a:ext cx="449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Hi,little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bird.</a:t>
            </a:r>
          </a:p>
          <a:p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How are you?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I'm happy. i want to sing a song now.">
            <a:hlinkClick r:id="" action="ppaction://media"/>
            <a:extLst>
              <a:ext uri="{FF2B5EF4-FFF2-40B4-BE49-F238E27FC236}">
                <a16:creationId xmlns:a16="http://schemas.microsoft.com/office/drawing/2014/main" id="{86577AEF-49CB-4D78-B3FD-978FFBA4E7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24669" y="4676687"/>
            <a:ext cx="304800" cy="3048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8C4571-31B8-4FE6-BCB9-58057ACC2A53}"/>
              </a:ext>
            </a:extLst>
          </p:cNvPr>
          <p:cNvSpPr txBox="1"/>
          <p:nvPr/>
        </p:nvSpPr>
        <p:spPr>
          <a:xfrm>
            <a:off x="5959113" y="2563639"/>
            <a:ext cx="5275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What’s the song about?</a:t>
            </a:r>
          </a:p>
          <a:p>
            <a:r>
              <a:rPr lang="zh-CN" altLang="en-US" dirty="0"/>
              <a:t>这首歌是关于什么的？</a:t>
            </a:r>
          </a:p>
        </p:txBody>
      </p:sp>
    </p:spTree>
    <p:extLst>
      <p:ext uri="{BB962C8B-B14F-4D97-AF65-F5344CB8AC3E}">
        <p14:creationId xmlns:p14="http://schemas.microsoft.com/office/powerpoint/2010/main" val="250351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74F459-C031-46FE-914A-4EA7C6A8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song">
            <a:hlinkClick r:id="" action="ppaction://media"/>
            <a:extLst>
              <a:ext uri="{FF2B5EF4-FFF2-40B4-BE49-F238E27FC236}">
                <a16:creationId xmlns:a16="http://schemas.microsoft.com/office/drawing/2014/main" id="{A24965E8-93EA-49E3-B46A-3A7841E104C8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7868" y="1269792"/>
            <a:ext cx="304800" cy="304800"/>
          </a:xfr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C964EF0-879A-443E-9553-840F29EC5F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50" r="16612"/>
          <a:stretch/>
        </p:blipFill>
        <p:spPr>
          <a:xfrm>
            <a:off x="0" y="33257"/>
            <a:ext cx="12044597" cy="7079576"/>
          </a:xfrm>
          <a:prstGeom prst="rect">
            <a:avLst/>
          </a:prstGeom>
        </p:spPr>
      </p:pic>
      <p:sp>
        <p:nvSpPr>
          <p:cNvPr id="7" name="云形 6">
            <a:extLst>
              <a:ext uri="{FF2B5EF4-FFF2-40B4-BE49-F238E27FC236}">
                <a16:creationId xmlns:a16="http://schemas.microsoft.com/office/drawing/2014/main" id="{4082202C-AB22-4C2B-8FC4-7EBE9F8D47D7}"/>
              </a:ext>
            </a:extLst>
          </p:cNvPr>
          <p:cNvSpPr/>
          <p:nvPr/>
        </p:nvSpPr>
        <p:spPr>
          <a:xfrm>
            <a:off x="502172" y="247583"/>
            <a:ext cx="2983043" cy="1560646"/>
          </a:xfrm>
          <a:prstGeom prst="cloud">
            <a:avLst/>
          </a:prstGeom>
          <a:solidFill>
            <a:schemeClr val="bg1"/>
          </a:solidFill>
          <a:ln w="5715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C00000"/>
                </a:solidFill>
              </a:rPr>
              <a:t>How?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95CAA6BF-9BE6-44F4-8566-5D88DE475C03}"/>
              </a:ext>
            </a:extLst>
          </p:cNvPr>
          <p:cNvSpPr/>
          <p:nvPr/>
        </p:nvSpPr>
        <p:spPr>
          <a:xfrm>
            <a:off x="2944943" y="130042"/>
            <a:ext cx="2983043" cy="1560646"/>
          </a:xfrm>
          <a:prstGeom prst="cloud">
            <a:avLst/>
          </a:prstGeom>
          <a:solidFill>
            <a:schemeClr val="bg1"/>
          </a:solidFill>
          <a:ln w="5715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C00000"/>
                </a:solidFill>
              </a:rPr>
              <a:t>What?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2871D6-03B7-4C28-900A-C9F7824FECC9}"/>
              </a:ext>
            </a:extLst>
          </p:cNvPr>
          <p:cNvSpPr/>
          <p:nvPr/>
        </p:nvSpPr>
        <p:spPr>
          <a:xfrm>
            <a:off x="0" y="6633148"/>
            <a:ext cx="929390" cy="69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3F44BF8-366C-4EA6-A54B-BA8F99254E65}"/>
              </a:ext>
            </a:extLst>
          </p:cNvPr>
          <p:cNvCxnSpPr/>
          <p:nvPr/>
        </p:nvCxnSpPr>
        <p:spPr>
          <a:xfrm>
            <a:off x="4343400" y="3629025"/>
            <a:ext cx="27860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AF597EE-09AE-44A8-ABF0-83F2ADE36173}"/>
              </a:ext>
            </a:extLst>
          </p:cNvPr>
          <p:cNvCxnSpPr>
            <a:cxnSpLocks/>
          </p:cNvCxnSpPr>
          <p:nvPr/>
        </p:nvCxnSpPr>
        <p:spPr>
          <a:xfrm>
            <a:off x="9260681" y="3629025"/>
            <a:ext cx="10763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60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832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FA9CAD-8F0C-4746-999D-4E2E76798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934" y1="41967" x2="26066" y2="43115"/>
                        <a14:foregroundMark x1="21311" y1="40656" x2="13770" y2="44590"/>
                        <a14:foregroundMark x1="13770" y1="44590" x2="20164" y2="42131"/>
                        <a14:foregroundMark x1="15246" y1="40164" x2="26230" y2="44754"/>
                        <a14:foregroundMark x1="26230" y1="44754" x2="26885" y2="45410"/>
                        <a14:foregroundMark x1="19836" y1="45738" x2="23115" y2="49836"/>
                        <a14:foregroundMark x1="22787" y1="37213" x2="30656" y2="43443"/>
                        <a14:foregroundMark x1="30656" y1="43443" x2="31311" y2="43443"/>
                        <a14:foregroundMark x1="64754" y1="27705" x2="79180" y2="34754"/>
                        <a14:foregroundMark x1="64918" y1="27541" x2="63443" y2="31803"/>
                        <a14:foregroundMark x1="67377" y1="21803" x2="79836" y2="31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339" r="12529" b="8803"/>
          <a:stretch/>
        </p:blipFill>
        <p:spPr bwMode="auto">
          <a:xfrm>
            <a:off x="184107" y="20396"/>
            <a:ext cx="1551392" cy="163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C74B42-AF69-460C-AEF4-CA74A06F873C}"/>
              </a:ext>
            </a:extLst>
          </p:cNvPr>
          <p:cNvSpPr/>
          <p:nvPr/>
        </p:nvSpPr>
        <p:spPr>
          <a:xfrm>
            <a:off x="-1074057" y="5805714"/>
            <a:ext cx="6458857" cy="2315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3B1448-91FC-4B02-A215-59C8FD5FCECF}"/>
              </a:ext>
            </a:extLst>
          </p:cNvPr>
          <p:cNvSpPr/>
          <p:nvPr/>
        </p:nvSpPr>
        <p:spPr>
          <a:xfrm>
            <a:off x="2953657" y="6121581"/>
            <a:ext cx="6458857" cy="23150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A33BAE1-098B-4F62-85C4-D3B6B20B4F16}"/>
              </a:ext>
            </a:extLst>
          </p:cNvPr>
          <p:cNvSpPr/>
          <p:nvPr/>
        </p:nvSpPr>
        <p:spPr>
          <a:xfrm>
            <a:off x="1924685" y="561669"/>
            <a:ext cx="3204411" cy="663763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Think and sing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0EA0674-E487-44AA-930D-8DADCD0A5EE8}"/>
              </a:ext>
            </a:extLst>
          </p:cNvPr>
          <p:cNvSpPr/>
          <p:nvPr/>
        </p:nvSpPr>
        <p:spPr>
          <a:xfrm>
            <a:off x="1236989" y="1925271"/>
            <a:ext cx="8991541" cy="43471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3B3B47F6-061B-4F47-B5EB-10801878C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7291" y="2195366"/>
            <a:ext cx="8493031" cy="340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I love my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  It’s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and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I love my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A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, a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and a(some)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A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, a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and a(some)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I love my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  It’s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and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I love my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 </a:t>
            </a:r>
            <a:r>
              <a:rPr lang="en-US" altLang="zh-CN" sz="2800" b="1" u="sng" dirty="0">
                <a:latin typeface="Comic Sans MS" panose="030F0702030302020204" pitchFamily="66" charset="0"/>
              </a:rPr>
              <a:t>         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4098" name="Picture 2">
            <a:hlinkClick r:id="rId4" action="ppaction://hlinkfile"/>
            <a:extLst>
              <a:ext uri="{FF2B5EF4-FFF2-40B4-BE49-F238E27FC236}">
                <a16:creationId xmlns:a16="http://schemas.microsoft.com/office/drawing/2014/main" id="{9C62E808-D15D-4913-9334-135E5DEE2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6289" l="3418" r="89844">
                        <a14:foregroundMark x1="13379" y1="92871" x2="65137" y2="90723"/>
                        <a14:foregroundMark x1="65137" y1="90723" x2="84961" y2="94629"/>
                        <a14:foregroundMark x1="84961" y1="94629" x2="88379" y2="94238"/>
                        <a14:foregroundMark x1="36230" y1="78125" x2="39453" y2="92090"/>
                        <a14:foregroundMark x1="69922" y1="79590" x2="76563" y2="91113"/>
                        <a14:foregroundMark x1="76563" y1="91113" x2="78223" y2="92285"/>
                        <a14:foregroundMark x1="3418" y1="96289" x2="18848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594" y="3190503"/>
            <a:ext cx="3802743" cy="38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思想气泡: 云 1">
            <a:extLst>
              <a:ext uri="{FF2B5EF4-FFF2-40B4-BE49-F238E27FC236}">
                <a16:creationId xmlns:a16="http://schemas.microsoft.com/office/drawing/2014/main" id="{40305B89-7464-4D69-B665-EE909D0184D4}"/>
              </a:ext>
            </a:extLst>
          </p:cNvPr>
          <p:cNvSpPr/>
          <p:nvPr/>
        </p:nvSpPr>
        <p:spPr>
          <a:xfrm rot="693985">
            <a:off x="7682895" y="344698"/>
            <a:ext cx="3851367" cy="1574414"/>
          </a:xfrm>
          <a:prstGeom prst="cloudCallout">
            <a:avLst>
              <a:gd name="adj1" fmla="val -64510"/>
              <a:gd name="adj2" fmla="val 80910"/>
            </a:avLst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3E0F67-1DA5-4197-81E1-829CD454A1FA}"/>
              </a:ext>
            </a:extLst>
          </p:cNvPr>
          <p:cNvSpPr txBox="1"/>
          <p:nvPr/>
        </p:nvSpPr>
        <p:spPr>
          <a:xfrm rot="470649">
            <a:off x="8843606" y="703833"/>
            <a:ext cx="1789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小组合作，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r>
              <a:rPr lang="zh-CN" altLang="en-US" sz="2400" b="1" dirty="0">
                <a:solidFill>
                  <a:srgbClr val="C00000"/>
                </a:solidFill>
              </a:rPr>
              <a:t>改编歌曲。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1EF116B-8721-4D06-A099-98C39F4CFC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00" b="90000" l="8125" r="91125">
                        <a14:foregroundMark x1="47750" y1="85667" x2="47750" y2="89833"/>
                        <a14:foregroundMark x1="90125" y1="66833" x2="91125" y2="68000"/>
                        <a14:foregroundMark x1="8125" y1="77167" x2="10000" y2="77500"/>
                        <a14:foregroundMark x1="65750" y1="8500" x2="66500" y2="11667"/>
                        <a14:foregroundMark x1="40500" y1="79833" x2="42500" y2="87833"/>
                        <a14:foregroundMark x1="72875" y1="55500" x2="72875" y2="55500"/>
                        <a14:foregroundMark x1="69625" y1="53000" x2="72500" y2="59333"/>
                        <a14:foregroundMark x1="73500" y1="51167" x2="67250" y2="60333"/>
                        <a14:foregroundMark x1="70375" y1="46500" x2="78625" y2="61500"/>
                        <a14:foregroundMark x1="78625" y1="61500" x2="78750" y2="62167"/>
                        <a14:foregroundMark x1="73000" y1="47667" x2="64875" y2="59833"/>
                        <a14:foregroundMark x1="64875" y1="59833" x2="64875" y2="60333"/>
                        <a14:foregroundMark x1="68125" y1="46167" x2="76750" y2="53167"/>
                        <a14:foregroundMark x1="76750" y1="53167" x2="77750" y2="54667"/>
                        <a14:foregroundMark x1="74125" y1="46000" x2="78625" y2="5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910" y="457689"/>
            <a:ext cx="2027794" cy="15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496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669</Words>
  <Application>Microsoft Office PowerPoint</Application>
  <PresentationFormat>宽屏</PresentationFormat>
  <Paragraphs>132</Paragraphs>
  <Slides>25</Slides>
  <Notes>0</Notes>
  <HiddenSlides>0</HiddenSlides>
  <MMClips>16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楷体_GB2312</vt:lpstr>
      <vt:lpstr>4 Star Face Font</vt:lpstr>
      <vt:lpstr>Arial</vt:lpstr>
      <vt:lpstr>Comic Sans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俊杰 冯</dc:creator>
  <cp:lastModifiedBy>俊杰 冯</cp:lastModifiedBy>
  <cp:revision>12</cp:revision>
  <dcterms:created xsi:type="dcterms:W3CDTF">2021-10-23T06:51:51Z</dcterms:created>
  <dcterms:modified xsi:type="dcterms:W3CDTF">2021-10-29T00:45:29Z</dcterms:modified>
</cp:coreProperties>
</file>