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wdp" ContentType="image/vnd.ms-photo"/>
  <Default Extension="png" ContentType="image/png"/>
  <Default Extension="gif" ContentType="image/gif"/>
  <Default Extension="mp3" ContentType="audio/mp3"/>
  <Default Extension="m4a" ContentType="audi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15.fntdata" ContentType="application/x-fontdata"/>
  <Override PartName="/ppt/fonts/font16.fntdata" ContentType="application/x-fontdata"/>
  <Override PartName="/ppt/fonts/font17.fntdata" ContentType="application/x-fontdata"/>
  <Override PartName="/ppt/fonts/font18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7"/>
  </p:notesMasterIdLst>
  <p:handoutMasterIdLst>
    <p:handoutMasterId r:id="rId34"/>
  </p:handoutMasterIdLst>
  <p:sldIdLst>
    <p:sldId id="512" r:id="rId3"/>
    <p:sldId id="305" r:id="rId4"/>
    <p:sldId id="514" r:id="rId5"/>
    <p:sldId id="472" r:id="rId6"/>
    <p:sldId id="473" r:id="rId8"/>
    <p:sldId id="516" r:id="rId9"/>
    <p:sldId id="653" r:id="rId10"/>
    <p:sldId id="557" r:id="rId11"/>
    <p:sldId id="591" r:id="rId12"/>
    <p:sldId id="593" r:id="rId13"/>
    <p:sldId id="407" r:id="rId14"/>
    <p:sldId id="264" r:id="rId15"/>
    <p:sldId id="695" r:id="rId16"/>
    <p:sldId id="349" r:id="rId17"/>
    <p:sldId id="354" r:id="rId18"/>
    <p:sldId id="339" r:id="rId19"/>
    <p:sldId id="353" r:id="rId20"/>
    <p:sldId id="595" r:id="rId21"/>
    <p:sldId id="366" r:id="rId22"/>
    <p:sldId id="684" r:id="rId23"/>
    <p:sldId id="643" r:id="rId24"/>
    <p:sldId id="644" r:id="rId25"/>
    <p:sldId id="295" r:id="rId26"/>
    <p:sldId id="687" r:id="rId27"/>
    <p:sldId id="683" r:id="rId28"/>
    <p:sldId id="647" r:id="rId29"/>
    <p:sldId id="691" r:id="rId30"/>
    <p:sldId id="648" r:id="rId31"/>
    <p:sldId id="509" r:id="rId32"/>
    <p:sldId id="301" r:id="rId33"/>
  </p:sldIdLst>
  <p:sldSz cx="12192000" cy="6858000"/>
  <p:notesSz cx="6858000" cy="9144000"/>
  <p:embeddedFontLst>
    <p:embeddedFont>
      <p:font typeface="微软雅黑" panose="020B0503020204020204" pitchFamily="34" charset="-122"/>
      <p:regular r:id="rId39"/>
    </p:embeddedFont>
    <p:embeddedFont>
      <p:font typeface="Comic Sans MS" panose="030F0702030302020204" charset="0"/>
      <p:regular r:id="rId40"/>
      <p:bold r:id="rId41"/>
      <p:italic r:id="rId42"/>
      <p:boldItalic r:id="rId43"/>
    </p:embeddedFont>
    <p:embeddedFont>
      <p:font typeface="华文行楷" panose="02010800040101010101" charset="-122"/>
      <p:regular r:id="rId44"/>
    </p:embeddedFont>
    <p:embeddedFont>
      <p:font typeface="汉仪方叠体简" panose="02010600000101010101" charset="-122"/>
      <p:regular r:id="rId45"/>
    </p:embeddedFont>
    <p:embeddedFont>
      <p:font typeface="汉仪菱心体简" panose="02010400000101010101" charset="-122"/>
      <p:regular r:id="rId46"/>
    </p:embeddedFont>
    <p:embeddedFont>
      <p:font typeface="汉仪粗圆简" panose="02010600000101010101" charset="-122"/>
      <p:regular r:id="rId47"/>
    </p:embeddedFont>
    <p:embeddedFont>
      <p:font typeface="Arial Narrow" panose="020B0606020202030204" pitchFamily="34" charset="0"/>
      <p:regular r:id="rId48"/>
      <p:bold r:id="rId49"/>
      <p:italic r:id="rId50"/>
      <p:boldItalic r:id="rId51"/>
    </p:embeddedFont>
    <p:embeddedFont>
      <p:font typeface="华文隶书" panose="02010800040101010101" charset="-122"/>
      <p:regular r:id="rId52"/>
    </p:embeddedFont>
    <p:embeddedFont>
      <p:font typeface="Calibri" panose="020F0502020204030204" charset="0"/>
      <p:regular r:id="rId53"/>
      <p:bold r:id="rId54"/>
      <p:italic r:id="rId55"/>
      <p:boldItalic r:id="rId5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吴 诚" initials="吴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7E15"/>
    <a:srgbClr val="FF1149"/>
    <a:srgbClr val="FC02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39"/>
        <p:guide pos="386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6" Type="http://schemas.openxmlformats.org/officeDocument/2006/relationships/font" Target="fonts/font18.fntdata"/><Relationship Id="rId55" Type="http://schemas.openxmlformats.org/officeDocument/2006/relationships/font" Target="fonts/font17.fntdata"/><Relationship Id="rId54" Type="http://schemas.openxmlformats.org/officeDocument/2006/relationships/font" Target="fonts/font16.fntdata"/><Relationship Id="rId53" Type="http://schemas.openxmlformats.org/officeDocument/2006/relationships/font" Target="fonts/font15.fntdata"/><Relationship Id="rId52" Type="http://schemas.openxmlformats.org/officeDocument/2006/relationships/font" Target="fonts/font14.fntdata"/><Relationship Id="rId51" Type="http://schemas.openxmlformats.org/officeDocument/2006/relationships/font" Target="fonts/font13.fntdata"/><Relationship Id="rId50" Type="http://schemas.openxmlformats.org/officeDocument/2006/relationships/font" Target="fonts/font12.fntdata"/><Relationship Id="rId5" Type="http://schemas.openxmlformats.org/officeDocument/2006/relationships/slide" Target="slides/slide3.xml"/><Relationship Id="rId49" Type="http://schemas.openxmlformats.org/officeDocument/2006/relationships/font" Target="fonts/font11.fntdata"/><Relationship Id="rId48" Type="http://schemas.openxmlformats.org/officeDocument/2006/relationships/font" Target="fonts/font10.fntdata"/><Relationship Id="rId47" Type="http://schemas.openxmlformats.org/officeDocument/2006/relationships/font" Target="fonts/font9.fntdata"/><Relationship Id="rId46" Type="http://schemas.openxmlformats.org/officeDocument/2006/relationships/font" Target="fonts/font8.fntdata"/><Relationship Id="rId45" Type="http://schemas.openxmlformats.org/officeDocument/2006/relationships/font" Target="fonts/font7.fntdata"/><Relationship Id="rId44" Type="http://schemas.openxmlformats.org/officeDocument/2006/relationships/font" Target="fonts/font6.fntdata"/><Relationship Id="rId43" Type="http://schemas.openxmlformats.org/officeDocument/2006/relationships/font" Target="fonts/font5.fntdata"/><Relationship Id="rId42" Type="http://schemas.openxmlformats.org/officeDocument/2006/relationships/font" Target="fonts/font4.fntdata"/><Relationship Id="rId41" Type="http://schemas.openxmlformats.org/officeDocument/2006/relationships/font" Target="fonts/font3.fntdata"/><Relationship Id="rId40" Type="http://schemas.openxmlformats.org/officeDocument/2006/relationships/font" Target="fonts/font2.fntdata"/><Relationship Id="rId4" Type="http://schemas.openxmlformats.org/officeDocument/2006/relationships/slide" Target="slides/slide2.xml"/><Relationship Id="rId39" Type="http://schemas.openxmlformats.org/officeDocument/2006/relationships/font" Target="fonts/font1.fntdata"/><Relationship Id="rId38" Type="http://schemas.openxmlformats.org/officeDocument/2006/relationships/commentAuthors" Target="commentAuthors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 altLang="zh-CN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0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9" Type="http://schemas.openxmlformats.org/officeDocument/2006/relationships/image" Target="file:///D:\qq&#25991;&#20214;\712321467\Image\C2C\Image2\%7b75232B38-A165-1FB7-499C-2E1C792CACB5%7d.png" TargetMode="External"/><Relationship Id="rId18" Type="http://schemas.openxmlformats.org/officeDocument/2006/relationships/image" Target="../media/image2.png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/>
        </p:nvPicPr>
        <p:blipFill>
          <a:blip r:embed="rId18" r:link="rId1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2.xml"/><Relationship Id="rId1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73.xml"/><Relationship Id="rId2" Type="http://schemas.openxmlformats.org/officeDocument/2006/relationships/image" Target="../media/image24.jpeg"/><Relationship Id="rId1" Type="http://schemas.openxmlformats.org/officeDocument/2006/relationships/image" Target="../media/image23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4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tags" Target="../tags/tag75.xml"/><Relationship Id="rId4" Type="http://schemas.openxmlformats.org/officeDocument/2006/relationships/image" Target="../media/image27.jpeg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audio" Target="../media/audio2.wav"/><Relationship Id="rId7" Type="http://schemas.openxmlformats.org/officeDocument/2006/relationships/tags" Target="../tags/tag76.xml"/><Relationship Id="rId6" Type="http://schemas.openxmlformats.org/officeDocument/2006/relationships/image" Target="../media/image19.png"/><Relationship Id="rId5" Type="http://schemas.microsoft.com/office/2007/relationships/media" Target="../media/media4.mp3"/><Relationship Id="rId4" Type="http://schemas.openxmlformats.org/officeDocument/2006/relationships/audio" Target="../media/media4.mp3"/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7.xml"/><Relationship Id="rId1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78.xml"/><Relationship Id="rId8" Type="http://schemas.microsoft.com/office/2007/relationships/media" Target="../media/media7.m4a"/><Relationship Id="rId7" Type="http://schemas.openxmlformats.org/officeDocument/2006/relationships/audio" Target="../media/media7.m4a"/><Relationship Id="rId6" Type="http://schemas.microsoft.com/office/2007/relationships/media" Target="../media/media6.m4a"/><Relationship Id="rId5" Type="http://schemas.openxmlformats.org/officeDocument/2006/relationships/audio" Target="../media/media6.m4a"/><Relationship Id="rId4" Type="http://schemas.openxmlformats.org/officeDocument/2006/relationships/image" Target="../media/image9.png"/><Relationship Id="rId3" Type="http://schemas.microsoft.com/office/2007/relationships/media" Target="../media/media5.m4a"/><Relationship Id="rId2" Type="http://schemas.openxmlformats.org/officeDocument/2006/relationships/audio" Target="../media/media5.m4a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9.xml"/><Relationship Id="rId1" Type="http://schemas.openxmlformats.org/officeDocument/2006/relationships/image" Target="../media/image29.GIF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audio" Target="../media/media11.m4a"/><Relationship Id="rId8" Type="http://schemas.microsoft.com/office/2007/relationships/media" Target="../media/media10.m4a"/><Relationship Id="rId7" Type="http://schemas.openxmlformats.org/officeDocument/2006/relationships/audio" Target="../media/media10.m4a"/><Relationship Id="rId6" Type="http://schemas.microsoft.com/office/2007/relationships/media" Target="../media/media9.m4a"/><Relationship Id="rId5" Type="http://schemas.openxmlformats.org/officeDocument/2006/relationships/audio" Target="../media/media9.m4a"/><Relationship Id="rId4" Type="http://schemas.openxmlformats.org/officeDocument/2006/relationships/image" Target="../media/image9.png"/><Relationship Id="rId3" Type="http://schemas.microsoft.com/office/2007/relationships/media" Target="../media/media8.m4a"/><Relationship Id="rId2" Type="http://schemas.openxmlformats.org/officeDocument/2006/relationships/audio" Target="../media/media8.m4a"/><Relationship Id="rId12" Type="http://schemas.openxmlformats.org/officeDocument/2006/relationships/slideLayout" Target="../slideLayouts/slideLayout2.xml"/><Relationship Id="rId11" Type="http://schemas.openxmlformats.org/officeDocument/2006/relationships/tags" Target="../tags/tag80.xml"/><Relationship Id="rId10" Type="http://schemas.microsoft.com/office/2007/relationships/media" Target="../media/media11.m4a"/><Relationship Id="rId1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81.xml"/><Relationship Id="rId8" Type="http://schemas.microsoft.com/office/2007/relationships/hdphoto" Target="../media/hdphoto6.wdp"/><Relationship Id="rId7" Type="http://schemas.openxmlformats.org/officeDocument/2006/relationships/image" Target="../media/image34.png"/><Relationship Id="rId6" Type="http://schemas.microsoft.com/office/2007/relationships/hdphoto" Target="../media/hdphoto5.wdp"/><Relationship Id="rId5" Type="http://schemas.openxmlformats.org/officeDocument/2006/relationships/image" Target="../media/image33.png"/><Relationship Id="rId4" Type="http://schemas.microsoft.com/office/2007/relationships/hdphoto" Target="../media/hdphoto4.wdp"/><Relationship Id="rId3" Type="http://schemas.openxmlformats.org/officeDocument/2006/relationships/image" Target="../media/image32.png"/><Relationship Id="rId2" Type="http://schemas.microsoft.com/office/2007/relationships/hdphoto" Target="../media/hdphoto3.wdp"/><Relationship Id="rId11" Type="http://schemas.openxmlformats.org/officeDocument/2006/relationships/notesSlide" Target="../notesSlides/notesSlide5.xml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3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82.xml"/><Relationship Id="rId6" Type="http://schemas.microsoft.com/office/2007/relationships/media" Target="../media/media13.m4a"/><Relationship Id="rId5" Type="http://schemas.openxmlformats.org/officeDocument/2006/relationships/audio" Target="../media/media13.m4a"/><Relationship Id="rId4" Type="http://schemas.openxmlformats.org/officeDocument/2006/relationships/image" Target="../media/image9.png"/><Relationship Id="rId3" Type="http://schemas.microsoft.com/office/2007/relationships/media" Target="../media/media12.m4a"/><Relationship Id="rId2" Type="http://schemas.openxmlformats.org/officeDocument/2006/relationships/audio" Target="../media/media12.m4a"/><Relationship Id="rId1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3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83.xml"/><Relationship Id="rId2" Type="http://schemas.openxmlformats.org/officeDocument/2006/relationships/image" Target="../media/image36.png"/><Relationship Id="rId1" Type="http://schemas.openxmlformats.org/officeDocument/2006/relationships/image" Target="../media/image5.png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audio" Target="../media/media16.m4a"/><Relationship Id="rId8" Type="http://schemas.microsoft.com/office/2007/relationships/media" Target="../media/media15.m4a"/><Relationship Id="rId7" Type="http://schemas.openxmlformats.org/officeDocument/2006/relationships/audio" Target="../media/media15.m4a"/><Relationship Id="rId6" Type="http://schemas.openxmlformats.org/officeDocument/2006/relationships/image" Target="../media/image9.png"/><Relationship Id="rId5" Type="http://schemas.microsoft.com/office/2007/relationships/media" Target="../media/media14.m4a"/><Relationship Id="rId4" Type="http://schemas.openxmlformats.org/officeDocument/2006/relationships/audio" Target="../media/media14.m4a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6" Type="http://schemas.openxmlformats.org/officeDocument/2006/relationships/notesSlide" Target="../notesSlides/notesSlide6.xml"/><Relationship Id="rId15" Type="http://schemas.openxmlformats.org/officeDocument/2006/relationships/slideLayout" Target="../slideLayouts/slideLayout1.xml"/><Relationship Id="rId14" Type="http://schemas.openxmlformats.org/officeDocument/2006/relationships/audio" Target="../media/audio3.wav"/><Relationship Id="rId13" Type="http://schemas.openxmlformats.org/officeDocument/2006/relationships/tags" Target="../tags/tag84.xml"/><Relationship Id="rId12" Type="http://schemas.microsoft.com/office/2007/relationships/media" Target="../media/media17.m4a"/><Relationship Id="rId11" Type="http://schemas.openxmlformats.org/officeDocument/2006/relationships/audio" Target="../media/media17.m4a"/><Relationship Id="rId10" Type="http://schemas.microsoft.com/office/2007/relationships/media" Target="../media/media16.m4a"/><Relationship Id="rId1" Type="http://schemas.openxmlformats.org/officeDocument/2006/relationships/image" Target="../media/image37.pn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audio" Target="../media/media20.m4a"/><Relationship Id="rId8" Type="http://schemas.microsoft.com/office/2007/relationships/media" Target="../media/media19.m4a"/><Relationship Id="rId7" Type="http://schemas.openxmlformats.org/officeDocument/2006/relationships/audio" Target="../media/media19.m4a"/><Relationship Id="rId6" Type="http://schemas.openxmlformats.org/officeDocument/2006/relationships/image" Target="../media/image9.png"/><Relationship Id="rId5" Type="http://schemas.microsoft.com/office/2007/relationships/media" Target="../media/media18.m4a"/><Relationship Id="rId4" Type="http://schemas.openxmlformats.org/officeDocument/2006/relationships/audio" Target="../media/media18.m4a"/><Relationship Id="rId3" Type="http://schemas.openxmlformats.org/officeDocument/2006/relationships/image" Target="../media/image40.png"/><Relationship Id="rId2" Type="http://schemas.openxmlformats.org/officeDocument/2006/relationships/image" Target="../media/image38.png"/><Relationship Id="rId16" Type="http://schemas.openxmlformats.org/officeDocument/2006/relationships/notesSlide" Target="../notesSlides/notesSlide7.xml"/><Relationship Id="rId15" Type="http://schemas.openxmlformats.org/officeDocument/2006/relationships/slideLayout" Target="../slideLayouts/slideLayout1.xml"/><Relationship Id="rId14" Type="http://schemas.openxmlformats.org/officeDocument/2006/relationships/audio" Target="../media/audio4.wav"/><Relationship Id="rId13" Type="http://schemas.openxmlformats.org/officeDocument/2006/relationships/tags" Target="../tags/tag85.xml"/><Relationship Id="rId12" Type="http://schemas.microsoft.com/office/2007/relationships/media" Target="../media/media21.m4a"/><Relationship Id="rId11" Type="http://schemas.openxmlformats.org/officeDocument/2006/relationships/audio" Target="../media/media21.m4a"/><Relationship Id="rId10" Type="http://schemas.microsoft.com/office/2007/relationships/media" Target="../media/media20.m4a"/><Relationship Id="rId1" Type="http://schemas.openxmlformats.org/officeDocument/2006/relationships/image" Target="../media/image37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audio" Target="../media/audio5.wav"/><Relationship Id="rId6" Type="http://schemas.openxmlformats.org/officeDocument/2006/relationships/tags" Target="../tags/tag86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3" Type="http://schemas.openxmlformats.org/officeDocument/2006/relationships/image" Target="../media/image5.png"/><Relationship Id="rId2" Type="http://schemas.openxmlformats.org/officeDocument/2006/relationships/image" Target="../media/image42.png"/><Relationship Id="rId1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87.xml"/><Relationship Id="rId6" Type="http://schemas.openxmlformats.org/officeDocument/2006/relationships/image" Target="../media/image9.png"/><Relationship Id="rId5" Type="http://schemas.microsoft.com/office/2007/relationships/media" Target="../media/media22.m4a"/><Relationship Id="rId4" Type="http://schemas.openxmlformats.org/officeDocument/2006/relationships/audio" Target="../media/media22.m4a"/><Relationship Id="rId3" Type="http://schemas.openxmlformats.org/officeDocument/2006/relationships/slide" Target="slide25.xml"/><Relationship Id="rId2" Type="http://schemas.openxmlformats.org/officeDocument/2006/relationships/image" Target="../media/image43.png"/><Relationship Id="rId1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88.xml"/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8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89.xml"/><Relationship Id="rId6" Type="http://schemas.microsoft.com/office/2007/relationships/hdphoto" Target="../media/hdphoto7.wdp"/><Relationship Id="rId5" Type="http://schemas.openxmlformats.org/officeDocument/2006/relationships/image" Target="../media/image49.png"/><Relationship Id="rId4" Type="http://schemas.openxmlformats.org/officeDocument/2006/relationships/image" Target="../media/image48.png"/><Relationship Id="rId3" Type="http://schemas.microsoft.com/office/2007/relationships/hdphoto" Target="../media/hdphoto4.wdp"/><Relationship Id="rId2" Type="http://schemas.openxmlformats.org/officeDocument/2006/relationships/image" Target="../media/image32.png"/><Relationship Id="rId1" Type="http://schemas.openxmlformats.org/officeDocument/2006/relationships/image" Target="../media/image47.png"/></Relationships>
</file>

<file path=ppt/slides/_rels/slide2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9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90.xml"/><Relationship Id="rId3" Type="http://schemas.openxmlformats.org/officeDocument/2006/relationships/image" Target="../media/image21.png"/><Relationship Id="rId2" Type="http://schemas.microsoft.com/office/2007/relationships/hdphoto" Target="../media/hdphoto1.wdp"/><Relationship Id="rId1" Type="http://schemas.openxmlformats.org/officeDocument/2006/relationships/image" Target="../media/image17.png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0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91.xml"/><Relationship Id="rId6" Type="http://schemas.openxmlformats.org/officeDocument/2006/relationships/image" Target="../media/image3.GIF"/><Relationship Id="rId5" Type="http://schemas.openxmlformats.org/officeDocument/2006/relationships/image" Target="../media/image21.png"/><Relationship Id="rId4" Type="http://schemas.openxmlformats.org/officeDocument/2006/relationships/image" Target="../media/image9.png"/><Relationship Id="rId3" Type="http://schemas.microsoft.com/office/2007/relationships/media" Target="../media/media23.mp3"/><Relationship Id="rId2" Type="http://schemas.openxmlformats.org/officeDocument/2006/relationships/audio" Target="../media/media23.mp3"/><Relationship Id="rId1" Type="http://schemas.openxmlformats.org/officeDocument/2006/relationships/image" Target="../media/image50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9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4.xml"/><Relationship Id="rId1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3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1.jpeg"/><Relationship Id="rId7" Type="http://schemas.openxmlformats.org/officeDocument/2006/relationships/image" Target="../media/image10.jpeg"/><Relationship Id="rId6" Type="http://schemas.openxmlformats.org/officeDocument/2006/relationships/image" Target="../media/image5.png"/><Relationship Id="rId5" Type="http://schemas.openxmlformats.org/officeDocument/2006/relationships/image" Target="../media/image9.png"/><Relationship Id="rId4" Type="http://schemas.microsoft.com/office/2007/relationships/media" Target="../media/media1.mp3"/><Relationship Id="rId3" Type="http://schemas.openxmlformats.org/officeDocument/2006/relationships/audio" Target="NULL" TargetMode="External"/><Relationship Id="rId2" Type="http://schemas.openxmlformats.org/officeDocument/2006/relationships/image" Target="../media/image8.jpeg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2.xml"/><Relationship Id="rId10" Type="http://schemas.openxmlformats.org/officeDocument/2006/relationships/tags" Target="../tags/tag65.xm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67.xml"/><Relationship Id="rId8" Type="http://schemas.openxmlformats.org/officeDocument/2006/relationships/image" Target="../media/image9.png"/><Relationship Id="rId7" Type="http://schemas.microsoft.com/office/2007/relationships/media" Target="../media/media1.mp3"/><Relationship Id="rId6" Type="http://schemas.openxmlformats.org/officeDocument/2006/relationships/audio" Target="NULL" TargetMode="External"/><Relationship Id="rId5" Type="http://schemas.openxmlformats.org/officeDocument/2006/relationships/slide" Target="slide6.xml"/><Relationship Id="rId4" Type="http://schemas.openxmlformats.org/officeDocument/2006/relationships/image" Target="../media/image5.pn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1" Type="http://schemas.openxmlformats.org/officeDocument/2006/relationships/slideLayout" Target="../slideLayouts/slideLayout2.xml"/><Relationship Id="rId10" Type="http://schemas.openxmlformats.org/officeDocument/2006/relationships/audio" Target="../media/audio1.wav"/><Relationship Id="rId1" Type="http://schemas.openxmlformats.org/officeDocument/2006/relationships/tags" Target="../tags/tag66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68.xml"/><Relationship Id="rId4" Type="http://schemas.microsoft.com/office/2007/relationships/hdphoto" Target="../media/hdphoto1.wdp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70.xml"/><Relationship Id="rId3" Type="http://schemas.openxmlformats.org/officeDocument/2006/relationships/image" Target="../media/image5.png"/><Relationship Id="rId2" Type="http://schemas.openxmlformats.org/officeDocument/2006/relationships/image" Target="../media/image13.jpeg"/><Relationship Id="rId1" Type="http://schemas.openxmlformats.org/officeDocument/2006/relationships/tags" Target="../tags/tag69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0.png"/><Relationship Id="rId8" Type="http://schemas.microsoft.com/office/2007/relationships/hdphoto" Target="../media/hdphoto1.wdp"/><Relationship Id="rId7" Type="http://schemas.openxmlformats.org/officeDocument/2006/relationships/image" Target="../media/image17.png"/><Relationship Id="rId6" Type="http://schemas.microsoft.com/office/2007/relationships/media" Target="../media/media3.mp3"/><Relationship Id="rId5" Type="http://schemas.openxmlformats.org/officeDocument/2006/relationships/audio" Target="../media/media3.mp3"/><Relationship Id="rId4" Type="http://schemas.openxmlformats.org/officeDocument/2006/relationships/image" Target="../media/image19.png"/><Relationship Id="rId3" Type="http://schemas.microsoft.com/office/2007/relationships/media" Target="../media/media2.mp3"/><Relationship Id="rId2" Type="http://schemas.openxmlformats.org/officeDocument/2006/relationships/audio" Target="../media/media2.mp3"/><Relationship Id="rId13" Type="http://schemas.openxmlformats.org/officeDocument/2006/relationships/notesSlide" Target="../notesSlides/notesSlide3.xml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71.xml"/><Relationship Id="rId10" Type="http://schemas.microsoft.com/office/2007/relationships/hdphoto" Target="../media/hdphoto2.wdp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tags" Target="../tags/tag72.xml"/><Relationship Id="rId7" Type="http://schemas.openxmlformats.org/officeDocument/2006/relationships/image" Target="../media/image19.png"/><Relationship Id="rId6" Type="http://schemas.microsoft.com/office/2007/relationships/media" Target="../media/media2.mp3"/><Relationship Id="rId5" Type="http://schemas.openxmlformats.org/officeDocument/2006/relationships/audio" Target="../media/media2.mp3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microsoft.com/office/2007/relationships/hdphoto" Target="../media/hdphoto1.wdp"/><Relationship Id="rId10" Type="http://schemas.openxmlformats.org/officeDocument/2006/relationships/notesSlide" Target="../notesSlides/notesSlide4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giphy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" y="17780"/>
            <a:ext cx="12161520" cy="789622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96645" y="2179320"/>
            <a:ext cx="9243695" cy="1293495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  <a:softEdge rad="546100"/>
          </a:effectLst>
        </p:spPr>
        <p:txBody>
          <a:bodyPr>
            <a:noAutofit/>
          </a:bodyPr>
          <a:lstStyle/>
          <a:p>
            <a:r>
              <a:rPr lang="en-US" altLang="zh-CN" sz="3600">
                <a:solidFill>
                  <a:schemeClr val="bg1"/>
                </a:solidFill>
                <a:latin typeface="Comic Sans MS" panose="030F0702030302020204" charset="0"/>
                <a:cs typeface="Comic Sans MS" panose="030F0702030302020204" charset="0"/>
              </a:rPr>
              <a:t>     &amp;</a:t>
            </a:r>
            <a:r>
              <a:rPr lang="en-US" altLang="zh-CN" sz="440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Comic Sans MS" panose="030F0702030302020204" charset="0"/>
                <a:cs typeface="Comic Sans MS" panose="030F0702030302020204" charset="0"/>
              </a:rPr>
              <a:t>The Loch Ness Monster</a:t>
            </a:r>
            <a:br>
              <a:rPr lang="en-US" altLang="zh-CN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Comic Sans MS" panose="030F0702030302020204" charset="0"/>
                <a:cs typeface="Comic Sans MS" panose="030F0702030302020204" charset="0"/>
              </a:rPr>
            </a:br>
            <a:r>
              <a:rPr lang="en-US" altLang="zh-CN" sz="3600">
                <a:solidFill>
                  <a:schemeClr val="bg1"/>
                </a:solidFill>
                <a:latin typeface="Comic Sans MS" panose="030F0702030302020204" charset="0"/>
                <a:cs typeface="Comic Sans MS" panose="030F0702030302020204" charset="0"/>
              </a:rPr>
              <a:t>             </a:t>
            </a:r>
            <a:r>
              <a:rPr lang="zh-CN" altLang="en-US" sz="40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Comic Sans MS" panose="030F0702030302020204" charset="0"/>
              </a:rPr>
              <a:t>尼斯湖水怪</a:t>
            </a:r>
            <a:endParaRPr lang="zh-CN" altLang="en-US" sz="400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240111" y="4878070"/>
            <a:ext cx="1641634" cy="321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1500">
              <a:latin typeface="+mj-ea"/>
              <a:ea typeface="+mj-ea"/>
            </a:endParaRPr>
          </a:p>
        </p:txBody>
      </p:sp>
      <p:sp>
        <p:nvSpPr>
          <p:cNvPr id="5" name="副标题 2"/>
          <p:cNvSpPr>
            <a:spLocks noGrp="1"/>
          </p:cNvSpPr>
          <p:nvPr>
            <p:ph type="subTitle" idx="1"/>
          </p:nvPr>
        </p:nvSpPr>
        <p:spPr bwMode="auto">
          <a:xfrm>
            <a:off x="1967865" y="962660"/>
            <a:ext cx="7686675" cy="5689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noAutofit/>
          </a:bodyPr>
          <a:lstStyle/>
          <a:p>
            <a:pPr marL="0" indent="0" algn="ctr" fontAlgn="auto">
              <a:spcBef>
                <a:spcPct val="20000"/>
              </a:spcBef>
              <a:spcAft>
                <a:spcPct val="0"/>
              </a:spcAft>
              <a:buClrTx/>
              <a:buSzTx/>
              <a:buNone/>
              <a:defRPr/>
            </a:pPr>
            <a:r>
              <a:rPr lang="en-US" altLang="zh-CN" sz="5400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Unit 6 My e-friend</a:t>
            </a:r>
            <a:endParaRPr lang="en-US" altLang="zh-CN" sz="5400" smtClean="0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66515" y="5674360"/>
            <a:ext cx="59423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>
                <a:solidFill>
                  <a:schemeClr val="accent4"/>
                </a:solidFill>
                <a:ea typeface="宋体" panose="02010600030101010101" pitchFamily="2" charset="-122"/>
              </a:rPr>
              <a:t>               </a:t>
            </a:r>
            <a:r>
              <a:rPr lang="zh-CN" altLang="en-US" sz="280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华文行楷" panose="02010800040101010101" charset="-122"/>
                <a:ea typeface="华文行楷" panose="02010800040101010101" charset="-122"/>
                <a:cs typeface="华文行楷" panose="02010800040101010101" charset="-122"/>
              </a:rPr>
              <a:t>新北区圩塘中心小学  朱梦云</a:t>
            </a:r>
            <a:endParaRPr lang="zh-CN" altLang="en-US" sz="280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华文行楷" panose="02010800040101010101" charset="-122"/>
              <a:ea typeface="华文行楷" panose="02010800040101010101" charset="-122"/>
              <a:cs typeface="华文行楷" panose="020108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图片 104"/>
          <p:cNvPicPr/>
          <p:nvPr/>
        </p:nvPicPr>
        <p:blipFill>
          <a:blip r:embed="rId1"/>
          <a:stretch>
            <a:fillRect/>
          </a:stretch>
        </p:blipFill>
        <p:spPr>
          <a:xfrm>
            <a:off x="361950" y="184150"/>
            <a:ext cx="1339215" cy="10617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1825625" y="320040"/>
            <a:ext cx="91948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People from </a:t>
            </a:r>
            <a:r>
              <a:rPr lang="en-US" altLang="zh-CN" sz="3200" b="1" dirty="0">
                <a:solidFill>
                  <a:srgbClr val="C00000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all over the world</a:t>
            </a:r>
            <a:r>
              <a:rPr lang="en-US" altLang="zh-CN" sz="3200" b="1" dirty="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 want to see it.</a:t>
            </a:r>
            <a:endParaRPr lang="en-US" altLang="zh-CN" sz="3200" b="1" dirty="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589484" y="6893314"/>
            <a:ext cx="9078516" cy="10401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ts val="1800"/>
              </a:lnSpc>
              <a:spcAft>
                <a:spcPts val="1000"/>
              </a:spcAft>
            </a:pP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呈现绘本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P10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，观察图片回答问题，联结教材词汇。</a:t>
            </a: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ts val="1800"/>
              </a:lnSpc>
              <a:spcAft>
                <a:spcPts val="1000"/>
              </a:spcAf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 Loch Ness Monster is so popular that people from all over the world want to see it.</a:t>
            </a:r>
            <a:endParaRPr lang="en-US" altLang="zh-CN" dirty="0">
              <a:solidFill>
                <a:srgbClr val="000000"/>
              </a:solidFill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ts val="1800"/>
              </a:lnSpc>
              <a:spcAft>
                <a:spcPts val="1000"/>
              </a:spcAf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Where are they from? Where is she from?</a:t>
            </a: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2" name="图片 101"/>
          <p:cNvPicPr/>
          <p:nvPr/>
        </p:nvPicPr>
        <p:blipFill>
          <a:blip r:embed="rId2"/>
          <a:stretch>
            <a:fillRect/>
          </a:stretch>
        </p:blipFill>
        <p:spPr>
          <a:xfrm>
            <a:off x="900430" y="1325245"/>
            <a:ext cx="10862310" cy="53898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4558665" y="746125"/>
            <a:ext cx="31400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000" b="1">
                <a:ln w="13462">
                  <a:solidFill>
                    <a:schemeClr val="bg1"/>
                  </a:solidFill>
                  <a:prstDash val="solid"/>
                </a:ln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  <a:latin typeface="华文隶书" panose="02010800040101010101" charset="-122"/>
                <a:ea typeface="华文隶书" panose="02010800040101010101" charset="-122"/>
              </a:rPr>
              <a:t>全世界</a:t>
            </a:r>
            <a:endParaRPr lang="zh-CN" altLang="en-US" sz="4000" b="1">
              <a:ln w="13462">
                <a:solidFill>
                  <a:schemeClr val="bg1"/>
                </a:solidFill>
                <a:prstDash val="solid"/>
              </a:ln>
              <a:solidFill>
                <a:schemeClr val="tx1">
                  <a:lumMod val="85000"/>
                  <a:lumOff val="15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  <a:latin typeface="华文隶书" panose="02010800040101010101" charset="-122"/>
              <a:ea typeface="华文隶书" panose="02010800040101010101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4752975" y="3429000"/>
            <a:ext cx="2925445" cy="1876425"/>
          </a:xfrm>
          <a:prstGeom prst="rect">
            <a:avLst/>
          </a:prstGeom>
          <a:noFill/>
          <a:ln w="254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During</a:t>
            </a:r>
            <a:r>
              <a:rPr lang="en-US" altLang="zh-CN" sz="2800">
                <a:latin typeface="Comic Sans MS" panose="030F0702030302020204" charset="0"/>
                <a:cs typeface="Comic Sans MS" panose="030F0702030302020204" charset="0"/>
              </a:rPr>
              <a:t> the trip</a:t>
            </a:r>
            <a:endParaRPr lang="en-US" altLang="zh-CN" sz="2800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（在</a:t>
            </a:r>
            <a:r>
              <a:rPr lang="en-US" altLang="zh-CN" sz="280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...</a:t>
            </a:r>
            <a:r>
              <a:rPr lang="zh-CN" altLang="en-US" sz="280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期间）</a:t>
            </a:r>
            <a:endParaRPr lang="zh-CN" altLang="en-US" sz="2800">
              <a:latin typeface="Comic Sans MS" panose="030F0702030302020204" charset="0"/>
              <a:cs typeface="Comic Sans MS" panose="030F0702030302020204" charset="0"/>
              <a:sym typeface="+mn-ea"/>
            </a:endParaRPr>
          </a:p>
          <a:p>
            <a:endParaRPr lang="zh-CN" altLang="en-US" sz="2800">
              <a:latin typeface="Comic Sans MS" panose="030F0702030302020204" charset="0"/>
              <a:cs typeface="Comic Sans MS" panose="030F0702030302020204" charset="0"/>
              <a:sym typeface="+mn-ea"/>
            </a:endParaRPr>
          </a:p>
          <a:p>
            <a:r>
              <a:rPr lang="en-US" altLang="zh-CN" sz="2800">
                <a:latin typeface="Comic Sans MS" panose="030F0702030302020204" charset="0"/>
                <a:cs typeface="Comic Sans MS" panose="030F0702030302020204" charset="0"/>
                <a:sym typeface="+mn-ea"/>
              </a:rPr>
              <a:t>             </a:t>
            </a:r>
            <a:endParaRPr lang="en-US" altLang="zh-CN" sz="28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630285" y="3429000"/>
            <a:ext cx="2830830" cy="1876425"/>
          </a:xfrm>
          <a:prstGeom prst="rect">
            <a:avLst/>
          </a:prstGeom>
          <a:noFill/>
          <a:ln w="254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After</a:t>
            </a:r>
            <a:r>
              <a:rPr lang="en-US" altLang="zh-CN" sz="2800" b="1">
                <a:solidFill>
                  <a:schemeClr val="accent1">
                    <a:lumMod val="75000"/>
                  </a:schemeClr>
                </a:solidFill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zh-CN" sz="2800">
                <a:latin typeface="Comic Sans MS" panose="030F0702030302020204" charset="0"/>
                <a:cs typeface="Comic Sans MS" panose="030F0702030302020204" charset="0"/>
              </a:rPr>
              <a:t>the trip</a:t>
            </a:r>
            <a:endParaRPr lang="en-US" altLang="zh-CN" sz="2800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en-US" altLang="zh-CN" sz="2800">
                <a:latin typeface="Comic Sans MS" panose="030F0702030302020204" charset="0"/>
                <a:cs typeface="Comic Sans MS" panose="030F0702030302020204" charset="0"/>
                <a:sym typeface="+mn-ea"/>
              </a:rPr>
              <a:t> </a:t>
            </a:r>
            <a:endParaRPr lang="en-US" altLang="zh-CN" sz="2800">
              <a:latin typeface="Comic Sans MS" panose="030F0702030302020204" charset="0"/>
              <a:cs typeface="Comic Sans MS" panose="030F0702030302020204" charset="0"/>
              <a:sym typeface="+mn-ea"/>
            </a:endParaRPr>
          </a:p>
          <a:p>
            <a:r>
              <a:rPr lang="en-US" altLang="zh-CN" sz="2800">
                <a:latin typeface="Comic Sans MS" panose="030F0702030302020204" charset="0"/>
                <a:cs typeface="Comic Sans MS" panose="030F0702030302020204" charset="0"/>
                <a:sym typeface="+mn-ea"/>
              </a:rPr>
              <a:t>             </a:t>
            </a:r>
            <a:endParaRPr lang="zh-CN" altLang="en-US" sz="28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endParaRPr lang="en-US" altLang="zh-CN" sz="28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00100" y="3429000"/>
            <a:ext cx="2953385" cy="1876425"/>
          </a:xfrm>
          <a:prstGeom prst="rect">
            <a:avLst/>
          </a:prstGeom>
          <a:noFill/>
          <a:ln w="25400">
            <a:solidFill>
              <a:srgbClr val="00B05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Before</a:t>
            </a:r>
            <a:r>
              <a:rPr lang="en-US" altLang="zh-CN" sz="280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</a:rPr>
              <a:t> </a:t>
            </a:r>
            <a:r>
              <a:rPr lang="en-US" altLang="zh-CN" sz="2800">
                <a:latin typeface="Comic Sans MS" panose="030F0702030302020204" charset="0"/>
                <a:cs typeface="Comic Sans MS" panose="030F0702030302020204" charset="0"/>
              </a:rPr>
              <a:t>the trip</a:t>
            </a:r>
            <a:endParaRPr lang="en-US" altLang="zh-CN" sz="2800">
              <a:latin typeface="Comic Sans MS" panose="030F0702030302020204" charset="0"/>
              <a:cs typeface="Comic Sans MS" panose="030F0702030302020204" charset="0"/>
            </a:endParaRPr>
          </a:p>
          <a:p>
            <a:r>
              <a:rPr lang="zh-CN" altLang="en-US" sz="280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（在</a:t>
            </a:r>
            <a:r>
              <a:rPr lang="en-US" altLang="zh-CN" sz="280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...</a:t>
            </a:r>
            <a:r>
              <a:rPr lang="zh-CN" altLang="en-US" sz="280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之前）</a:t>
            </a:r>
            <a:endParaRPr lang="zh-CN" altLang="en-US" sz="2800">
              <a:latin typeface="Comic Sans MS" panose="030F0702030302020204" charset="0"/>
              <a:cs typeface="Comic Sans MS" panose="030F0702030302020204" charset="0"/>
              <a:sym typeface="+mn-ea"/>
            </a:endParaRPr>
          </a:p>
          <a:p>
            <a:r>
              <a:rPr lang="en-US" altLang="zh-CN" sz="2800">
                <a:latin typeface="Comic Sans MS" panose="030F0702030302020204" charset="0"/>
                <a:cs typeface="Comic Sans MS" panose="030F0702030302020204" charset="0"/>
                <a:sym typeface="+mn-ea"/>
              </a:rPr>
              <a:t>  </a:t>
            </a:r>
            <a:endParaRPr lang="zh-CN" altLang="en-US" sz="2800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endParaRPr lang="en-US" altLang="zh-CN" sz="2800"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936750" y="4290695"/>
            <a:ext cx="118618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accent5">
                    <a:lumMod val="75000"/>
                  </a:schemeClr>
                </a:solidFill>
                <a:latin typeface="Comic Sans MS" panose="030F0702030302020204" charset="0"/>
                <a:cs typeface="Comic Sans MS" panose="030F0702030302020204" charset="0"/>
              </a:rPr>
              <a:t>P2-5</a:t>
            </a:r>
            <a:endParaRPr lang="en-US" altLang="zh-CN" sz="2800">
              <a:solidFill>
                <a:schemeClr val="accent5">
                  <a:lumMod val="75000"/>
                </a:schemeClr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521960" y="4293235"/>
            <a:ext cx="12712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accent5">
                    <a:lumMod val="75000"/>
                  </a:schemeClr>
                </a:solidFill>
                <a:latin typeface="Comic Sans MS" panose="030F0702030302020204" charset="0"/>
                <a:cs typeface="Comic Sans MS" panose="030F0702030302020204" charset="0"/>
              </a:rPr>
              <a:t>P6-13</a:t>
            </a:r>
            <a:endParaRPr lang="en-US" altLang="zh-CN" sz="2800">
              <a:solidFill>
                <a:schemeClr val="accent5">
                  <a:lumMod val="75000"/>
                </a:schemeClr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9089390" y="4293235"/>
            <a:ext cx="13500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>
                <a:solidFill>
                  <a:schemeClr val="accent5">
                    <a:lumMod val="75000"/>
                  </a:schemeClr>
                </a:solidFill>
                <a:latin typeface="Comic Sans MS" panose="030F0702030302020204" charset="0"/>
                <a:cs typeface="Comic Sans MS" panose="030F0702030302020204" charset="0"/>
              </a:rPr>
              <a:t>P14-19</a:t>
            </a:r>
            <a:endParaRPr lang="en-US" altLang="zh-CN" sz="2800">
              <a:solidFill>
                <a:schemeClr val="accent5">
                  <a:lumMod val="75000"/>
                </a:schemeClr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9230" y="784860"/>
            <a:ext cx="636270" cy="677545"/>
          </a:xfrm>
          <a:prstGeom prst="rect">
            <a:avLst/>
          </a:prstGeom>
          <a:noFill/>
        </p:spPr>
      </p:pic>
      <p:sp>
        <p:nvSpPr>
          <p:cNvPr id="15" name="椭圆形标注 14"/>
          <p:cNvSpPr/>
          <p:nvPr/>
        </p:nvSpPr>
        <p:spPr>
          <a:xfrm>
            <a:off x="778510" y="285115"/>
            <a:ext cx="5400040" cy="1177925"/>
          </a:xfrm>
          <a:prstGeom prst="wedgeEllipseCallout">
            <a:avLst>
              <a:gd name="adj1" fmla="val -53033"/>
              <a:gd name="adj2" fmla="val 62667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Scan and find</a:t>
            </a:r>
            <a:endParaRPr lang="en-US" altLang="zh-CN" sz="4000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14325" y="1907540"/>
            <a:ext cx="11802745" cy="1076325"/>
          </a:xfrm>
          <a:prstGeom prst="rect">
            <a:avLst/>
          </a:prstGeom>
          <a:noFill/>
          <a:ln w="4762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>
                <a:solidFill>
                  <a:schemeClr val="tx2">
                    <a:lumMod val="75000"/>
                    <a:lumOff val="25000"/>
                  </a:schemeClr>
                </a:solidFill>
                <a:latin typeface="Comic Sans MS" panose="030F0702030302020204" charset="0"/>
                <a:ea typeface="汉仪方叠体简" panose="02010600000101010101" charset="-122"/>
                <a:cs typeface="Comic Sans MS" panose="030F0702030302020204" charset="0"/>
                <a:sym typeface="+mn-ea"/>
              </a:rPr>
              <a:t>work in 2</a:t>
            </a:r>
            <a:r>
              <a:rPr lang="zh-CN" altLang="en-US" sz="3200" b="1">
                <a:solidFill>
                  <a:schemeClr val="tx2">
                    <a:lumMod val="75000"/>
                    <a:lumOff val="25000"/>
                  </a:schemeClr>
                </a:solidFill>
                <a:latin typeface="Comic Sans MS" panose="030F0702030302020204" charset="0"/>
                <a:ea typeface="汉仪方叠体简" panose="02010600000101010101" charset="-122"/>
                <a:cs typeface="Comic Sans MS" panose="030F0702030302020204" charset="0"/>
                <a:sym typeface="+mn-ea"/>
              </a:rPr>
              <a:t>，</a:t>
            </a:r>
            <a:r>
              <a:rPr lang="en-US" altLang="zh-CN" sz="3200" b="1">
                <a:solidFill>
                  <a:schemeClr val="tx2">
                    <a:lumMod val="75000"/>
                    <a:lumOff val="25000"/>
                  </a:schemeClr>
                </a:solidFill>
                <a:latin typeface="Comic Sans MS" panose="030F0702030302020204" charset="0"/>
                <a:ea typeface="汉仪方叠体简" panose="02010600000101010101" charset="-122"/>
                <a:cs typeface="Comic Sans MS" panose="030F0702030302020204" charset="0"/>
                <a:sym typeface="+mn-ea"/>
              </a:rPr>
              <a:t>scan and search for the corresponding pages.</a:t>
            </a:r>
            <a:endParaRPr lang="en-US" altLang="zh-CN" sz="3200" b="1">
              <a:solidFill>
                <a:schemeClr val="tx2">
                  <a:lumMod val="75000"/>
                  <a:lumOff val="25000"/>
                </a:schemeClr>
              </a:solidFill>
              <a:latin typeface="Comic Sans MS" panose="030F0702030302020204" charset="0"/>
              <a:ea typeface="汉仪方叠体简" panose="02010600000101010101" charset="-122"/>
              <a:cs typeface="Comic Sans MS" panose="030F0702030302020204" charset="0"/>
            </a:endParaRPr>
          </a:p>
          <a:p>
            <a:pPr algn="ctr"/>
            <a:r>
              <a:rPr lang="en-US" altLang="zh-CN" sz="3200" b="1">
                <a:solidFill>
                  <a:schemeClr val="tx2">
                    <a:lumMod val="75000"/>
                    <a:lumOff val="25000"/>
                  </a:schemeClr>
                </a:solidFill>
                <a:latin typeface="汉仪菱心体简" panose="02010400000101010101" charset="-122"/>
                <a:ea typeface="汉仪菱心体简" panose="02010400000101010101" charset="-122"/>
                <a:cs typeface="汉仪方叠体简" panose="02010600000101010101" charset="-122"/>
                <a:sym typeface="+mn-ea"/>
              </a:rPr>
              <a:t>2</a:t>
            </a:r>
            <a:r>
              <a:rPr lang="zh-CN" altLang="en-US" sz="3200" b="1">
                <a:solidFill>
                  <a:schemeClr val="tx2">
                    <a:lumMod val="75000"/>
                    <a:lumOff val="25000"/>
                  </a:schemeClr>
                </a:solidFill>
                <a:latin typeface="汉仪菱心体简" panose="02010400000101010101" charset="-122"/>
                <a:ea typeface="汉仪菱心体简" panose="02010400000101010101" charset="-122"/>
                <a:cs typeface="汉仪方叠体简" panose="02010600000101010101" charset="-122"/>
                <a:sym typeface="+mn-ea"/>
              </a:rPr>
              <a:t>人一组，快速浏览故事图片，按顺序找到相对应的</a:t>
            </a:r>
            <a:r>
              <a:rPr lang="zh-CN" altLang="en-US" sz="3200" b="1">
                <a:solidFill>
                  <a:srgbClr val="FF0000"/>
                </a:solidFill>
                <a:latin typeface="汉仪菱心体简" panose="02010400000101010101" charset="-122"/>
                <a:ea typeface="汉仪菱心体简" panose="02010400000101010101" charset="-122"/>
                <a:cs typeface="汉仪方叠体简" panose="02010600000101010101" charset="-122"/>
                <a:sym typeface="+mn-ea"/>
              </a:rPr>
              <a:t>页码</a:t>
            </a:r>
            <a:r>
              <a:rPr lang="zh-CN" altLang="en-US" sz="3200" b="1">
                <a:solidFill>
                  <a:schemeClr val="tx2">
                    <a:lumMod val="75000"/>
                    <a:lumOff val="25000"/>
                  </a:schemeClr>
                </a:solidFill>
                <a:latin typeface="汉仪菱心体简" panose="02010400000101010101" charset="-122"/>
                <a:ea typeface="汉仪菱心体简" panose="02010400000101010101" charset="-122"/>
                <a:cs typeface="汉仪方叠体简" panose="02010600000101010101" charset="-122"/>
                <a:sym typeface="+mn-ea"/>
              </a:rPr>
              <a:t>。</a:t>
            </a:r>
            <a:endParaRPr lang="zh-CN" altLang="en-US" sz="3200" b="1">
              <a:solidFill>
                <a:schemeClr val="tx2">
                  <a:lumMod val="75000"/>
                  <a:lumOff val="25000"/>
                </a:schemeClr>
              </a:solidFill>
              <a:latin typeface="汉仪菱心体简" panose="02010400000101010101" charset="-122"/>
              <a:ea typeface="汉仪菱心体简" panose="02010400000101010101" charset="-122"/>
              <a:cs typeface="汉仪方叠体简" panose="02010600000101010101" charset="-122"/>
              <a:sym typeface="+mn-ea"/>
            </a:endParaRPr>
          </a:p>
        </p:txBody>
      </p:sp>
      <p:sp>
        <p:nvSpPr>
          <p:cNvPr id="3" name="燕尾形 2"/>
          <p:cNvSpPr/>
          <p:nvPr/>
        </p:nvSpPr>
        <p:spPr>
          <a:xfrm>
            <a:off x="3887470" y="3569970"/>
            <a:ext cx="749935" cy="406400"/>
          </a:xfrm>
          <a:prstGeom prst="chevron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燕尾形 6"/>
          <p:cNvSpPr/>
          <p:nvPr/>
        </p:nvSpPr>
        <p:spPr>
          <a:xfrm>
            <a:off x="7794625" y="3569970"/>
            <a:ext cx="749935" cy="405765"/>
          </a:xfrm>
          <a:prstGeom prst="chevron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388745" y="4293235"/>
            <a:ext cx="22821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Comic Sans MS" panose="030F0702030302020204" charset="0"/>
                <a:cs typeface="Comic Sans MS" panose="030F0702030302020204" charset="0"/>
                <a:sym typeface="+mn-ea"/>
              </a:rPr>
              <a:t>（</a:t>
            </a:r>
            <a:r>
              <a:rPr lang="en-US" altLang="zh-CN" sz="2800">
                <a:latin typeface="Comic Sans MS" panose="030F0702030302020204" charset="0"/>
                <a:cs typeface="Comic Sans MS" panose="030F0702030302020204" charset="0"/>
                <a:sym typeface="+mn-ea"/>
              </a:rPr>
              <a:t>            </a:t>
            </a:r>
            <a:r>
              <a:rPr lang="zh-CN" altLang="en-US" sz="2800">
                <a:latin typeface="Comic Sans MS" panose="030F0702030302020204" charset="0"/>
                <a:cs typeface="Comic Sans MS" panose="030F0702030302020204" charset="0"/>
                <a:sym typeface="+mn-ea"/>
              </a:rPr>
              <a:t>）</a:t>
            </a:r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5046980" y="4293235"/>
            <a:ext cx="22821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Comic Sans MS" panose="030F0702030302020204" charset="0"/>
                <a:cs typeface="Comic Sans MS" panose="030F0702030302020204" charset="0"/>
                <a:sym typeface="+mn-ea"/>
              </a:rPr>
              <a:t>（</a:t>
            </a:r>
            <a:r>
              <a:rPr lang="en-US" altLang="zh-CN" sz="2800">
                <a:latin typeface="Comic Sans MS" panose="030F0702030302020204" charset="0"/>
                <a:cs typeface="Comic Sans MS" panose="030F0702030302020204" charset="0"/>
                <a:sym typeface="+mn-ea"/>
              </a:rPr>
              <a:t>            </a:t>
            </a:r>
            <a:r>
              <a:rPr lang="zh-CN" altLang="en-US" sz="2800">
                <a:latin typeface="Comic Sans MS" panose="030F0702030302020204" charset="0"/>
                <a:cs typeface="Comic Sans MS" panose="030F0702030302020204" charset="0"/>
                <a:sym typeface="+mn-ea"/>
              </a:rPr>
              <a:t>）</a:t>
            </a:r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8623300" y="4293235"/>
            <a:ext cx="228219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Comic Sans MS" panose="030F0702030302020204" charset="0"/>
                <a:cs typeface="Comic Sans MS" panose="030F0702030302020204" charset="0"/>
                <a:sym typeface="+mn-ea"/>
              </a:rPr>
              <a:t>（</a:t>
            </a:r>
            <a:r>
              <a:rPr lang="en-US" altLang="zh-CN" sz="2800">
                <a:latin typeface="Comic Sans MS" panose="030F0702030302020204" charset="0"/>
                <a:cs typeface="Comic Sans MS" panose="030F0702030302020204" charset="0"/>
                <a:sym typeface="+mn-ea"/>
              </a:rPr>
              <a:t>            </a:t>
            </a:r>
            <a:r>
              <a:rPr lang="zh-CN" altLang="en-US" sz="2800">
                <a:latin typeface="Comic Sans MS" panose="030F0702030302020204" charset="0"/>
                <a:cs typeface="Comic Sans MS" panose="030F0702030302020204" charset="0"/>
                <a:sym typeface="+mn-ea"/>
              </a:rPr>
              <a:t>）</a:t>
            </a:r>
            <a:endParaRPr lang="zh-CN" altLang="en-US"/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4930" y="575310"/>
            <a:ext cx="636270" cy="677545"/>
          </a:xfrm>
          <a:prstGeom prst="rect">
            <a:avLst/>
          </a:prstGeom>
          <a:noFill/>
        </p:spPr>
      </p:pic>
      <p:sp>
        <p:nvSpPr>
          <p:cNvPr id="15" name="椭圆形标注 14"/>
          <p:cNvSpPr/>
          <p:nvPr/>
        </p:nvSpPr>
        <p:spPr>
          <a:xfrm>
            <a:off x="845185" y="149860"/>
            <a:ext cx="4743450" cy="719455"/>
          </a:xfrm>
          <a:prstGeom prst="wedgeEllipseCallout">
            <a:avLst>
              <a:gd name="adj1" fmla="val -53033"/>
              <a:gd name="adj2" fmla="val 62667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Read and find</a:t>
            </a:r>
            <a:endParaRPr lang="en-US" altLang="zh-CN" sz="3600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2081530" y="1058545"/>
            <a:ext cx="7666990" cy="1076325"/>
            <a:chOff x="3278" y="1667"/>
            <a:chExt cx="12074" cy="1695"/>
          </a:xfrm>
        </p:grpSpPr>
        <p:sp>
          <p:nvSpPr>
            <p:cNvPr id="12" name="内容占位符 2"/>
            <p:cNvSpPr>
              <a:spLocks noGrp="1"/>
            </p:cNvSpPr>
            <p:nvPr/>
          </p:nvSpPr>
          <p:spPr>
            <a:xfrm>
              <a:off x="3278" y="1667"/>
              <a:ext cx="12075" cy="873"/>
            </a:xfrm>
            <a:prstGeom prst="rect">
              <a:avLst/>
            </a:prstGeom>
            <a:solidFill>
              <a:srgbClr val="FFFF00"/>
            </a:solidFill>
            <a:ln w="38100" cmpd="sng">
              <a:solidFill>
                <a:schemeClr val="accent2">
                  <a:lumMod val="75000"/>
                </a:schemeClr>
              </a:solidFill>
              <a:prstDash val="lgDashDot"/>
            </a:ln>
          </p:spPr>
          <p:txBody>
            <a:bodyPr vert="horz" lIns="90000" tIns="46800" rIns="90000" bIns="46800" rtlCol="0" anchor="b" anchorCtr="0">
              <a:noAutofit/>
            </a:bodyPr>
            <a:lstStyle>
              <a:lvl1pPr marL="228600" indent="-228600" algn="l" defTabSz="914400" rtl="0" eaLnBrk="1" fontAlgn="auto" latinLnBrk="0" hangingPunct="1">
                <a:lnSpc>
                  <a:spcPct val="130000"/>
                </a:lnSpc>
                <a:spcBef>
                  <a:spcPct val="0"/>
                </a:spcBef>
                <a:spcAft>
                  <a:spcPts val="1000"/>
                </a:spcAft>
                <a:buFont typeface="Arial" panose="020B0604020202020204" pitchFamily="34" charset="0"/>
                <a:buChar char="●"/>
                <a:defRPr sz="1800" u="none" strike="noStrike" kern="1200" cap="none" spc="150" normalizeH="0" baseline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1pPr>
              <a:lvl2pPr marL="685800" indent="-228600" algn="l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Font typeface="Arial" panose="020B0604020202020204" pitchFamily="34" charset="0"/>
                <a:buChar char="●"/>
                <a:tabLst>
                  <a:tab pos="1609725" algn="l"/>
                </a:tabLst>
                <a:defRPr sz="1600" u="none" strike="noStrike" kern="1200" cap="none" spc="150" normalizeH="0" baseline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2pPr>
              <a:lvl3pPr marL="1143000" indent="-228600" algn="l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600"/>
                </a:spcAft>
                <a:buFont typeface="Arial" panose="020B0604020202020204" pitchFamily="34" charset="0"/>
                <a:buChar char="●"/>
                <a:defRPr sz="1600" u="none" strike="noStrike" kern="1200" cap="none" spc="150" normalizeH="0" baseline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3pPr>
              <a:lvl4pPr marL="1600200" indent="-228600" algn="l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Font typeface="Wingdings" panose="05000000000000000000" charset="0"/>
                <a:buChar char=""/>
                <a:defRPr sz="1400" u="none" strike="noStrike" kern="1200" cap="none" spc="150" normalizeH="0" baseline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4pPr>
              <a:lvl5pPr marL="2057400" indent="-228600" algn="l" defTabSz="914400" rtl="0" eaLnBrk="1" fontAlgn="auto" latinLnBrk="0" hangingPunct="1">
                <a:lnSpc>
                  <a:spcPct val="120000"/>
                </a:lnSpc>
                <a:spcBef>
                  <a:spcPct val="0"/>
                </a:spcBef>
                <a:spcAft>
                  <a:spcPts val="300"/>
                </a:spcAft>
                <a:buFont typeface="Arial" panose="020B0604020202020204" pitchFamily="34" charset="0"/>
                <a:buChar char="•"/>
                <a:defRPr sz="1400" u="none" strike="noStrike" kern="1200" cap="none" spc="150" normalizeH="0" baseline="0">
                  <a:solidFill>
                    <a:schemeClr val="tx1">
                      <a:lumMod val="65000"/>
                      <a:lumOff val="35000"/>
                    </a:schemeClr>
                  </a:solidFill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altLang="zh-CN" sz="2800" b="1">
                  <a:solidFill>
                    <a:schemeClr val="tx1"/>
                  </a:solidFill>
                  <a:latin typeface="Comic Sans MS" panose="030F0702030302020204" charset="0"/>
                  <a:cs typeface="Comic Sans MS" panose="030F0702030302020204" charset="0"/>
                  <a:sym typeface="+mn-ea"/>
                </a:rPr>
                <a:t>What does Duncan do before the trip?</a:t>
              </a:r>
              <a:endParaRPr lang="en-US" altLang="zh-CN" sz="28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558" y="2540"/>
              <a:ext cx="5789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>
                  <a:solidFill>
                    <a:schemeClr val="tx2">
                      <a:lumMod val="75000"/>
                      <a:lumOff val="25000"/>
                    </a:schemeClr>
                  </a:solidFill>
                  <a:latin typeface="汉仪菱心体简" panose="02010400000101010101" charset="-122"/>
                  <a:ea typeface="汉仪菱心体简" panose="02010400000101010101" charset="-122"/>
                  <a:cs typeface="汉仪菱心体简" panose="02010400000101010101" charset="-122"/>
                </a:rPr>
                <a:t>自读</a:t>
              </a:r>
              <a:r>
                <a:rPr lang="en-US" altLang="zh-CN" sz="2800">
                  <a:solidFill>
                    <a:srgbClr val="FF0000"/>
                  </a:solidFill>
                  <a:latin typeface="汉仪菱心体简" panose="02010400000101010101" charset="-122"/>
                  <a:ea typeface="汉仪菱心体简" panose="02010400000101010101" charset="-122"/>
                  <a:cs typeface="汉仪菱心体简" panose="02010400000101010101" charset="-122"/>
                </a:rPr>
                <a:t>2-5</a:t>
              </a:r>
              <a:r>
                <a:rPr lang="zh-CN" altLang="en-US" sz="2800">
                  <a:solidFill>
                    <a:schemeClr val="tx2">
                      <a:lumMod val="75000"/>
                      <a:lumOff val="25000"/>
                    </a:schemeClr>
                  </a:solidFill>
                  <a:latin typeface="汉仪菱心体简" panose="02010400000101010101" charset="-122"/>
                  <a:ea typeface="汉仪菱心体简" panose="02010400000101010101" charset="-122"/>
                  <a:cs typeface="汉仪菱心体简" panose="02010400000101010101" charset="-122"/>
                </a:rPr>
                <a:t>页，找出答案</a:t>
              </a:r>
              <a:endParaRPr lang="en-US" altLang="zh-CN" sz="2800">
                <a:solidFill>
                  <a:schemeClr val="tx2">
                    <a:lumMod val="75000"/>
                    <a:lumOff val="25000"/>
                  </a:schemeClr>
                </a:solidFill>
                <a:latin typeface="汉仪菱心体简" panose="02010400000101010101" charset="-122"/>
                <a:ea typeface="汉仪菱心体简" panose="02010400000101010101" charset="-122"/>
                <a:cs typeface="汉仪菱心体简" panose="02010400000101010101" charset="-122"/>
              </a:endParaRPr>
            </a:p>
          </p:txBody>
        </p:sp>
      </p:grpSp>
      <p:grpSp>
        <p:nvGrpSpPr>
          <p:cNvPr id="4" name="组合 30"/>
          <p:cNvGrpSpPr/>
          <p:nvPr/>
        </p:nvGrpSpPr>
        <p:grpSpPr>
          <a:xfrm>
            <a:off x="10260648" y="-148272"/>
            <a:ext cx="1397307" cy="1557020"/>
            <a:chOff x="5910520" y="13655"/>
            <a:chExt cx="1397851" cy="1558004"/>
          </a:xfrm>
        </p:grpSpPr>
        <p:pic>
          <p:nvPicPr>
            <p:cNvPr id="122902" name="Picture 22" descr="https://timgsa.baidu.com/timg?image&amp;quality=80&amp;size=b9999_10000&amp;sec=1553086362075&amp;di=112ad263fd213a11288c7f333a2c2f1f&amp;imgtype=0&amp;src=http%3A%2F%2Fpic.51yuansu.com%2Fpic3%2Fcover%2F02%2F62%2F61%2F59fc51dd34262_610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 l="24726" t="15036" r="20505" b="12825"/>
            <a:stretch>
              <a:fillRect/>
            </a:stretch>
          </p:blipFill>
          <p:spPr bwMode="auto">
            <a:xfrm>
              <a:off x="5910520" y="311658"/>
              <a:ext cx="1184101" cy="1260001"/>
            </a:xfrm>
            <a:prstGeom prst="foldedCorner">
              <a:avLst/>
            </a:prstGeom>
            <a:noFill/>
          </p:spPr>
        </p:pic>
        <p:sp>
          <p:nvSpPr>
            <p:cNvPr id="88080" name="TextBox 29"/>
            <p:cNvSpPr txBox="1"/>
            <p:nvPr/>
          </p:nvSpPr>
          <p:spPr>
            <a:xfrm>
              <a:off x="6012160" y="619828"/>
              <a:ext cx="1295904" cy="73770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lvl="1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sz="1800" b="1">
                  <a:latin typeface="汉仪粗圆简" panose="02010600000101010101" charset="-122"/>
                  <a:ea typeface="汉仪粗圆简" panose="02010600000101010101" charset="-122"/>
                </a:rPr>
                <a:t>注意观察</a:t>
              </a:r>
              <a:r>
                <a:rPr lang="zh-CN" sz="2400" b="1">
                  <a:solidFill>
                    <a:srgbClr val="FF0000"/>
                  </a:solidFill>
                  <a:latin typeface="汉仪粗圆简" panose="02010600000101010101" charset="-122"/>
                  <a:ea typeface="汉仪粗圆简" panose="02010600000101010101" charset="-122"/>
                </a:rPr>
                <a:t>图片</a:t>
              </a:r>
              <a:r>
                <a:rPr lang="zh-CN" sz="1800" b="1">
                  <a:latin typeface="汉仪粗圆简" panose="02010600000101010101" charset="-122"/>
                  <a:ea typeface="汉仪粗圆简" panose="02010600000101010101" charset="-122"/>
                </a:rPr>
                <a:t>哦！</a:t>
              </a:r>
              <a:endParaRPr lang="zh-CN" sz="1800" b="1">
                <a:latin typeface="汉仪粗圆简" panose="02010600000101010101" charset="-122"/>
                <a:ea typeface="汉仪粗圆简" panose="02010600000101010101" charset="-122"/>
              </a:endParaRPr>
            </a:p>
          </p:txBody>
        </p:sp>
        <p:pic>
          <p:nvPicPr>
            <p:cNvPr id="88081" name="Picture 20" descr="https://timgsa.baidu.com/timg?image&amp;quality=80&amp;size=b9999_10000&amp;sec=1553086304401&amp;di=1774ed660df18559b636a39d24b00af0&amp;imgtype=0&amp;src=http%3A%2F%2Fpic.51yuansu.com%2Fpic%2Fcover%2F00%2F06%2F52%2F576bac6569260_610.jp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7F7F7"/>
                </a:clrFrom>
                <a:clrTo>
                  <a:srgbClr val="F7F7F7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584953" y="13655"/>
              <a:ext cx="723418" cy="723418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95" t="2661" r="6354"/>
          <a:stretch>
            <a:fillRect/>
          </a:stretch>
        </p:blipFill>
        <p:spPr>
          <a:xfrm>
            <a:off x="-37465" y="-24130"/>
            <a:ext cx="12266930" cy="899287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 flipV="1">
            <a:off x="2006600" y="1045845"/>
            <a:ext cx="2778125" cy="12700"/>
          </a:xfrm>
          <a:prstGeom prst="line">
            <a:avLst/>
          </a:prstGeom>
          <a:ln w="28575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V="1">
            <a:off x="8017510" y="2710180"/>
            <a:ext cx="880745" cy="1206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6280785" y="2921000"/>
            <a:ext cx="2493010" cy="2476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流程图: 可选过程 6"/>
          <p:cNvSpPr/>
          <p:nvPr/>
        </p:nvSpPr>
        <p:spPr>
          <a:xfrm>
            <a:off x="6428740" y="5285740"/>
            <a:ext cx="2145665" cy="1389380"/>
          </a:xfrm>
          <a:prstGeom prst="flowChartAlternateProcess">
            <a:avLst/>
          </a:prstGeom>
          <a:solidFill>
            <a:schemeClr val="tx2">
              <a:lumMod val="10000"/>
              <a:lumOff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8" name="文本框 37"/>
          <p:cNvSpPr txBox="1"/>
          <p:nvPr/>
        </p:nvSpPr>
        <p:spPr>
          <a:xfrm>
            <a:off x="4705985" y="5420995"/>
            <a:ext cx="236664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/>
              <a:t>in the </a:t>
            </a:r>
            <a:endParaRPr lang="en-US" altLang="zh-CN" sz="2400" b="1"/>
          </a:p>
          <a:p>
            <a:r>
              <a:rPr lang="en-US" altLang="zh-CN" sz="2400" b="1"/>
              <a:t>afternoon</a:t>
            </a:r>
            <a:endParaRPr lang="en-US" altLang="zh-CN" sz="2400" b="1"/>
          </a:p>
        </p:txBody>
      </p:sp>
      <p:cxnSp>
        <p:nvCxnSpPr>
          <p:cNvPr id="31" name="直接连接符 30"/>
          <p:cNvCxnSpPr>
            <a:stCxn id="2" idx="6"/>
          </p:cNvCxnSpPr>
          <p:nvPr/>
        </p:nvCxnSpPr>
        <p:spPr>
          <a:xfrm flipV="1">
            <a:off x="4251960" y="4352925"/>
            <a:ext cx="466090" cy="889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>
            <a:off x="4705985" y="4374515"/>
            <a:ext cx="1090930" cy="1524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/>
          <p:cNvSpPr txBox="1"/>
          <p:nvPr/>
        </p:nvSpPr>
        <p:spPr>
          <a:xfrm>
            <a:off x="4730750" y="3893185"/>
            <a:ext cx="15728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at noon</a:t>
            </a:r>
            <a:endParaRPr lang="en-US" altLang="zh-CN" sz="2800" b="1"/>
          </a:p>
        </p:txBody>
      </p:sp>
      <p:cxnSp>
        <p:nvCxnSpPr>
          <p:cNvPr id="33" name="直接连接符 32"/>
          <p:cNvCxnSpPr/>
          <p:nvPr/>
        </p:nvCxnSpPr>
        <p:spPr>
          <a:xfrm flipV="1">
            <a:off x="4730750" y="3273425"/>
            <a:ext cx="1562735" cy="1206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文本框 35"/>
          <p:cNvSpPr txBox="1"/>
          <p:nvPr/>
        </p:nvSpPr>
        <p:spPr>
          <a:xfrm>
            <a:off x="4660900" y="2857500"/>
            <a:ext cx="28695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/>
              <a:t>in the morning</a:t>
            </a:r>
            <a:endParaRPr lang="en-US" altLang="zh-CN" sz="2400" b="1"/>
          </a:p>
        </p:txBody>
      </p:sp>
      <p:cxnSp>
        <p:nvCxnSpPr>
          <p:cNvPr id="32" name="直接连接符 31"/>
          <p:cNvCxnSpPr/>
          <p:nvPr/>
        </p:nvCxnSpPr>
        <p:spPr>
          <a:xfrm flipH="1">
            <a:off x="4705985" y="3249295"/>
            <a:ext cx="24765" cy="300164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6997700" y="6393180"/>
            <a:ext cx="861695" cy="18415"/>
          </a:xfrm>
          <a:prstGeom prst="line">
            <a:avLst/>
          </a:prstGeom>
          <a:ln w="38100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3" name="椭圆 42"/>
          <p:cNvSpPr/>
          <p:nvPr/>
        </p:nvSpPr>
        <p:spPr>
          <a:xfrm>
            <a:off x="6256655" y="3902710"/>
            <a:ext cx="2145665" cy="1034415"/>
          </a:xfrm>
          <a:prstGeom prst="ellipse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1" name="云形标注 40"/>
          <p:cNvSpPr/>
          <p:nvPr/>
        </p:nvSpPr>
        <p:spPr>
          <a:xfrm>
            <a:off x="6925310" y="2794000"/>
            <a:ext cx="2282190" cy="897255"/>
          </a:xfrm>
          <a:prstGeom prst="cloudCallou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22" name="直接连接符 21"/>
          <p:cNvCxnSpPr/>
          <p:nvPr/>
        </p:nvCxnSpPr>
        <p:spPr>
          <a:xfrm>
            <a:off x="6972935" y="5619750"/>
            <a:ext cx="85534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6659245" y="4731385"/>
            <a:ext cx="1356360" cy="317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6616065" y="4327525"/>
            <a:ext cx="1370330" cy="3175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V="1">
            <a:off x="7428230" y="3429000"/>
            <a:ext cx="1277620" cy="24765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" name="椭圆 1"/>
          <p:cNvSpPr/>
          <p:nvPr/>
        </p:nvSpPr>
        <p:spPr>
          <a:xfrm>
            <a:off x="0" y="3786505"/>
            <a:ext cx="4251960" cy="1149985"/>
          </a:xfrm>
          <a:prstGeom prst="ellipse">
            <a:avLst/>
          </a:prstGeom>
          <a:solidFill>
            <a:srgbClr val="E97E1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200" b="1">
                <a:solidFill>
                  <a:schemeClr val="tx1"/>
                </a:solidFill>
              </a:rPr>
              <a:t>During the trip</a:t>
            </a:r>
            <a:endParaRPr lang="en-US" altLang="zh-CN" sz="3200" b="1">
              <a:solidFill>
                <a:schemeClr val="tx1"/>
              </a:solidFill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571500"/>
            <a:ext cx="636270" cy="677545"/>
          </a:xfrm>
          <a:prstGeom prst="rect">
            <a:avLst/>
          </a:prstGeom>
          <a:noFill/>
        </p:spPr>
      </p:pic>
      <p:sp>
        <p:nvSpPr>
          <p:cNvPr id="15" name="椭圆形标注 14"/>
          <p:cNvSpPr/>
          <p:nvPr/>
        </p:nvSpPr>
        <p:spPr>
          <a:xfrm>
            <a:off x="713740" y="121920"/>
            <a:ext cx="9387840" cy="719455"/>
          </a:xfrm>
          <a:prstGeom prst="wedgeEllipseCallout">
            <a:avLst>
              <a:gd name="adj1" fmla="val -53033"/>
              <a:gd name="adj2" fmla="val 62667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Read and finish the mindmap</a:t>
            </a:r>
            <a:endParaRPr lang="en-US" altLang="zh-CN" sz="3600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  <p:sp>
        <p:nvSpPr>
          <p:cNvPr id="8" name="内容占位符 2"/>
          <p:cNvSpPr>
            <a:spLocks noGrp="1"/>
          </p:cNvSpPr>
          <p:nvPr/>
        </p:nvSpPr>
        <p:spPr>
          <a:xfrm>
            <a:off x="1268730" y="969645"/>
            <a:ext cx="10319385" cy="554355"/>
          </a:xfrm>
          <a:prstGeom prst="rect">
            <a:avLst/>
          </a:prstGeom>
          <a:solidFill>
            <a:srgbClr val="FFFF00"/>
          </a:solidFill>
          <a:ln w="38100" cmpd="sng">
            <a:solidFill>
              <a:schemeClr val="accent2">
                <a:lumMod val="75000"/>
              </a:schemeClr>
            </a:solidFill>
            <a:prstDash val="lgDashDot"/>
          </a:ln>
        </p:spPr>
        <p:txBody>
          <a:bodyPr vert="horz" lIns="90000" tIns="46800" rIns="90000" bIns="46800" rtlCol="0" anchor="b" anchorCtr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sz="28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What do Duncan and his father do </a:t>
            </a:r>
            <a:r>
              <a:rPr lang="en-US" altLang="zh-CN" sz="2800" b="1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during the trip</a:t>
            </a:r>
            <a:r>
              <a:rPr lang="en-US" altLang="zh-CN" sz="28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?</a:t>
            </a:r>
            <a:endParaRPr lang="en-US" altLang="zh-CN" sz="2800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52265" y="2827020"/>
            <a:ext cx="126047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S1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151630" y="5719445"/>
            <a:ext cx="11195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S3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51630" y="3868420"/>
            <a:ext cx="94742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S2</a:t>
            </a:r>
            <a:endParaRPr lang="en-US" altLang="zh-CN" sz="2800" b="1">
              <a:solidFill>
                <a:srgbClr val="FF0000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410970" y="1807845"/>
            <a:ext cx="10034905" cy="891540"/>
          </a:xfrm>
          <a:prstGeom prst="rect">
            <a:avLst/>
          </a:prstGeom>
          <a:solidFill>
            <a:schemeClr val="bg1"/>
          </a:solidFill>
          <a:ln w="25400">
            <a:solidFill>
              <a:srgbClr val="FF881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>
                <a:solidFill>
                  <a:schemeClr val="tx2">
                    <a:lumMod val="75000"/>
                    <a:lumOff val="25000"/>
                  </a:schemeClr>
                </a:solidFill>
                <a:latin typeface="Comic Sans MS" panose="030F0702030302020204" charset="0"/>
                <a:ea typeface="汉仪方叠体简" panose="02010600000101010101" charset="-122"/>
                <a:cs typeface="Comic Sans MS" panose="030F0702030302020204" charset="0"/>
                <a:sym typeface="汉仪方叠体简" panose="02010600000101010101" charset="-122"/>
              </a:rPr>
              <a:t>Work in four, read P6-13,and finish the mindmap.</a:t>
            </a:r>
            <a:endParaRPr lang="en-US" altLang="zh-CN" sz="2800" b="1">
              <a:solidFill>
                <a:schemeClr val="tx2">
                  <a:lumMod val="75000"/>
                  <a:lumOff val="25000"/>
                </a:schemeClr>
              </a:solidFill>
              <a:latin typeface="Comic Sans MS" panose="030F0702030302020204" charset="0"/>
              <a:ea typeface="汉仪方叠体简" panose="02010600000101010101" charset="-122"/>
              <a:cs typeface="Comic Sans MS" panose="030F0702030302020204" charset="0"/>
              <a:sym typeface="汉仪方叠体简" panose="02010600000101010101" charset="-122"/>
            </a:endParaRPr>
          </a:p>
          <a:p>
            <a:pPr algn="ctr"/>
            <a:r>
              <a:rPr lang="en-US" altLang="zh-CN" sz="2400" b="1">
                <a:solidFill>
                  <a:schemeClr val="tx2">
                    <a:lumMod val="75000"/>
                    <a:lumOff val="25000"/>
                  </a:schemeClr>
                </a:solidFill>
                <a:latin typeface="汉仪菱心体简" panose="02010400000101010101" charset="-122"/>
                <a:ea typeface="汉仪菱心体简" panose="02010400000101010101" charset="-122"/>
                <a:cs typeface="汉仪菱心体简" panose="02010400000101010101" charset="-122"/>
                <a:sym typeface="汉仪方叠体简" panose="02010600000101010101" charset="-122"/>
              </a:rPr>
              <a:t>4</a:t>
            </a:r>
            <a:r>
              <a:rPr lang="zh-CN" altLang="en-US" sz="2400" b="1">
                <a:solidFill>
                  <a:schemeClr val="tx2">
                    <a:lumMod val="75000"/>
                    <a:lumOff val="25000"/>
                  </a:schemeClr>
                </a:solidFill>
                <a:latin typeface="汉仪菱心体简" panose="02010400000101010101" charset="-122"/>
                <a:ea typeface="汉仪菱心体简" panose="02010400000101010101" charset="-122"/>
                <a:cs typeface="汉仪菱心体简" panose="02010400000101010101" charset="-122"/>
                <a:sym typeface="汉仪方叠体简" panose="02010600000101010101" charset="-122"/>
              </a:rPr>
              <a:t>人一组</a:t>
            </a:r>
            <a:r>
              <a:rPr lang="en-US" altLang="zh-CN" sz="2400" b="1">
                <a:solidFill>
                  <a:schemeClr val="tx2">
                    <a:lumMod val="75000"/>
                    <a:lumOff val="25000"/>
                  </a:schemeClr>
                </a:solidFill>
                <a:latin typeface="汉仪菱心体简" panose="02010400000101010101" charset="-122"/>
                <a:ea typeface="汉仪菱心体简" panose="02010400000101010101" charset="-122"/>
                <a:cs typeface="汉仪菱心体简" panose="02010400000101010101" charset="-122"/>
                <a:sym typeface="汉仪方叠体简" panose="02010600000101010101" charset="-122"/>
              </a:rPr>
              <a:t>,</a:t>
            </a:r>
            <a:r>
              <a:rPr lang="zh-CN" altLang="en-US" sz="2400" b="1">
                <a:solidFill>
                  <a:schemeClr val="tx2">
                    <a:lumMod val="75000"/>
                    <a:lumOff val="25000"/>
                  </a:schemeClr>
                </a:solidFill>
                <a:latin typeface="汉仪菱心体简" panose="02010400000101010101" charset="-122"/>
                <a:ea typeface="汉仪菱心体简" panose="02010400000101010101" charset="-122"/>
                <a:cs typeface="汉仪菱心体简" panose="02010400000101010101" charset="-122"/>
                <a:sym typeface="汉仪方叠体简" panose="02010600000101010101" charset="-122"/>
              </a:rPr>
              <a:t>读</a:t>
            </a:r>
            <a:r>
              <a:rPr lang="en-US" altLang="zh-CN" sz="2400" b="1">
                <a:solidFill>
                  <a:srgbClr val="FF0000"/>
                </a:solidFill>
                <a:latin typeface="汉仪菱心体简" panose="02010400000101010101" charset="-122"/>
                <a:ea typeface="汉仪菱心体简" panose="02010400000101010101" charset="-122"/>
                <a:cs typeface="汉仪菱心体简" panose="02010400000101010101" charset="-122"/>
                <a:sym typeface="汉仪方叠体简" panose="02010600000101010101" charset="-122"/>
              </a:rPr>
              <a:t>6-13</a:t>
            </a:r>
            <a:r>
              <a:rPr lang="zh-CN" altLang="en-US" sz="2400" b="1">
                <a:solidFill>
                  <a:schemeClr val="tx2">
                    <a:lumMod val="75000"/>
                    <a:lumOff val="25000"/>
                  </a:schemeClr>
                </a:solidFill>
                <a:latin typeface="汉仪菱心体简" panose="02010400000101010101" charset="-122"/>
                <a:ea typeface="汉仪菱心体简" panose="02010400000101010101" charset="-122"/>
                <a:cs typeface="汉仪菱心体简" panose="02010400000101010101" charset="-122"/>
                <a:sym typeface="汉仪方叠体简" panose="02010600000101010101" charset="-122"/>
              </a:rPr>
              <a:t>页，</a:t>
            </a:r>
            <a:r>
              <a:rPr lang="zh-CN" altLang="en-US" sz="2400" b="1">
                <a:solidFill>
                  <a:srgbClr val="FF0000"/>
                </a:solidFill>
                <a:latin typeface="汉仪菱心体简" panose="02010400000101010101" charset="-122"/>
                <a:ea typeface="汉仪菱心体简" panose="02010400000101010101" charset="-122"/>
                <a:cs typeface="汉仪菱心体简" panose="02010400000101010101" charset="-122"/>
                <a:sym typeface="汉仪方叠体简" panose="02010600000101010101" charset="-122"/>
              </a:rPr>
              <a:t>选词</a:t>
            </a:r>
            <a:r>
              <a:rPr lang="zh-CN" altLang="en-US" sz="2400" b="1">
                <a:solidFill>
                  <a:schemeClr val="tx2">
                    <a:lumMod val="75000"/>
                    <a:lumOff val="25000"/>
                  </a:schemeClr>
                </a:solidFill>
                <a:latin typeface="汉仪菱心体简" panose="02010400000101010101" charset="-122"/>
                <a:ea typeface="汉仪菱心体简" panose="02010400000101010101" charset="-122"/>
                <a:cs typeface="汉仪菱心体简" panose="02010400000101010101" charset="-122"/>
                <a:sym typeface="汉仪方叠体简" panose="02010600000101010101" charset="-122"/>
              </a:rPr>
              <a:t>完成</a:t>
            </a:r>
            <a:r>
              <a:rPr lang="zh-CN" altLang="en-US" sz="2400" b="1">
                <a:solidFill>
                  <a:srgbClr val="FF0000"/>
                </a:solidFill>
                <a:latin typeface="汉仪菱心体简" panose="02010400000101010101" charset="-122"/>
                <a:ea typeface="汉仪菱心体简" panose="02010400000101010101" charset="-122"/>
                <a:cs typeface="汉仪菱心体简" panose="02010400000101010101" charset="-122"/>
                <a:sym typeface="汉仪方叠体简" panose="02010600000101010101" charset="-122"/>
              </a:rPr>
              <a:t>思维导图</a:t>
            </a:r>
            <a:r>
              <a:rPr lang="zh-CN" altLang="en-US" sz="2400" b="1">
                <a:solidFill>
                  <a:schemeClr val="tx2">
                    <a:lumMod val="75000"/>
                    <a:lumOff val="25000"/>
                  </a:schemeClr>
                </a:solidFill>
                <a:latin typeface="汉仪菱心体简" panose="02010400000101010101" charset="-122"/>
                <a:ea typeface="汉仪菱心体简" panose="02010400000101010101" charset="-122"/>
                <a:cs typeface="汉仪菱心体简" panose="02010400000101010101" charset="-122"/>
                <a:sym typeface="汉仪方叠体简" panose="02010600000101010101" charset="-122"/>
              </a:rPr>
              <a:t>。</a:t>
            </a:r>
            <a:endParaRPr lang="zh-CN" altLang="en-US" sz="2400" b="1">
              <a:solidFill>
                <a:schemeClr val="tx2">
                  <a:lumMod val="75000"/>
                  <a:lumOff val="25000"/>
                </a:schemeClr>
              </a:solidFill>
              <a:latin typeface="汉仪菱心体简" panose="02010400000101010101" charset="-122"/>
              <a:ea typeface="汉仪菱心体简" panose="02010400000101010101" charset="-122"/>
              <a:cs typeface="汉仪菱心体简" panose="02010400000101010101" charset="-122"/>
              <a:sym typeface="汉仪方叠体简" panose="02010600000101010101" charset="-122"/>
            </a:endParaRPr>
          </a:p>
        </p:txBody>
      </p:sp>
      <p:grpSp>
        <p:nvGrpSpPr>
          <p:cNvPr id="18" name="组合 30"/>
          <p:cNvGrpSpPr/>
          <p:nvPr/>
        </p:nvGrpSpPr>
        <p:grpSpPr>
          <a:xfrm>
            <a:off x="8239125" y="2757806"/>
            <a:ext cx="4377055" cy="4166388"/>
            <a:chOff x="3215560" y="-458033"/>
            <a:chExt cx="9933262" cy="2002456"/>
          </a:xfrm>
        </p:grpSpPr>
        <p:pic>
          <p:nvPicPr>
            <p:cNvPr id="122902" name="Picture 22" descr="https://timgsa.baidu.com/timg?image&amp;quality=80&amp;size=b9999_10000&amp;sec=1553086362075&amp;di=112ad263fd213a11288c7f333a2c2f1f&amp;imgtype=0&amp;src=http%3A%2F%2Fpic.51yuansu.com%2Fpic3%2Fcover%2F02%2F62%2F61%2F59fc51dd34262_610.jpg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 l="24726" t="15036" r="20505" b="12825"/>
            <a:stretch>
              <a:fillRect/>
            </a:stretch>
          </p:blipFill>
          <p:spPr bwMode="auto">
            <a:xfrm>
              <a:off x="3215560" y="-9412"/>
              <a:ext cx="8892503" cy="1553835"/>
            </a:xfrm>
            <a:prstGeom prst="foldedCorner">
              <a:avLst/>
            </a:prstGeom>
            <a:noFill/>
          </p:spPr>
        </p:pic>
        <p:sp>
          <p:nvSpPr>
            <p:cNvPr id="88080" name="TextBox 29"/>
            <p:cNvSpPr txBox="1"/>
            <p:nvPr/>
          </p:nvSpPr>
          <p:spPr>
            <a:xfrm>
              <a:off x="3754433" y="231623"/>
              <a:ext cx="8155450" cy="12271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lvl="1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>
                  <a:solidFill>
                    <a:schemeClr val="tx1"/>
                  </a:solidFill>
                  <a:latin typeface="汉仪粗圆简" panose="02010600000101010101" charset="-122"/>
                  <a:ea typeface="汉仪粗圆简" panose="02010600000101010101" charset="-122"/>
                  <a:cs typeface="汉仪粗圆简" panose="02010600000101010101" charset="-122"/>
                </a:rPr>
                <a:t>Tip：注意分工合作哦！我会请组长做</a:t>
              </a:r>
              <a:r>
                <a:rPr lang="zh-CN" altLang="en-US">
                  <a:solidFill>
                    <a:srgbClr val="FF0000"/>
                  </a:solidFill>
                  <a:latin typeface="汉仪粗圆简" panose="02010600000101010101" charset="-122"/>
                  <a:ea typeface="汉仪粗圆简" panose="02010600000101010101" charset="-122"/>
                  <a:cs typeface="汉仪粗圆简" panose="02010600000101010101" charset="-122"/>
                </a:rPr>
                <a:t>小记者</a:t>
              </a:r>
              <a:r>
                <a:rPr lang="zh-CN" altLang="en-US">
                  <a:solidFill>
                    <a:schemeClr val="tx1"/>
                  </a:solidFill>
                  <a:latin typeface="汉仪粗圆简" panose="02010600000101010101" charset="-122"/>
                  <a:ea typeface="汉仪粗圆简" panose="02010600000101010101" charset="-122"/>
                  <a:cs typeface="汉仪粗圆简" panose="02010600000101010101" charset="-122"/>
                </a:rPr>
                <a:t>，对其他三位同学做一个简单的</a:t>
              </a:r>
              <a:r>
                <a:rPr lang="zh-CN" altLang="en-US">
                  <a:solidFill>
                    <a:srgbClr val="FF0000"/>
                  </a:solidFill>
                  <a:latin typeface="汉仪粗圆简" panose="02010600000101010101" charset="-122"/>
                  <a:ea typeface="汉仪粗圆简" panose="02010600000101010101" charset="-122"/>
                  <a:cs typeface="汉仪粗圆简" panose="02010600000101010101" charset="-122"/>
                </a:rPr>
                <a:t>采访</a:t>
              </a:r>
              <a:r>
                <a:rPr lang="zh-CN" altLang="en-US">
                  <a:solidFill>
                    <a:schemeClr val="tx1"/>
                  </a:solidFill>
                  <a:latin typeface="汉仪粗圆简" panose="02010600000101010101" charset="-122"/>
                  <a:ea typeface="汉仪粗圆简" panose="02010600000101010101" charset="-122"/>
                  <a:cs typeface="汉仪粗圆简" panose="02010600000101010101" charset="-122"/>
                </a:rPr>
                <a:t>哦！</a:t>
              </a:r>
              <a:endParaRPr lang="zh-CN" altLang="en-US">
                <a:solidFill>
                  <a:schemeClr val="tx1"/>
                </a:solidFill>
                <a:latin typeface="汉仪粗圆简" panose="02010600000101010101" charset="-122"/>
                <a:ea typeface="汉仪粗圆简" panose="02010600000101010101" charset="-122"/>
                <a:cs typeface="汉仪粗圆简" panose="02010600000101010101" charset="-122"/>
              </a:endParaRPr>
            </a:p>
          </p:txBody>
        </p:sp>
        <p:pic>
          <p:nvPicPr>
            <p:cNvPr id="88081" name="Picture 20" descr="https://timgsa.baidu.com/timg?image&amp;quality=80&amp;size=b9999_10000&amp;sec=1553086304401&amp;di=1774ed660df18559b636a39d24b00af0&amp;imgtype=0&amp;src=http%3A%2F%2Fpic.51yuansu.com%2Fpic%2Fcover%2F00%2F06%2F52%2F576bac6569260_610.jpg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7F7F7"/>
                </a:clrFrom>
                <a:clrTo>
                  <a:srgbClr val="F7F7F7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994231" y="-458033"/>
              <a:ext cx="4154591" cy="792896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4" name="Where Is the Love-清爽、舒缓、小提琴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548123" y="122215"/>
            <a:ext cx="609600" cy="609600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 flipV="1">
            <a:off x="7413625" y="3143250"/>
            <a:ext cx="1305560" cy="1397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7022465" y="5977255"/>
            <a:ext cx="836930" cy="6350"/>
          </a:xfrm>
          <a:prstGeom prst="line">
            <a:avLst/>
          </a:prstGeom>
          <a:ln w="28575"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4730750" y="6223635"/>
            <a:ext cx="1525905" cy="2730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/>
          <p:cNvSpPr/>
          <p:nvPr/>
        </p:nvSpPr>
        <p:spPr>
          <a:xfrm>
            <a:off x="0" y="2757170"/>
            <a:ext cx="4152265" cy="3950970"/>
          </a:xfrm>
          <a:prstGeom prst="rect">
            <a:avLst/>
          </a:prstGeom>
          <a:solidFill>
            <a:schemeClr val="bg2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0" y="2794000"/>
            <a:ext cx="4330065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800" b="1">
                <a:solidFill>
                  <a:srgbClr val="FF0000"/>
                </a:solidFill>
                <a:sym typeface="+mn-ea"/>
              </a:rPr>
              <a:t>A</a:t>
            </a:r>
            <a:r>
              <a:rPr lang="en-US" altLang="zh-CN" sz="2800" b="1">
                <a:sym typeface="+mn-ea"/>
              </a:rPr>
              <a:t>. go to the Loch Ness</a:t>
            </a:r>
            <a:endParaRPr lang="en-US" altLang="zh-CN" sz="2800" b="1"/>
          </a:p>
          <a:p>
            <a:pPr algn="l"/>
            <a:r>
              <a:rPr lang="en-US" altLang="zh-CN" sz="2800" b="1">
                <a:solidFill>
                  <a:srgbClr val="FF0000"/>
                </a:solidFill>
                <a:sym typeface="+mn-ea"/>
              </a:rPr>
              <a:t>B</a:t>
            </a:r>
            <a:r>
              <a:rPr lang="en-US" altLang="zh-CN" sz="2800" b="1">
                <a:sym typeface="+mn-ea"/>
              </a:rPr>
              <a:t>.go back to the boat</a:t>
            </a:r>
            <a:endParaRPr lang="en-US" altLang="zh-CN" sz="2800" b="1"/>
          </a:p>
          <a:p>
            <a:pPr algn="l"/>
            <a:r>
              <a:rPr lang="en-US" altLang="zh-CN" sz="2800" b="1">
                <a:solidFill>
                  <a:srgbClr val="FF0000"/>
                </a:solidFill>
                <a:sym typeface="+mn-ea"/>
              </a:rPr>
              <a:t>C</a:t>
            </a:r>
            <a:r>
              <a:rPr lang="en-US" altLang="zh-CN" sz="2800" b="1">
                <a:sym typeface="+mn-ea"/>
              </a:rPr>
              <a:t>.do some fishing</a:t>
            </a:r>
            <a:endParaRPr lang="en-US" altLang="zh-CN" sz="2800" b="1">
              <a:sym typeface="+mn-ea"/>
            </a:endParaRPr>
          </a:p>
          <a:p>
            <a:pPr algn="l"/>
            <a:r>
              <a:rPr lang="en-US" altLang="zh-CN" sz="2800" b="1">
                <a:solidFill>
                  <a:srgbClr val="FF0000"/>
                </a:solidFill>
                <a:sym typeface="+mn-ea"/>
              </a:rPr>
              <a:t>D</a:t>
            </a:r>
            <a:r>
              <a:rPr lang="en-US" altLang="zh-CN" sz="2800" b="1">
                <a:sym typeface="+mn-ea"/>
              </a:rPr>
              <a:t>.have lunch</a:t>
            </a:r>
            <a:endParaRPr lang="en-US" altLang="zh-CN" sz="2800" b="1">
              <a:sym typeface="+mn-ea"/>
            </a:endParaRPr>
          </a:p>
          <a:p>
            <a:pPr algn="l"/>
            <a:r>
              <a:rPr lang="en-US" altLang="zh-CN" sz="2800" b="1">
                <a:solidFill>
                  <a:srgbClr val="FF0000"/>
                </a:solidFill>
                <a:sym typeface="+mn-ea"/>
              </a:rPr>
              <a:t>E</a:t>
            </a:r>
            <a:r>
              <a:rPr lang="en-US" altLang="zh-CN" sz="2800" b="1">
                <a:sym typeface="+mn-ea"/>
              </a:rPr>
              <a:t>.</a:t>
            </a:r>
            <a:r>
              <a:rPr lang="en-US" altLang="zh-CN" sz="2800" b="1" i="1">
                <a:sym typeface="+mn-ea"/>
              </a:rPr>
              <a:t>sail up and down</a:t>
            </a:r>
            <a:endParaRPr lang="en-US" altLang="zh-CN" sz="2800" b="1" i="1">
              <a:sym typeface="+mn-ea"/>
            </a:endParaRPr>
          </a:p>
          <a:p>
            <a:pPr algn="l"/>
            <a:r>
              <a:rPr lang="zh-CN" altLang="en-US" sz="2800" b="1" i="1">
                <a:sym typeface="+mn-ea"/>
              </a:rPr>
              <a:t>  （上下航行）</a:t>
            </a:r>
            <a:endParaRPr lang="en-US" altLang="zh-CN" sz="2800" b="1" i="1"/>
          </a:p>
          <a:p>
            <a:pPr algn="l"/>
            <a:r>
              <a:rPr lang="en-US" altLang="zh-CN" sz="2800" b="1">
                <a:solidFill>
                  <a:srgbClr val="FF0000"/>
                </a:solidFill>
                <a:sym typeface="+mn-ea"/>
              </a:rPr>
              <a:t>F</a:t>
            </a:r>
            <a:r>
              <a:rPr lang="en-US" altLang="zh-CN" sz="2800" b="1">
                <a:sym typeface="+mn-ea"/>
              </a:rPr>
              <a:t>.go to the</a:t>
            </a:r>
            <a:r>
              <a:rPr lang="en-US" altLang="zh-CN" sz="2800" b="1">
                <a:solidFill>
                  <a:schemeClr val="tx1"/>
                </a:solidFill>
                <a:sym typeface="+mn-ea"/>
              </a:rPr>
              <a:t> </a:t>
            </a:r>
            <a:r>
              <a:rPr lang="en-US" altLang="zh-CN" sz="2800" b="1" i="1">
                <a:solidFill>
                  <a:schemeClr val="tx1"/>
                </a:solidFill>
                <a:sym typeface="+mn-ea"/>
              </a:rPr>
              <a:t>exhibition</a:t>
            </a:r>
            <a:endParaRPr lang="en-US" altLang="zh-CN" sz="2800" b="1" i="1">
              <a:solidFill>
                <a:schemeClr val="tx1"/>
              </a:solidFill>
              <a:sym typeface="+mn-ea"/>
            </a:endParaRPr>
          </a:p>
          <a:p>
            <a:pPr algn="l"/>
            <a:r>
              <a:rPr lang="en-US" altLang="zh-CN" sz="2800" b="1" i="1">
                <a:solidFill>
                  <a:schemeClr val="tx1"/>
                </a:solidFill>
                <a:sym typeface="+mn-ea"/>
              </a:rPr>
              <a:t>                 </a:t>
            </a:r>
            <a:r>
              <a:rPr lang="zh-CN" altLang="en-US" sz="2800" b="1" i="1">
                <a:solidFill>
                  <a:schemeClr val="tx1"/>
                </a:solidFill>
                <a:sym typeface="+mn-ea"/>
              </a:rPr>
              <a:t>（展览）</a:t>
            </a:r>
            <a:endParaRPr lang="en-US" altLang="zh-CN" sz="2800" b="1" i="1">
              <a:sym typeface="+mn-ea"/>
            </a:endParaRPr>
          </a:p>
          <a:p>
            <a:pPr algn="l"/>
            <a:r>
              <a:rPr lang="en-US" altLang="zh-CN" sz="2800" b="1">
                <a:solidFill>
                  <a:srgbClr val="FF0000"/>
                </a:solidFill>
                <a:sym typeface="+mn-ea"/>
              </a:rPr>
              <a:t>G</a:t>
            </a:r>
            <a:r>
              <a:rPr lang="en-US" altLang="zh-CN" sz="2800" b="1">
                <a:sym typeface="+mn-ea"/>
              </a:rPr>
              <a:t>.look for the monster</a:t>
            </a:r>
            <a:endParaRPr lang="zh-CN" altLang="en-US" sz="2800"/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过渡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1" presetClass="mediacall" presetSubtype="0" fill="hold" nodeType="afterEffect">
                                  <p:stCondLst>
                                    <p:cond delay="600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43" dur="indefinite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4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8" grpId="0" animBg="1" uiExpand="1" build="p"/>
      <p:bldP spid="10" grpId="0" bldLvl="0" animBg="1"/>
      <p:bldP spid="14" grpId="0"/>
      <p:bldP spid="13" grpId="0"/>
      <p:bldP spid="12" grpId="1"/>
      <p:bldP spid="20" grpId="0"/>
      <p:bldP spid="1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9230" y="803910"/>
            <a:ext cx="636270" cy="677545"/>
          </a:xfrm>
          <a:prstGeom prst="rect">
            <a:avLst/>
          </a:prstGeom>
          <a:noFill/>
        </p:spPr>
      </p:pic>
      <p:sp>
        <p:nvSpPr>
          <p:cNvPr id="15" name="椭圆形标注 14"/>
          <p:cNvSpPr/>
          <p:nvPr/>
        </p:nvSpPr>
        <p:spPr>
          <a:xfrm>
            <a:off x="845185" y="378460"/>
            <a:ext cx="5260340" cy="719455"/>
          </a:xfrm>
          <a:prstGeom prst="wedgeEllipseCallout">
            <a:avLst>
              <a:gd name="adj1" fmla="val -53033"/>
              <a:gd name="adj2" fmla="val 62667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Do an interview</a:t>
            </a:r>
            <a:endParaRPr lang="en-US" altLang="zh-CN" sz="3600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98425" y="1700530"/>
            <a:ext cx="9553575" cy="890905"/>
            <a:chOff x="155" y="2063"/>
            <a:chExt cx="14807" cy="1403"/>
          </a:xfrm>
        </p:grpSpPr>
        <p:grpSp>
          <p:nvGrpSpPr>
            <p:cNvPr id="8" name="组合 7"/>
            <p:cNvGrpSpPr/>
            <p:nvPr/>
          </p:nvGrpSpPr>
          <p:grpSpPr>
            <a:xfrm>
              <a:off x="4229" y="2063"/>
              <a:ext cx="10733" cy="973"/>
              <a:chOff x="3284" y="2063"/>
              <a:chExt cx="14153" cy="1149"/>
            </a:xfrm>
          </p:grpSpPr>
          <p:sp>
            <p:nvSpPr>
              <p:cNvPr id="6" name="圆角矩形标注 5"/>
              <p:cNvSpPr/>
              <p:nvPr/>
            </p:nvSpPr>
            <p:spPr>
              <a:xfrm>
                <a:off x="3342" y="2063"/>
                <a:ext cx="14095" cy="1149"/>
              </a:xfrm>
              <a:prstGeom prst="wedgeRoundRectCallout">
                <a:avLst>
                  <a:gd name="adj1" fmla="val -56695"/>
                  <a:gd name="adj2" fmla="val 46432"/>
                  <a:gd name="adj3" fmla="val 16667"/>
                </a:avLst>
              </a:prstGeom>
              <a:solidFill>
                <a:srgbClr val="FFCCFF">
                  <a:alpha val="74902"/>
                </a:srgbClr>
              </a:solidFill>
              <a:ln>
                <a:solidFill>
                  <a:srgbClr val="FF99C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Comic Sans MS" panose="030F0702030302020204" charset="0"/>
                  <a:ea typeface="+mn-ea"/>
                  <a:cs typeface="Comic Sans MS" panose="030F0702030302020204" charset="0"/>
                </a:endParaRPr>
              </a:p>
            </p:txBody>
          </p:sp>
          <p:sp>
            <p:nvSpPr>
              <p:cNvPr id="7" name="TextBox 6"/>
              <p:cNvSpPr txBox="1"/>
              <p:nvPr/>
            </p:nvSpPr>
            <p:spPr>
              <a:xfrm>
                <a:off x="3284" y="2072"/>
                <a:ext cx="14135" cy="108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lvl="1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lvl="2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lvl="3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lvl="4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r>
                  <a:rPr lang="en-US" altLang="zh-CN" b="1">
                    <a:solidFill>
                      <a:srgbClr val="000000"/>
                    </a:solidFill>
                    <a:latin typeface="Comic Sans MS" panose="030F0702030302020204" charset="0"/>
                    <a:cs typeface="Comic Sans MS" panose="030F0702030302020204" charset="0"/>
                  </a:rPr>
                  <a:t>What do they do</a:t>
                </a:r>
                <a:r>
                  <a:rPr lang="en-US" altLang="zh-CN" sz="2000" b="1">
                    <a:solidFill>
                      <a:srgbClr val="000000"/>
                    </a:solidFill>
                    <a:latin typeface="Comic Sans MS" panose="030F0702030302020204" charset="0"/>
                    <a:cs typeface="Comic Sans MS" panose="030F0702030302020204" charset="0"/>
                  </a:rPr>
                  <a:t> </a:t>
                </a:r>
                <a:r>
                  <a:rPr lang="en-US" altLang="zh-CN" b="1">
                    <a:solidFill>
                      <a:srgbClr val="0070C0"/>
                    </a:solidFill>
                    <a:latin typeface="Comic Sans MS" panose="030F0702030302020204" charset="0"/>
                    <a:cs typeface="Comic Sans MS" panose="030F0702030302020204" charset="0"/>
                  </a:rPr>
                  <a:t>in the morning </a:t>
                </a:r>
                <a:r>
                  <a:rPr lang="en-US" altLang="zh-CN" b="1">
                    <a:solidFill>
                      <a:schemeClr val="tx1"/>
                    </a:solidFill>
                    <a:latin typeface="Comic Sans MS" panose="030F0702030302020204" charset="0"/>
                    <a:cs typeface="Comic Sans MS" panose="030F0702030302020204" charset="0"/>
                  </a:rPr>
                  <a:t>?</a:t>
                </a:r>
                <a:endParaRPr lang="en-US" altLang="zh-CN" b="1">
                  <a:solidFill>
                    <a:schemeClr val="tx1"/>
                  </a:solidFill>
                  <a:latin typeface="Comic Sans MS" panose="030F0702030302020204" charset="0"/>
                  <a:cs typeface="Comic Sans MS" panose="030F0702030302020204" charset="0"/>
                </a:endParaRPr>
              </a:p>
            </p:txBody>
          </p:sp>
        </p:grpSp>
        <p:sp>
          <p:nvSpPr>
            <p:cNvPr id="12" name="圆角矩形 11"/>
            <p:cNvSpPr/>
            <p:nvPr/>
          </p:nvSpPr>
          <p:spPr>
            <a:xfrm>
              <a:off x="155" y="2540"/>
              <a:ext cx="3355" cy="926"/>
            </a:xfrm>
            <a:prstGeom prst="roundRect">
              <a:avLst/>
            </a:prstGeom>
            <a:solidFill>
              <a:srgbClr val="F7FC7E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>
                  <a:solidFill>
                    <a:schemeClr val="tx2">
                      <a:lumMod val="75000"/>
                      <a:lumOff val="25000"/>
                    </a:schemeClr>
                  </a:solidFill>
                  <a:latin typeface="Comic Sans MS" panose="030F0702030302020204" charset="0"/>
                  <a:sym typeface="+mn-ea"/>
                </a:rPr>
                <a:t>Reporter:</a:t>
              </a:r>
              <a:endParaRPr lang="en-US" altLang="zh-CN" sz="3200" b="1">
                <a:solidFill>
                  <a:schemeClr val="tx2">
                    <a:lumMod val="75000"/>
                    <a:lumOff val="25000"/>
                  </a:schemeClr>
                </a:solidFill>
                <a:latin typeface="Comic Sans MS" panose="030F0702030302020204" charset="0"/>
                <a:sym typeface="+mn-ea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98441" y="3238500"/>
            <a:ext cx="8728035" cy="890905"/>
            <a:chOff x="-141" y="4375"/>
            <a:chExt cx="14834" cy="1403"/>
          </a:xfrm>
        </p:grpSpPr>
        <p:grpSp>
          <p:nvGrpSpPr>
            <p:cNvPr id="9" name="组合 8"/>
            <p:cNvGrpSpPr/>
            <p:nvPr/>
          </p:nvGrpSpPr>
          <p:grpSpPr>
            <a:xfrm>
              <a:off x="4233" y="4375"/>
              <a:ext cx="10460" cy="973"/>
              <a:chOff x="3284" y="2063"/>
              <a:chExt cx="13793" cy="1149"/>
            </a:xfrm>
          </p:grpSpPr>
          <p:sp>
            <p:nvSpPr>
              <p:cNvPr id="10" name="圆角矩形标注 9"/>
              <p:cNvSpPr/>
              <p:nvPr/>
            </p:nvSpPr>
            <p:spPr>
              <a:xfrm>
                <a:off x="3342" y="2063"/>
                <a:ext cx="12481" cy="1149"/>
              </a:xfrm>
              <a:prstGeom prst="wedgeRoundRectCallout">
                <a:avLst>
                  <a:gd name="adj1" fmla="val -56695"/>
                  <a:gd name="adj2" fmla="val 46432"/>
                  <a:gd name="adj3" fmla="val 16667"/>
                </a:avLst>
              </a:prstGeom>
              <a:solidFill>
                <a:srgbClr val="FFCCFF">
                  <a:alpha val="74902"/>
                </a:srgbClr>
              </a:solidFill>
              <a:ln>
                <a:solidFill>
                  <a:srgbClr val="FF99C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Comic Sans MS" panose="030F0702030302020204" charset="0"/>
                  <a:ea typeface="+mn-ea"/>
                  <a:cs typeface="Comic Sans MS" panose="030F0702030302020204" charset="0"/>
                </a:endParaRPr>
              </a:p>
            </p:txBody>
          </p:sp>
          <p:sp>
            <p:nvSpPr>
              <p:cNvPr id="11" name="TextBox 6"/>
              <p:cNvSpPr txBox="1"/>
              <p:nvPr/>
            </p:nvSpPr>
            <p:spPr>
              <a:xfrm>
                <a:off x="3284" y="2072"/>
                <a:ext cx="13793" cy="1085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lvl="1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lvl="2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lvl="3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lvl="4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eaLnBrk="1" hangingPunct="1">
                  <a:spcBef>
                    <a:spcPct val="0"/>
                  </a:spcBef>
                  <a:buNone/>
                </a:pPr>
                <a:r>
                  <a:rPr lang="en-US" altLang="zh-CN" b="1">
                    <a:solidFill>
                      <a:srgbClr val="000000"/>
                    </a:solidFill>
                    <a:latin typeface="Comic Sans MS" panose="030F0702030302020204" charset="0"/>
                    <a:cs typeface="Comic Sans MS" panose="030F0702030302020204" charset="0"/>
                  </a:rPr>
                  <a:t>What do they do</a:t>
                </a:r>
                <a:r>
                  <a:rPr lang="en-US" altLang="zh-CN" sz="2000" b="1">
                    <a:solidFill>
                      <a:srgbClr val="000000"/>
                    </a:solidFill>
                    <a:latin typeface="Comic Sans MS" panose="030F0702030302020204" charset="0"/>
                    <a:cs typeface="Comic Sans MS" panose="030F0702030302020204" charset="0"/>
                  </a:rPr>
                  <a:t> </a:t>
                </a:r>
                <a:r>
                  <a:rPr lang="en-US" altLang="zh-CN" sz="3200" b="1">
                    <a:solidFill>
                      <a:srgbClr val="0070C0"/>
                    </a:solidFill>
                    <a:latin typeface="Comic Sans MS" panose="030F0702030302020204" charset="0"/>
                    <a:cs typeface="Comic Sans MS" panose="030F0702030302020204" charset="0"/>
                  </a:rPr>
                  <a:t>at noon </a:t>
                </a:r>
                <a:r>
                  <a:rPr lang="en-US" altLang="zh-CN" b="1">
                    <a:solidFill>
                      <a:srgbClr val="000000"/>
                    </a:solidFill>
                    <a:latin typeface="Comic Sans MS" panose="030F0702030302020204" charset="0"/>
                    <a:cs typeface="Comic Sans MS" panose="030F0702030302020204" charset="0"/>
                  </a:rPr>
                  <a:t>?</a:t>
                </a:r>
                <a:endParaRPr lang="en-US" altLang="zh-CN" b="1">
                  <a:solidFill>
                    <a:srgbClr val="000000"/>
                  </a:solidFill>
                  <a:latin typeface="Comic Sans MS" panose="030F0702030302020204" charset="0"/>
                  <a:cs typeface="Comic Sans MS" panose="030F0702030302020204" charset="0"/>
                </a:endParaRPr>
              </a:p>
            </p:txBody>
          </p:sp>
        </p:grpSp>
        <p:sp>
          <p:nvSpPr>
            <p:cNvPr id="14" name="圆角矩形 13"/>
            <p:cNvSpPr/>
            <p:nvPr/>
          </p:nvSpPr>
          <p:spPr>
            <a:xfrm>
              <a:off x="-141" y="4852"/>
              <a:ext cx="3655" cy="926"/>
            </a:xfrm>
            <a:prstGeom prst="roundRect">
              <a:avLst/>
            </a:prstGeom>
            <a:solidFill>
              <a:srgbClr val="F7FC7E"/>
            </a:solidFill>
            <a:ln>
              <a:noFill/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3200" b="1">
                  <a:solidFill>
                    <a:schemeClr val="tx2">
                      <a:lumMod val="75000"/>
                      <a:lumOff val="25000"/>
                    </a:schemeClr>
                  </a:solidFill>
                  <a:latin typeface="Comic Sans MS" panose="030F0702030302020204" charset="0"/>
                  <a:sym typeface="+mn-ea"/>
                </a:rPr>
                <a:t>Reporter</a:t>
              </a:r>
              <a:endParaRPr lang="en-US" altLang="zh-CN" sz="3200" b="1">
                <a:solidFill>
                  <a:schemeClr val="tx2">
                    <a:lumMod val="75000"/>
                    <a:lumOff val="25000"/>
                  </a:schemeClr>
                </a:solidFill>
                <a:latin typeface="Comic Sans MS" panose="030F0702030302020204" charset="0"/>
                <a:sym typeface="+mn-ea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2716530" y="4776470"/>
            <a:ext cx="7270115" cy="617855"/>
            <a:chOff x="3342" y="2063"/>
            <a:chExt cx="14781" cy="1149"/>
          </a:xfrm>
        </p:grpSpPr>
        <p:sp>
          <p:nvSpPr>
            <p:cNvPr id="17" name="圆角矩形标注 16"/>
            <p:cNvSpPr/>
            <p:nvPr/>
          </p:nvSpPr>
          <p:spPr>
            <a:xfrm>
              <a:off x="3342" y="2063"/>
              <a:ext cx="14578" cy="1149"/>
            </a:xfrm>
            <a:prstGeom prst="wedgeRoundRectCallout">
              <a:avLst>
                <a:gd name="adj1" fmla="val -56695"/>
                <a:gd name="adj2" fmla="val 46432"/>
                <a:gd name="adj3" fmla="val 16667"/>
              </a:avLst>
            </a:prstGeom>
            <a:solidFill>
              <a:srgbClr val="FFCCFF">
                <a:alpha val="74902"/>
              </a:srgbClr>
            </a:solidFill>
            <a:ln>
              <a:solidFill>
                <a:srgbClr val="FF99CC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Comic Sans MS" panose="030F0702030302020204" charset="0"/>
                <a:ea typeface="+mn-ea"/>
                <a:cs typeface="Comic Sans MS" panose="030F0702030302020204" charset="0"/>
              </a:endParaRPr>
            </a:p>
          </p:txBody>
        </p:sp>
        <p:sp>
          <p:nvSpPr>
            <p:cNvPr id="18" name="TextBox 6"/>
            <p:cNvSpPr txBox="1"/>
            <p:nvPr/>
          </p:nvSpPr>
          <p:spPr>
            <a:xfrm>
              <a:off x="3342" y="2094"/>
              <a:ext cx="14781" cy="108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lvl="1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en-US" altLang="zh-CN" b="1">
                  <a:solidFill>
                    <a:srgbClr val="000000"/>
                  </a:solidFill>
                  <a:latin typeface="Comic Sans MS" panose="030F0702030302020204" charset="0"/>
                  <a:cs typeface="Comic Sans MS" panose="030F0702030302020204" charset="0"/>
                </a:rPr>
                <a:t>What do they do</a:t>
              </a:r>
              <a:r>
                <a:rPr lang="en-US" altLang="zh-CN" sz="2000" b="1">
                  <a:solidFill>
                    <a:srgbClr val="000000"/>
                  </a:solidFill>
                  <a:latin typeface="Comic Sans MS" panose="030F0702030302020204" charset="0"/>
                  <a:cs typeface="Comic Sans MS" panose="030F0702030302020204" charset="0"/>
                </a:rPr>
                <a:t> </a:t>
              </a:r>
              <a:r>
                <a:rPr lang="en-US" altLang="zh-CN" b="1">
                  <a:solidFill>
                    <a:srgbClr val="0070C0"/>
                  </a:solidFill>
                  <a:latin typeface="Comic Sans MS" panose="030F0702030302020204" charset="0"/>
                  <a:cs typeface="Comic Sans MS" panose="030F0702030302020204" charset="0"/>
                </a:rPr>
                <a:t>in the afternoon</a:t>
              </a:r>
              <a:r>
                <a:rPr lang="zh-CN" altLang="en-US" b="1">
                  <a:solidFill>
                    <a:srgbClr val="000000"/>
                  </a:solidFill>
                  <a:latin typeface="Comic Sans MS" panose="030F0702030302020204" charset="0"/>
                  <a:cs typeface="Comic Sans MS" panose="030F0702030302020204" charset="0"/>
                </a:rPr>
                <a:t>？</a:t>
              </a:r>
              <a:endParaRPr lang="zh-CN" altLang="en-US" b="1">
                <a:solidFill>
                  <a:srgbClr val="000000"/>
                </a:solidFill>
                <a:latin typeface="Comic Sans MS" panose="030F0702030302020204" charset="0"/>
                <a:cs typeface="Comic Sans MS" panose="030F0702030302020204" charset="0"/>
              </a:endParaRPr>
            </a:p>
          </p:txBody>
        </p:sp>
      </p:grpSp>
      <p:sp>
        <p:nvSpPr>
          <p:cNvPr id="19" name="圆角矩形 18"/>
          <p:cNvSpPr/>
          <p:nvPr/>
        </p:nvSpPr>
        <p:spPr>
          <a:xfrm>
            <a:off x="101600" y="5079365"/>
            <a:ext cx="2130425" cy="588010"/>
          </a:xfrm>
          <a:prstGeom prst="roundRect">
            <a:avLst/>
          </a:prstGeom>
          <a:solidFill>
            <a:srgbClr val="F7FC7E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>
                <a:solidFill>
                  <a:schemeClr val="tx2">
                    <a:lumMod val="75000"/>
                    <a:lumOff val="25000"/>
                  </a:schemeClr>
                </a:solidFill>
                <a:latin typeface="Comic Sans MS" panose="030F0702030302020204" charset="0"/>
                <a:sym typeface="+mn-ea"/>
              </a:rPr>
              <a:t>Reporter</a:t>
            </a:r>
            <a:endParaRPr lang="en-US" altLang="zh-CN" sz="3200" b="1">
              <a:solidFill>
                <a:schemeClr val="tx2">
                  <a:lumMod val="75000"/>
                  <a:lumOff val="25000"/>
                </a:schemeClr>
              </a:solidFill>
              <a:latin typeface="Comic Sans MS" panose="030F0702030302020204" charset="0"/>
              <a:sym typeface="+mn-ea"/>
            </a:endParaRPr>
          </a:p>
        </p:txBody>
      </p:sp>
      <p:sp>
        <p:nvSpPr>
          <p:cNvPr id="24" name="圆角矩形 23"/>
          <p:cNvSpPr/>
          <p:nvPr/>
        </p:nvSpPr>
        <p:spPr>
          <a:xfrm>
            <a:off x="10586085" y="3952240"/>
            <a:ext cx="1288415" cy="58801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>
                <a:solidFill>
                  <a:schemeClr val="tx2">
                    <a:lumMod val="75000"/>
                    <a:lumOff val="25000"/>
                  </a:schemeClr>
                </a:solidFill>
                <a:latin typeface="Comic Sans MS" panose="030F0702030302020204" charset="0"/>
                <a:sym typeface="+mn-ea"/>
              </a:rPr>
              <a:t>S2</a:t>
            </a:r>
            <a:endParaRPr lang="en-US" altLang="zh-CN" sz="3200" b="1">
              <a:solidFill>
                <a:schemeClr val="tx2">
                  <a:lumMod val="75000"/>
                  <a:lumOff val="25000"/>
                </a:schemeClr>
              </a:solidFill>
              <a:latin typeface="Comic Sans MS" panose="030F0702030302020204" charset="0"/>
              <a:sym typeface="+mn-ea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10586085" y="2409825"/>
            <a:ext cx="1288415" cy="58801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>
                <a:solidFill>
                  <a:schemeClr val="tx2">
                    <a:lumMod val="75000"/>
                    <a:lumOff val="25000"/>
                  </a:schemeClr>
                </a:solidFill>
                <a:latin typeface="Comic Sans MS" panose="030F0702030302020204" charset="0"/>
                <a:sym typeface="+mn-ea"/>
              </a:rPr>
              <a:t>S1</a:t>
            </a:r>
            <a:endParaRPr lang="en-US" altLang="zh-CN" sz="3200" b="1">
              <a:solidFill>
                <a:schemeClr val="tx2">
                  <a:lumMod val="75000"/>
                  <a:lumOff val="25000"/>
                </a:schemeClr>
              </a:solidFill>
              <a:latin typeface="Comic Sans MS" panose="030F0702030302020204" charset="0"/>
              <a:sym typeface="+mn-ea"/>
            </a:endParaRPr>
          </a:p>
        </p:txBody>
      </p:sp>
      <p:sp>
        <p:nvSpPr>
          <p:cNvPr id="26" name="圆角矩形 25"/>
          <p:cNvSpPr/>
          <p:nvPr/>
        </p:nvSpPr>
        <p:spPr>
          <a:xfrm>
            <a:off x="98425" y="2003425"/>
            <a:ext cx="2130425" cy="588010"/>
          </a:xfrm>
          <a:prstGeom prst="roundRect">
            <a:avLst/>
          </a:prstGeom>
          <a:solidFill>
            <a:srgbClr val="F7FC7E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>
                <a:solidFill>
                  <a:schemeClr val="tx2">
                    <a:lumMod val="75000"/>
                    <a:lumOff val="25000"/>
                  </a:schemeClr>
                </a:solidFill>
                <a:latin typeface="Comic Sans MS" panose="030F0702030302020204" charset="0"/>
                <a:sym typeface="+mn-ea"/>
              </a:rPr>
              <a:t>Reporter</a:t>
            </a:r>
            <a:endParaRPr lang="en-US" altLang="zh-CN" sz="3200" b="1">
              <a:solidFill>
                <a:schemeClr val="tx2">
                  <a:lumMod val="75000"/>
                  <a:lumOff val="25000"/>
                </a:schemeClr>
              </a:solidFill>
              <a:latin typeface="Comic Sans MS" panose="030F0702030302020204" charset="0"/>
              <a:sym typeface="+mn-ea"/>
            </a:endParaRPr>
          </a:p>
        </p:txBody>
      </p:sp>
      <p:sp>
        <p:nvSpPr>
          <p:cNvPr id="27" name="圆角矩形 26"/>
          <p:cNvSpPr/>
          <p:nvPr/>
        </p:nvSpPr>
        <p:spPr>
          <a:xfrm>
            <a:off x="10639425" y="5664835"/>
            <a:ext cx="1234440" cy="58801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>
                <a:solidFill>
                  <a:schemeClr val="tx2">
                    <a:lumMod val="75000"/>
                    <a:lumOff val="25000"/>
                  </a:schemeClr>
                </a:solidFill>
                <a:latin typeface="Comic Sans MS" panose="030F0702030302020204" charset="0"/>
                <a:sym typeface="+mn-ea"/>
              </a:rPr>
              <a:t>S3</a:t>
            </a:r>
            <a:endParaRPr lang="en-US" altLang="zh-CN" sz="3200" b="1">
              <a:solidFill>
                <a:schemeClr val="tx2">
                  <a:lumMod val="75000"/>
                  <a:lumOff val="25000"/>
                </a:schemeClr>
              </a:solidFill>
              <a:latin typeface="Comic Sans MS" panose="030F0702030302020204" charset="0"/>
              <a:sym typeface="+mn-ea"/>
            </a:endParaRPr>
          </a:p>
        </p:txBody>
      </p:sp>
      <p:sp>
        <p:nvSpPr>
          <p:cNvPr id="28" name="云形标注 27"/>
          <p:cNvSpPr/>
          <p:nvPr/>
        </p:nvSpPr>
        <p:spPr>
          <a:xfrm>
            <a:off x="9145905" y="2480945"/>
            <a:ext cx="1376680" cy="600710"/>
          </a:xfrm>
          <a:prstGeom prst="cloudCallout">
            <a:avLst>
              <a:gd name="adj1" fmla="val 56791"/>
              <a:gd name="adj2" fmla="val 6104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rgbClr val="BBE0E3">
              <a:shade val="50000"/>
            </a:srgbClr>
          </a:lnRef>
          <a:fillRef idx="1">
            <a:srgbClr val="BBE0E3"/>
          </a:fillRef>
          <a:effectRef idx="0">
            <a:srgbClr val="BBE0E3"/>
          </a:effectRef>
          <a:fontRef idx="minor">
            <a:srgbClr val="FFFFFF"/>
          </a:fontRef>
        </p:style>
        <p:txBody>
          <a:bodyPr anchor="b" anchorCtr="0"/>
          <a:lstStyle/>
          <a:p>
            <a:pPr marL="0" marR="0" lvl="0" indent="0" algn="ctr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...</a:t>
            </a:r>
            <a:endParaRPr kumimoji="0" lang="en-US" altLang="zh-CN" sz="4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32" name="云形标注 31"/>
          <p:cNvSpPr/>
          <p:nvPr/>
        </p:nvSpPr>
        <p:spPr>
          <a:xfrm>
            <a:off x="9084945" y="3924935"/>
            <a:ext cx="1376680" cy="636270"/>
          </a:xfrm>
          <a:prstGeom prst="cloudCallout">
            <a:avLst>
              <a:gd name="adj1" fmla="val 56791"/>
              <a:gd name="adj2" fmla="val 6104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rgbClr val="BBE0E3">
              <a:shade val="50000"/>
            </a:srgbClr>
          </a:lnRef>
          <a:fillRef idx="1">
            <a:srgbClr val="BBE0E3"/>
          </a:fillRef>
          <a:effectRef idx="0">
            <a:srgbClr val="BBE0E3"/>
          </a:effectRef>
          <a:fontRef idx="minor">
            <a:srgbClr val="FFFFFF"/>
          </a:fontRef>
        </p:style>
        <p:txBody>
          <a:bodyPr anchor="b" anchorCtr="0"/>
          <a:lstStyle/>
          <a:p>
            <a:pPr marL="0" marR="0" lvl="0" indent="0" algn="ctr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...</a:t>
            </a:r>
            <a:endParaRPr kumimoji="0" lang="en-US" altLang="zh-CN" sz="4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33" name="云形标注 32"/>
          <p:cNvSpPr/>
          <p:nvPr/>
        </p:nvSpPr>
        <p:spPr>
          <a:xfrm>
            <a:off x="9145905" y="5676265"/>
            <a:ext cx="1376680" cy="636270"/>
          </a:xfrm>
          <a:prstGeom prst="cloudCallout">
            <a:avLst>
              <a:gd name="adj1" fmla="val 56791"/>
              <a:gd name="adj2" fmla="val 6104"/>
            </a:avLst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</p:spPr>
        <p:style>
          <a:lnRef idx="2">
            <a:srgbClr val="BBE0E3">
              <a:shade val="50000"/>
            </a:srgbClr>
          </a:lnRef>
          <a:fillRef idx="1">
            <a:srgbClr val="BBE0E3"/>
          </a:fillRef>
          <a:effectRef idx="0">
            <a:srgbClr val="BBE0E3"/>
          </a:effectRef>
          <a:fontRef idx="minor">
            <a:srgbClr val="FFFFFF"/>
          </a:fontRef>
        </p:style>
        <p:txBody>
          <a:bodyPr anchor="b" anchorCtr="0"/>
          <a:lstStyle/>
          <a:p>
            <a:pPr marL="0" marR="0" lvl="0" indent="0" algn="ctr" defTabSz="914400" rtl="0" eaLnBrk="1" fontAlgn="b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</a:rPr>
              <a:t>...</a:t>
            </a:r>
            <a:endParaRPr kumimoji="0" lang="en-US" altLang="zh-CN" sz="4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57835" y="2621280"/>
            <a:ext cx="16084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 b="1" i="1">
                <a:solidFill>
                  <a:schemeClr val="tx2">
                    <a:lumMod val="50000"/>
                    <a:lumOff val="50000"/>
                  </a:schemeClr>
                </a:solidFill>
                <a:latin typeface="华文隶书" panose="02010800040101010101" charset="-122"/>
                <a:ea typeface="华文隶书" panose="02010800040101010101" charset="-122"/>
              </a:rPr>
              <a:t>小记者</a:t>
            </a:r>
            <a:endParaRPr lang="zh-CN" altLang="en-US" sz="3200" b="1" i="1">
              <a:solidFill>
                <a:schemeClr val="tx2">
                  <a:lumMod val="50000"/>
                  <a:lumOff val="50000"/>
                </a:schemeClr>
              </a:solidFill>
              <a:latin typeface="华文隶书" panose="02010800040101010101" charset="-122"/>
              <a:ea typeface="华文隶书" panose="0201080004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8" name="图片 7" descr="图片包含 桌子, 游戏机, 纸, 书&#10;&#10;描述已自动生成"/>
          <p:cNvPicPr preferRelativeResize="0"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08" t="3695" r="4467"/>
          <a:stretch>
            <a:fillRect/>
          </a:stretch>
        </p:blipFill>
        <p:spPr>
          <a:xfrm>
            <a:off x="0" y="0"/>
            <a:ext cx="12192000" cy="685736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V="1">
            <a:off x="3128645" y="819785"/>
            <a:ext cx="3441700" cy="3048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sail up and down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696700" y="502285"/>
            <a:ext cx="495300" cy="495300"/>
          </a:xfrm>
          <a:prstGeom prst="rect">
            <a:avLst/>
          </a:prstGeom>
        </p:spPr>
      </p:pic>
      <p:pic>
        <p:nvPicPr>
          <p:cNvPr id="7" name="but they">
            <a:hlinkClick r:id="" action="ppaction://media"/>
          </p:cNvPr>
          <p:cNvPicPr/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696700" y="850265"/>
            <a:ext cx="495300" cy="495300"/>
          </a:xfrm>
          <a:prstGeom prst="rect">
            <a:avLst/>
          </a:prstGeom>
        </p:spPr>
      </p:pic>
      <p:pic>
        <p:nvPicPr>
          <p:cNvPr id="9" name="Do you think it's here">
            <a:hlinkClick r:id="" action="ppaction://media"/>
          </p:cNvPr>
          <p:cNvPicPr/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696700" y="1313815"/>
            <a:ext cx="495300" cy="495300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343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0" dur="416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4" dur="6096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20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>
                <p:cTn id="21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giphy 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29845"/>
            <a:ext cx="12125325" cy="6887845"/>
          </a:xfrm>
          <a:prstGeom prst="rect">
            <a:avLst/>
          </a:prstGeom>
        </p:spPr>
      </p:pic>
      <p:sp>
        <p:nvSpPr>
          <p:cNvPr id="12" name="圆角矩形 11"/>
          <p:cNvSpPr/>
          <p:nvPr/>
        </p:nvSpPr>
        <p:spPr>
          <a:xfrm>
            <a:off x="955675" y="410210"/>
            <a:ext cx="3542030" cy="588010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en-US" sz="3200" b="1">
                <a:solidFill>
                  <a:schemeClr val="tx2">
                    <a:lumMod val="75000"/>
                    <a:lumOff val="25000"/>
                  </a:schemeClr>
                </a:solidFill>
                <a:latin typeface="Comic Sans MS" panose="030F0702030302020204" charset="0"/>
                <a:sym typeface="+mn-ea"/>
              </a:rPr>
              <a:t>sail up and down</a:t>
            </a:r>
            <a:endParaRPr lang="zh-CN" altLang="en-US" sz="3200" b="1">
              <a:solidFill>
                <a:schemeClr val="tx2">
                  <a:lumMod val="75000"/>
                  <a:lumOff val="25000"/>
                </a:schemeClr>
              </a:solidFill>
              <a:latin typeface="Comic Sans MS" panose="030F0702030302020204" charset="0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 preferRelativeResize="0"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24" r="6256" b="5028"/>
          <a:stretch>
            <a:fillRect/>
          </a:stretch>
        </p:blipFill>
        <p:spPr>
          <a:xfrm>
            <a:off x="0" y="0"/>
            <a:ext cx="12192000" cy="6858635"/>
          </a:xfrm>
          <a:prstGeom prst="rect">
            <a:avLst/>
          </a:prstGeom>
        </p:spPr>
      </p:pic>
      <p:cxnSp>
        <p:nvCxnSpPr>
          <p:cNvPr id="4" name="直接连接符 3"/>
          <p:cNvCxnSpPr/>
          <p:nvPr/>
        </p:nvCxnSpPr>
        <p:spPr>
          <a:xfrm flipV="1">
            <a:off x="1478915" y="855345"/>
            <a:ext cx="2122170" cy="508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1731645" y="917575"/>
            <a:ext cx="1085850" cy="583565"/>
          </a:xfrm>
          <a:prstGeom prst="rect">
            <a:avLst/>
          </a:prstGeom>
          <a:solidFill>
            <a:srgbClr val="FDE11C"/>
          </a:solidFill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汉仪粗圆简" panose="02010600000101010101" charset="-122"/>
                <a:ea typeface="汉仪粗圆简" panose="02010600000101010101" charset="-122"/>
              </a:rPr>
              <a:t>展览</a:t>
            </a:r>
            <a:endParaRPr lang="zh-CN" altLang="en-US" sz="3200">
              <a:latin typeface="汉仪粗圆简" panose="02010600000101010101" charset="-122"/>
              <a:ea typeface="汉仪粗圆简" panose="02010600000101010101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5572125" y="865505"/>
            <a:ext cx="4752975" cy="1714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圆角矩形 5"/>
          <p:cNvSpPr/>
          <p:nvPr/>
        </p:nvSpPr>
        <p:spPr>
          <a:xfrm>
            <a:off x="2817495" y="2296160"/>
            <a:ext cx="2424430" cy="105727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513715" y="2567940"/>
            <a:ext cx="2184400" cy="94551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stop for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696700" y="-73025"/>
            <a:ext cx="495300" cy="495300"/>
          </a:xfrm>
          <a:prstGeom prst="rect">
            <a:avLst/>
          </a:prstGeom>
        </p:spPr>
      </p:pic>
      <p:pic>
        <p:nvPicPr>
          <p:cNvPr id="10" name="there is a photo">
            <a:hlinkClick r:id="" action="ppaction://media"/>
          </p:cNvPr>
          <p:cNvPicPr/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696700" y="360045"/>
            <a:ext cx="495300" cy="495300"/>
          </a:xfrm>
          <a:prstGeom prst="rect">
            <a:avLst/>
          </a:prstGeom>
        </p:spPr>
      </p:pic>
      <p:pic>
        <p:nvPicPr>
          <p:cNvPr id="11" name="a long neck">
            <a:hlinkClick r:id="" action="ppaction://media"/>
          </p:cNvPr>
          <p:cNvPicPr/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696700" y="781050"/>
            <a:ext cx="495300" cy="495300"/>
          </a:xfrm>
          <a:prstGeom prst="rect">
            <a:avLst/>
          </a:prstGeom>
        </p:spPr>
      </p:pic>
      <p:pic>
        <p:nvPicPr>
          <p:cNvPr id="12" name="humps">
            <a:hlinkClick r:id="" action="ppaction://media"/>
          </p:cNvPr>
          <p:cNvPicPr/>
          <p:nvPr>
            <a:audioFile r:link="rId9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696700" y="1276350"/>
            <a:ext cx="495300" cy="495300"/>
          </a:xfrm>
          <a:prstGeom prst="rect">
            <a:avLst/>
          </a:prstGeom>
        </p:spPr>
      </p:pic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4585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6" dur="320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3" dur="401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9" dur="3186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>
                <p:cTn id="33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>
                <p:cTn id="34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>
                <p:cTn id="35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24" grpId="0"/>
      <p:bldP spid="6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-12065" y="4135120"/>
            <a:ext cx="7416165" cy="2758440"/>
            <a:chOff x="-1692580" y="3383291"/>
            <a:chExt cx="7416165" cy="2956560"/>
          </a:xfrm>
        </p:grpSpPr>
        <p:sp>
          <p:nvSpPr>
            <p:cNvPr id="38" name="文本框 37"/>
            <p:cNvSpPr txBox="1"/>
            <p:nvPr/>
          </p:nvSpPr>
          <p:spPr>
            <a:xfrm>
              <a:off x="2572080" y="5602072"/>
              <a:ext cx="1539240" cy="691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600" b="1" dirty="0">
                  <a:latin typeface="Comic Sans MS" panose="030F0702030302020204" charset="0"/>
                </a:rPr>
                <a:t>… </a:t>
              </a:r>
              <a:endParaRPr lang="zh-CN" altLang="en-US" sz="3600" b="1" dirty="0">
                <a:latin typeface="Comic Sans MS" panose="030F0702030302020204" charset="0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-1692580" y="3383291"/>
              <a:ext cx="7416165" cy="2956560"/>
              <a:chOff x="-1692580" y="3383291"/>
              <a:chExt cx="7416165" cy="2956560"/>
            </a:xfrm>
          </p:grpSpPr>
          <p:pic>
            <p:nvPicPr>
              <p:cNvPr id="40" name="图片 39"/>
              <p:cNvPicPr>
                <a:picLocks noChangeAspect="1"/>
              </p:cNvPicPr>
              <p:nvPr/>
            </p:nvPicPr>
            <p:blipFill rotWithShape="1">
              <a:blip r:embed="rId1">
                <a:extLst>
                  <a:ext uri="{BEBA8EAE-BF5A-486C-A8C5-ECC9F3942E4B}">
                    <a14:imgProps xmlns:a14="http://schemas.microsoft.com/office/drawing/2010/main">
                      <a14:imgLayer r:embed="rId2">
                        <a14:imgEffect>
                          <a14:backgroundRemoval t="21389" b="43889" l="51771" r="62396">
                            <a14:foregroundMark x1="57135" y1="29259" x2="57135" y2="29259"/>
                            <a14:foregroundMark x1="54740" y1="30093" x2="54740" y2="30093"/>
                            <a14:foregroundMark x1="55260" y1="38333" x2="55260" y2="38333"/>
                            <a14:foregroundMark x1="54688" y1="38241" x2="54688" y2="38241"/>
                            <a14:foregroundMark x1="54896" y1="36759" x2="54896" y2="36759"/>
                            <a14:foregroundMark x1="54271" y1="40463" x2="54271" y2="40463"/>
                            <a14:foregroundMark x1="52969" y1="41481" x2="52969" y2="41481"/>
                            <a14:foregroundMark x1="52969" y1="42222" x2="52969" y2="42222"/>
                            <a14:foregroundMark x1="53021" y1="42315" x2="53021" y2="42315"/>
                            <a14:foregroundMark x1="53177" y1="42870" x2="53177" y2="42870"/>
                            <a14:foregroundMark x1="53958" y1="42685" x2="53958" y2="42685"/>
                            <a14:foregroundMark x1="54427" y1="42315" x2="54427" y2="42315"/>
                            <a14:foregroundMark x1="54427" y1="42315" x2="54427" y2="42315"/>
                            <a14:foregroundMark x1="54427" y1="42685" x2="54427" y2="42685"/>
                            <a14:foregroundMark x1="54219" y1="43056" x2="54219" y2="43056"/>
                            <a14:foregroundMark x1="54896" y1="43241" x2="54896" y2="43241"/>
                            <a14:foregroundMark x1="55260" y1="43056" x2="55260" y2="43056"/>
                            <a14:foregroundMark x1="55469" y1="42685" x2="55469" y2="42685"/>
                            <a14:foregroundMark x1="54323" y1="42500" x2="54323" y2="42500"/>
                            <a14:foregroundMark x1="52292" y1="43333" x2="52292" y2="43333"/>
                            <a14:foregroundMark x1="51979" y1="43056" x2="51979" y2="43056"/>
                            <a14:foregroundMark x1="51979" y1="43056" x2="51979" y2="43056"/>
                            <a14:foregroundMark x1="51979" y1="43148" x2="51771" y2="43519"/>
                            <a14:foregroundMark x1="55208" y1="43889" x2="55208" y2="43889"/>
                            <a14:foregroundMark x1="57396" y1="43056" x2="57396" y2="43056"/>
                            <a14:foregroundMark x1="56615" y1="43704" x2="56615" y2="43704"/>
                            <a14:foregroundMark x1="56615" y1="43611" x2="56615" y2="43611"/>
                            <a14:foregroundMark x1="56719" y1="43333" x2="56719" y2="43333"/>
                            <a14:foregroundMark x1="56771" y1="43241" x2="56771" y2="43241"/>
                            <a14:foregroundMark x1="56771" y1="43241" x2="56771" y2="43241"/>
                            <a14:foregroundMark x1="56771" y1="43056" x2="56771" y2="43056"/>
                            <a14:foregroundMark x1="56406" y1="43056" x2="56406" y2="43056"/>
                            <a14:foregroundMark x1="56406" y1="43056" x2="56406" y2="43056"/>
                            <a14:foregroundMark x1="56771" y1="42593" x2="56771" y2="42593"/>
                            <a14:foregroundMark x1="57135" y1="42222" x2="57135" y2="42222"/>
                            <a14:foregroundMark x1="57240" y1="42130" x2="57240" y2="42130"/>
                            <a14:foregroundMark x1="57448" y1="41759" x2="57448" y2="41759"/>
                            <a14:foregroundMark x1="57969" y1="41574" x2="57969" y2="41574"/>
                            <a14:foregroundMark x1="58333" y1="41296" x2="58333" y2="41296"/>
                            <a14:foregroundMark x1="58438" y1="41296" x2="58438" y2="41296"/>
                            <a14:foregroundMark x1="59219" y1="41296" x2="59219" y2="41296"/>
                            <a14:foregroundMark x1="59427" y1="41296" x2="59427" y2="41296"/>
                            <a14:foregroundMark x1="59948" y1="41296" x2="59948" y2="41296"/>
                            <a14:foregroundMark x1="60313" y1="41111" x2="60313" y2="41111"/>
                            <a14:foregroundMark x1="60833" y1="40833" x2="60833" y2="40833"/>
                            <a14:foregroundMark x1="61042" y1="40556" x2="61042" y2="40556"/>
                            <a14:foregroundMark x1="61146" y1="39815" x2="61146" y2="39815"/>
                            <a14:foregroundMark x1="61302" y1="39352" x2="61302" y2="39352"/>
                            <a14:foregroundMark x1="61302" y1="38981" x2="61302" y2="38981"/>
                            <a14:foregroundMark x1="61042" y1="38611" x2="60365" y2="38333"/>
                            <a14:foregroundMark x1="60208" y1="38333" x2="60000" y2="38333"/>
                            <a14:foregroundMark x1="59688" y1="37963" x2="59688" y2="37963"/>
                            <a14:foregroundMark x1="59479" y1="37222" x2="59479" y2="37222"/>
                            <a14:foregroundMark x1="61406" y1="40833" x2="61406" y2="40833"/>
                            <a14:foregroundMark x1="61823" y1="41667" x2="61823" y2="41667"/>
                            <a14:foregroundMark x1="61927" y1="42685" x2="61927" y2="42685"/>
                            <a14:foregroundMark x1="61927" y1="42778" x2="61927" y2="42778"/>
                            <a14:foregroundMark x1="62031" y1="43056" x2="62031" y2="43056"/>
                            <a14:foregroundMark x1="62083" y1="43519" x2="62083" y2="43519"/>
                            <a14:foregroundMark x1="62083" y1="43519" x2="62083" y2="43519"/>
                            <a14:foregroundMark x1="62083" y1="43519" x2="62083" y2="43519"/>
                            <a14:foregroundMark x1="62083" y1="43519" x2="62083" y2="43519"/>
                            <a14:foregroundMark x1="61302" y1="43333" x2="61302" y2="43333"/>
                            <a14:foregroundMark x1="60729" y1="43333" x2="60729" y2="43333"/>
                            <a14:foregroundMark x1="59844" y1="43704" x2="59844" y2="43704"/>
                            <a14:foregroundMark x1="59167" y1="43889" x2="59167" y2="43889"/>
                            <a14:foregroundMark x1="60365" y1="43889" x2="60365" y2="43889"/>
                            <a14:foregroundMark x1="61146" y1="43796" x2="61146" y2="43796"/>
                            <a14:foregroundMark x1="61667" y1="43889" x2="61667" y2="43889"/>
                            <a14:foregroundMark x1="62344" y1="43333" x2="62344" y2="43333"/>
                            <a14:foregroundMark x1="62344" y1="42500" x2="62344" y2="42500"/>
                            <a14:foregroundMark x1="62396" y1="43889" x2="62396" y2="43889"/>
                            <a14:foregroundMark x1="55781" y1="21389" x2="55781" y2="21389"/>
                          </a14:backgroundRemoval>
                        </a14:imgEffect>
                      </a14:imgLayer>
                    </a14:imgProps>
                  </a:ext>
                </a:extLst>
              </a:blip>
              <a:srcRect l="51239" t="19261" r="37344" b="55936"/>
              <a:stretch>
                <a:fillRect/>
              </a:stretch>
            </p:blipFill>
            <p:spPr>
              <a:xfrm flipH="1">
                <a:off x="-1692580" y="4867768"/>
                <a:ext cx="1069022" cy="1368686"/>
              </a:xfrm>
              <a:prstGeom prst="rect">
                <a:avLst/>
              </a:prstGeom>
            </p:spPr>
          </p:pic>
          <p:sp>
            <p:nvSpPr>
              <p:cNvPr id="41" name="文本框 40"/>
              <p:cNvSpPr txBox="1"/>
              <p:nvPr/>
            </p:nvSpPr>
            <p:spPr>
              <a:xfrm>
                <a:off x="-233350" y="4815216"/>
                <a:ext cx="3683000" cy="6254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b="1" dirty="0">
                    <a:latin typeface="Comic Sans MS" panose="030F0702030302020204" charset="0"/>
                  </a:rPr>
                  <a:t>Does it have … ?</a:t>
                </a:r>
                <a:endParaRPr lang="zh-CN" altLang="en-US" sz="3200" b="1" dirty="0">
                  <a:latin typeface="Comic Sans MS" panose="030F0702030302020204" charset="0"/>
                </a:endParaRPr>
              </a:p>
            </p:txBody>
          </p:sp>
          <p:sp>
            <p:nvSpPr>
              <p:cNvPr id="42" name="文本框 41"/>
              <p:cNvSpPr txBox="1"/>
              <p:nvPr/>
            </p:nvSpPr>
            <p:spPr>
              <a:xfrm>
                <a:off x="-119050" y="3714126"/>
                <a:ext cx="5770880" cy="6254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b="1" dirty="0">
                    <a:solidFill>
                      <a:srgbClr val="005099"/>
                    </a:solidFill>
                    <a:latin typeface="Comic Sans MS" panose="030F0702030302020204" charset="0"/>
                  </a:rPr>
                  <a:t>Look at the photo/model…</a:t>
                </a:r>
                <a:endParaRPr lang="en-US" altLang="zh-CN" sz="3200" b="1" dirty="0">
                  <a:solidFill>
                    <a:srgbClr val="005099"/>
                  </a:solidFill>
                  <a:latin typeface="Comic Sans MS" panose="030F0702030302020204" charset="0"/>
                </a:endParaRPr>
              </a:p>
            </p:txBody>
          </p:sp>
          <p:sp>
            <p:nvSpPr>
              <p:cNvPr id="43" name="对话气泡: 圆角矩形 42"/>
              <p:cNvSpPr/>
              <p:nvPr/>
            </p:nvSpPr>
            <p:spPr>
              <a:xfrm>
                <a:off x="-366700" y="3383291"/>
                <a:ext cx="5790565" cy="2956560"/>
              </a:xfrm>
              <a:prstGeom prst="wedgeRoundRectCallout">
                <a:avLst>
                  <a:gd name="adj1" fmla="val -60142"/>
                  <a:gd name="adj2" fmla="val 13762"/>
                  <a:gd name="adj3" fmla="val 16667"/>
                </a:avLst>
              </a:prstGeom>
              <a:noFill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noFill/>
                </a:endParaRP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545868" y="4231890"/>
                <a:ext cx="2026788" cy="6254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b="1" dirty="0">
                    <a:latin typeface="Comic Sans MS" panose="030F0702030302020204" charset="0"/>
                  </a:rPr>
                  <a:t>Is it… ?</a:t>
                </a:r>
                <a:endParaRPr lang="zh-CN" altLang="en-US" sz="3200" b="1" dirty="0">
                  <a:latin typeface="Comic Sans MS" panose="030F0702030302020204" charset="0"/>
                </a:endParaRPr>
              </a:p>
            </p:txBody>
          </p:sp>
          <p:sp>
            <p:nvSpPr>
              <p:cNvPr id="45" name="文本框 44"/>
              <p:cNvSpPr txBox="1"/>
              <p:nvPr/>
            </p:nvSpPr>
            <p:spPr>
              <a:xfrm>
                <a:off x="277190" y="5398781"/>
                <a:ext cx="4582795" cy="6914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600" dirty="0">
                    <a:latin typeface="Comic Sans MS" panose="030F0702030302020204" charset="0"/>
                  </a:rPr>
                  <a:t>What can it do?</a:t>
                </a:r>
                <a:endParaRPr lang="zh-CN" altLang="en-US" sz="3600" dirty="0">
                  <a:latin typeface="Comic Sans MS" panose="030F0702030302020204" charset="0"/>
                </a:endParaRPr>
              </a:p>
            </p:txBody>
          </p:sp>
          <p:sp>
            <p:nvSpPr>
              <p:cNvPr id="46" name="文本框 45"/>
              <p:cNvSpPr txBox="1"/>
              <p:nvPr/>
            </p:nvSpPr>
            <p:spPr>
              <a:xfrm>
                <a:off x="2984640" y="4231505"/>
                <a:ext cx="2026788" cy="6254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b="1" dirty="0">
                    <a:latin typeface="Comic Sans MS" panose="030F0702030302020204" charset="0"/>
                  </a:rPr>
                  <a:t>What … ?</a:t>
                </a:r>
                <a:endParaRPr lang="zh-CN" altLang="en-US" sz="3200" b="1" dirty="0">
                  <a:latin typeface="Comic Sans MS" panose="030F0702030302020204" charset="0"/>
                </a:endParaRP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3123895" y="4876811"/>
                <a:ext cx="2599690" cy="62547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3200" b="1" dirty="0">
                    <a:latin typeface="Comic Sans MS" panose="030F0702030302020204" charset="0"/>
                  </a:rPr>
                  <a:t>Where … ?</a:t>
                </a:r>
                <a:endParaRPr lang="zh-CN" altLang="en-US" sz="3200" b="1" dirty="0">
                  <a:latin typeface="Comic Sans MS" panose="030F0702030302020204" charset="0"/>
                </a:endParaRPr>
              </a:p>
            </p:txBody>
          </p:sp>
        </p:grpSp>
      </p:grpSp>
      <p:grpSp>
        <p:nvGrpSpPr>
          <p:cNvPr id="48" name="组合 47"/>
          <p:cNvGrpSpPr/>
          <p:nvPr/>
        </p:nvGrpSpPr>
        <p:grpSpPr>
          <a:xfrm>
            <a:off x="7104380" y="4139565"/>
            <a:ext cx="5036184" cy="2650515"/>
            <a:chOff x="4478858" y="3080396"/>
            <a:chExt cx="5198655" cy="2650515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59630" b="83704" l="40573" r="51042">
                          <a14:foregroundMark x1="44479" y1="81759" x2="44479" y2="81759"/>
                          <a14:foregroundMark x1="43698" y1="82593" x2="43698" y2="82593"/>
                          <a14:foregroundMark x1="42552" y1="83704" x2="42552" y2="83704"/>
                          <a14:foregroundMark x1="42552" y1="83704" x2="42552" y2="83704"/>
                          <a14:foregroundMark x1="42552" y1="83704" x2="42552" y2="83704"/>
                          <a14:foregroundMark x1="42344" y1="82593" x2="42344" y2="82593"/>
                          <a14:foregroundMark x1="42344" y1="82593" x2="42344" y2="82593"/>
                          <a14:foregroundMark x1="42344" y1="82407" x2="42344" y2="82407"/>
                          <a14:foregroundMark x1="42344" y1="81481" x2="42344" y2="81481"/>
                          <a14:foregroundMark x1="42552" y1="80833" x2="42552" y2="80833"/>
                          <a14:foregroundMark x1="42813" y1="80648" x2="42813" y2="80648"/>
                          <a14:foregroundMark x1="42969" y1="80648" x2="42969" y2="80648"/>
                          <a14:foregroundMark x1="43177" y1="80648" x2="43229" y2="81111"/>
                          <a14:foregroundMark x1="43229" y1="81944" x2="43229" y2="81944"/>
                          <a14:foregroundMark x1="43229" y1="82037" x2="43229" y2="82037"/>
                          <a14:foregroundMark x1="42969" y1="81944" x2="42969" y2="81944"/>
                          <a14:foregroundMark x1="42969" y1="82407" x2="42969" y2="82407"/>
                          <a14:foregroundMark x1="42969" y1="82407" x2="42969" y2="82407"/>
                          <a14:foregroundMark x1="42188" y1="82407" x2="42188" y2="82407"/>
                          <a14:foregroundMark x1="42188" y1="82407" x2="42188" y2="82407"/>
                          <a14:foregroundMark x1="41927" y1="82407" x2="41927" y2="82407"/>
                          <a14:foregroundMark x1="41823" y1="82037" x2="41823" y2="82037"/>
                          <a14:foregroundMark x1="41823" y1="81759" x2="41823" y2="81759"/>
                          <a14:foregroundMark x1="42240" y1="80463" x2="42240" y2="80463"/>
                          <a14:foregroundMark x1="42448" y1="80185" x2="42448" y2="80185"/>
                          <a14:foregroundMark x1="42865" y1="79815" x2="42865" y2="79815"/>
                          <a14:foregroundMark x1="43177" y1="79722" x2="43177" y2="79722"/>
                          <a14:foregroundMark x1="43698" y1="78889" x2="43698" y2="78889"/>
                          <a14:foregroundMark x1="44323" y1="78889" x2="44323" y2="78889"/>
                          <a14:foregroundMark x1="44479" y1="78889" x2="44479" y2="78889"/>
                          <a14:foregroundMark x1="44583" y1="78889" x2="44583" y2="78889"/>
                          <a14:foregroundMark x1="44583" y1="78889" x2="44583" y2="78889"/>
                          <a14:foregroundMark x1="44323" y1="78148" x2="44323" y2="78148"/>
                          <a14:foregroundMark x1="44219" y1="77778" x2="44219" y2="77778"/>
                          <a14:foregroundMark x1="43594" y1="77500" x2="43594" y2="77500"/>
                          <a14:foregroundMark x1="43854" y1="78241" x2="43854" y2="78241"/>
                          <a14:foregroundMark x1="43854" y1="78241" x2="43854" y2="78241"/>
                          <a14:foregroundMark x1="43958" y1="78241" x2="44427" y2="78889"/>
                          <a14:foregroundMark x1="44427" y1="78889" x2="44427" y2="78889"/>
                          <a14:foregroundMark x1="44479" y1="80370" x2="44479" y2="80926"/>
                          <a14:foregroundMark x1="44583" y1="81111" x2="44740" y2="81944"/>
                          <a14:foregroundMark x1="44740" y1="82037" x2="45104" y2="83148"/>
                          <a14:foregroundMark x1="45208" y1="83148" x2="45208" y2="83148"/>
                          <a14:foregroundMark x1="43802" y1="83333" x2="43802" y2="83333"/>
                          <a14:foregroundMark x1="43490" y1="83333" x2="43490" y2="83333"/>
                          <a14:foregroundMark x1="43073" y1="82870" x2="43073" y2="82870"/>
                          <a14:foregroundMark x1="42813" y1="82870" x2="42813" y2="82870"/>
                          <a14:foregroundMark x1="42604" y1="82870" x2="42604" y2="82870"/>
                          <a14:foregroundMark x1="42083" y1="83519" x2="42083" y2="83519"/>
                          <a14:foregroundMark x1="41615" y1="83519" x2="41615" y2="83519"/>
                          <a14:foregroundMark x1="44063" y1="83333" x2="44063" y2="83333"/>
                          <a14:foregroundMark x1="45833" y1="83333" x2="45833" y2="83333"/>
                          <a14:foregroundMark x1="47083" y1="82222" x2="47083" y2="82222"/>
                          <a14:foregroundMark x1="47083" y1="82222" x2="47083" y2="82222"/>
                          <a14:foregroundMark x1="47813" y1="82222" x2="47813" y2="82222"/>
                          <a14:foregroundMark x1="48177" y1="81944" x2="48177" y2="81944"/>
                          <a14:foregroundMark x1="48229" y1="81481" x2="48229" y2="81481"/>
                          <a14:foregroundMark x1="47865" y1="80833" x2="47865" y2="80833"/>
                          <a14:foregroundMark x1="47240" y1="80833" x2="47240" y2="80833"/>
                          <a14:foregroundMark x1="46719" y1="80926" x2="46719" y2="80926"/>
                          <a14:foregroundMark x1="46615" y1="80926" x2="46615" y2="80926"/>
                          <a14:foregroundMark x1="46563" y1="80926" x2="46563" y2="80926"/>
                          <a14:foregroundMark x1="46563" y1="80926" x2="46563" y2="80926"/>
                          <a14:foregroundMark x1="46823" y1="80926" x2="46823" y2="80926"/>
                          <a14:foregroundMark x1="47083" y1="81296" x2="47083" y2="81296"/>
                          <a14:foregroundMark x1="47240" y1="82037" x2="47240" y2="82037"/>
                          <a14:foregroundMark x1="46823" y1="82593" x2="46823" y2="82593"/>
                          <a14:foregroundMark x1="46563" y1="82870" x2="46563" y2="82870"/>
                          <a14:foregroundMark x1="45990" y1="82870" x2="45990" y2="82870"/>
                          <a14:foregroundMark x1="45990" y1="82870" x2="45990" y2="82870"/>
                          <a14:foregroundMark x1="46458" y1="83148" x2="46458" y2="83148"/>
                          <a14:foregroundMark x1="47604" y1="82685" x2="47604" y2="82685"/>
                          <a14:foregroundMark x1="48333" y1="82870" x2="48333" y2="82870"/>
                          <a14:foregroundMark x1="48802" y1="82870" x2="48802" y2="82870"/>
                          <a14:foregroundMark x1="48958" y1="83056" x2="48958" y2="83056"/>
                          <a14:foregroundMark x1="48854" y1="83148" x2="48854" y2="83148"/>
                          <a14:foregroundMark x1="48698" y1="83148" x2="48698" y2="83148"/>
                          <a14:foregroundMark x1="48438" y1="83148" x2="48438" y2="83148"/>
                          <a14:foregroundMark x1="48438" y1="83148" x2="48438" y2="83148"/>
                          <a14:foregroundMark x1="47969" y1="83148" x2="47969" y2="83148"/>
                          <a14:foregroundMark x1="47708" y1="83148" x2="47448" y2="83333"/>
                          <a14:foregroundMark x1="47188" y1="83333" x2="47188" y2="83333"/>
                          <a14:foregroundMark x1="47188" y1="83333" x2="47188" y2="83333"/>
                          <a14:foregroundMark x1="48177" y1="80648" x2="48177" y2="80648"/>
                          <a14:foregroundMark x1="48177" y1="80648" x2="48177" y2="80648"/>
                          <a14:foregroundMark x1="47865" y1="79722" x2="47865" y2="79074"/>
                          <a14:foregroundMark x1="47813" y1="78704" x2="47813" y2="78704"/>
                          <a14:foregroundMark x1="47708" y1="78241" x2="47708" y2="78241"/>
                          <a14:foregroundMark x1="47708" y1="78241" x2="47708" y2="78241"/>
                          <a14:foregroundMark x1="47240" y1="78426" x2="47240" y2="78426"/>
                          <a14:foregroundMark x1="46979" y1="79537" x2="46979" y2="79537"/>
                          <a14:foregroundMark x1="45938" y1="79722" x2="45938" y2="79722"/>
                          <a14:foregroundMark x1="48698" y1="78704" x2="48698" y2="78704"/>
                          <a14:foregroundMark x1="48490" y1="79815" x2="48490" y2="79815"/>
                          <a14:foregroundMark x1="49219" y1="79815" x2="49219" y2="79815"/>
                          <a14:foregroundMark x1="49583" y1="80648" x2="49583" y2="80648"/>
                          <a14:foregroundMark x1="49583" y1="80648" x2="49583" y2="80648"/>
                          <a14:foregroundMark x1="49740" y1="80926" x2="49740" y2="80926"/>
                          <a14:foregroundMark x1="49844" y1="81111" x2="49844" y2="81111"/>
                          <a14:foregroundMark x1="49844" y1="81296" x2="49844" y2="81759"/>
                          <a14:foregroundMark x1="49844" y1="82037" x2="49688" y2="82593"/>
                          <a14:foregroundMark x1="49583" y1="82870" x2="49583" y2="82870"/>
                          <a14:foregroundMark x1="49479" y1="83056" x2="49479" y2="83056"/>
                          <a14:foregroundMark x1="49219" y1="81759" x2="49219" y2="81759"/>
                          <a14:foregroundMark x1="49219" y1="79352" x2="49219" y2="79352"/>
                          <a14:foregroundMark x1="49115" y1="78889" x2="49115" y2="78889"/>
                          <a14:foregroundMark x1="48958" y1="78611" x2="48958" y2="78611"/>
                          <a14:foregroundMark x1="48854" y1="78241" x2="48854" y2="78241"/>
                          <a14:foregroundMark x1="48802" y1="78148" x2="48802" y2="78148"/>
                          <a14:foregroundMark x1="50365" y1="80926" x2="50365" y2="80926"/>
                          <a14:foregroundMark x1="50469" y1="80926" x2="50469" y2="80926"/>
                          <a14:foregroundMark x1="50625" y1="81574" x2="50625" y2="81574"/>
                          <a14:foregroundMark x1="50625" y1="81944" x2="50625" y2="81944"/>
                          <a14:foregroundMark x1="50625" y1="82407" x2="50625" y2="82407"/>
                          <a14:foregroundMark x1="50625" y1="82685" x2="50625" y2="82685"/>
                          <a14:foregroundMark x1="50625" y1="83056" x2="50625" y2="83056"/>
                          <a14:foregroundMark x1="50729" y1="83148" x2="50729" y2="83148"/>
                          <a14:foregroundMark x1="50313" y1="83519" x2="50313" y2="83519"/>
                          <a14:foregroundMark x1="50000" y1="83519" x2="50000" y2="83519"/>
                          <a14:foregroundMark x1="49479" y1="83333" x2="49479" y2="83333"/>
                          <a14:foregroundMark x1="48958" y1="83056" x2="48958" y2="83056"/>
                          <a14:foregroundMark x1="48490" y1="83333" x2="48490" y2="83333"/>
                          <a14:foregroundMark x1="50469" y1="83148" x2="50469" y2="83148"/>
                          <a14:foregroundMark x1="47552" y1="59907" x2="47552" y2="59907"/>
                          <a14:foregroundMark x1="44323" y1="59722" x2="44323" y2="59722"/>
                          <a14:foregroundMark x1="46719" y1="59722" x2="46719" y2="59722"/>
                          <a14:foregroundMark x1="40677" y1="67500" x2="40677" y2="67500"/>
                          <a14:foregroundMark x1="40573" y1="69074" x2="40573" y2="69074"/>
                          <a14:foregroundMark x1="48438" y1="79259" x2="48438" y2="79259"/>
                          <a14:foregroundMark x1="48229" y1="77593" x2="48229" y2="77593"/>
                          <a14:foregroundMark x1="43177" y1="78426" x2="43177" y2="78426"/>
                        </a14:backgroundRemoval>
                      </a14:imgEffect>
                    </a14:imgLayer>
                  </a14:imgProps>
                </a:ext>
              </a:extLst>
            </a:blip>
            <a:srcRect l="39978" t="57641" r="47708" b="16222"/>
            <a:stretch>
              <a:fillRect/>
            </a:stretch>
          </p:blipFill>
          <p:spPr>
            <a:xfrm flipH="1">
              <a:off x="8413550" y="4576873"/>
              <a:ext cx="1263963" cy="1154038"/>
            </a:xfrm>
            <a:prstGeom prst="rect">
              <a:avLst/>
            </a:prstGeom>
          </p:spPr>
        </p:pic>
        <p:sp>
          <p:nvSpPr>
            <p:cNvPr id="50" name="对话气泡: 圆角矩形 49"/>
            <p:cNvSpPr/>
            <p:nvPr/>
          </p:nvSpPr>
          <p:spPr>
            <a:xfrm>
              <a:off x="4478858" y="3080396"/>
              <a:ext cx="3818203" cy="2560320"/>
            </a:xfrm>
            <a:prstGeom prst="wedgeRoundRectCallout">
              <a:avLst>
                <a:gd name="adj1" fmla="val 66921"/>
                <a:gd name="adj2" fmla="val 16225"/>
                <a:gd name="adj3" fmla="val 16667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4700412" y="3345826"/>
              <a:ext cx="3554698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latin typeface="Comic Sans MS" panose="030F0702030302020204" charset="0"/>
                </a:rPr>
                <a:t>It’s cool/tall/…</a:t>
              </a:r>
              <a:r>
                <a:rPr lang="en-US" altLang="zh-CN" sz="2400" dirty="0">
                  <a:latin typeface="Comic Sans MS" panose="030F0702030302020204" charset="0"/>
                </a:rPr>
                <a:t> </a:t>
              </a:r>
              <a:endParaRPr lang="zh-CN" altLang="en-US" sz="2400" dirty="0">
                <a:latin typeface="Comic Sans MS" panose="030F0702030302020204" charset="0"/>
              </a:endParaRPr>
            </a:p>
          </p:txBody>
        </p:sp>
        <p:sp>
          <p:nvSpPr>
            <p:cNvPr id="52" name="文本框 51"/>
            <p:cNvSpPr txBox="1"/>
            <p:nvPr/>
          </p:nvSpPr>
          <p:spPr>
            <a:xfrm>
              <a:off x="4788248" y="3867161"/>
              <a:ext cx="2611454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latin typeface="Comic Sans MS" panose="030F0702030302020204" charset="0"/>
                </a:rPr>
                <a:t>It has … </a:t>
              </a:r>
              <a:endParaRPr lang="zh-CN" altLang="en-US" sz="3200" b="1" dirty="0">
                <a:latin typeface="Comic Sans MS" panose="030F0702030302020204" charset="0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4714177" y="4411991"/>
              <a:ext cx="2905767" cy="5835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latin typeface="Comic Sans MS" panose="030F0702030302020204" charset="0"/>
                </a:rPr>
                <a:t>It lives in … </a:t>
              </a:r>
              <a:endParaRPr lang="en-US" altLang="zh-CN" sz="3200" b="1" dirty="0">
                <a:latin typeface="Comic Sans MS" panose="030F0702030302020204" charset="0"/>
              </a:endParaRP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4788247" y="4954916"/>
              <a:ext cx="1836015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 dirty="0">
                  <a:latin typeface="Comic Sans MS" panose="030F0702030302020204" charset="0"/>
                </a:rPr>
                <a:t>It can… </a:t>
              </a:r>
              <a:endParaRPr lang="zh-CN" altLang="en-US" sz="2800" b="1" dirty="0">
                <a:latin typeface="Comic Sans MS" panose="030F0702030302020204" charset="0"/>
              </a:endParaRPr>
            </a:p>
          </p:txBody>
        </p:sp>
      </p:grpSp>
      <p:pic>
        <p:nvPicPr>
          <p:cNvPr id="56" name="图片 55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8704" b="75926" l="31875" r="67448">
                        <a14:foregroundMark x1="33802" y1="57315" x2="33802" y2="57315"/>
                        <a14:foregroundMark x1="34271" y1="66574" x2="34271" y2="66574"/>
                        <a14:foregroundMark x1="36406" y1="69074" x2="36406" y2="69074"/>
                        <a14:foregroundMark x1="39271" y1="71019" x2="39271" y2="71019"/>
                        <a14:foregroundMark x1="42031" y1="70648" x2="42031" y2="70648"/>
                        <a14:foregroundMark x1="41198" y1="68333" x2="41198" y2="68333"/>
                        <a14:foregroundMark x1="38854" y1="65278" x2="38854" y2="65278"/>
                        <a14:foregroundMark x1="38281" y1="56019" x2="38281" y2="56019"/>
                        <a14:foregroundMark x1="37448" y1="54630" x2="37448" y2="54630"/>
                        <a14:foregroundMark x1="42135" y1="69722" x2="42135" y2="69722"/>
                        <a14:foregroundMark x1="40417" y1="67037" x2="40417" y2="67037"/>
                        <a14:foregroundMark x1="35313" y1="67593" x2="35313" y2="67593"/>
                        <a14:foregroundMark x1="34115" y1="68333" x2="34115" y2="68333"/>
                        <a14:foregroundMark x1="34219" y1="70093" x2="34219" y2="70093"/>
                        <a14:foregroundMark x1="31979" y1="67222" x2="31979" y2="67222"/>
                        <a14:foregroundMark x1="31875" y1="59074" x2="31875" y2="59074"/>
                        <a14:foregroundMark x1="34375" y1="68889" x2="34375" y2="68889"/>
                        <a14:foregroundMark x1="40313" y1="50926" x2="40313" y2="50926"/>
                        <a14:foregroundMark x1="39688" y1="49815" x2="39688" y2="49815"/>
                        <a14:foregroundMark x1="40000" y1="51296" x2="40000" y2="51296"/>
                        <a14:foregroundMark x1="40781" y1="51574" x2="40781" y2="51574"/>
                        <a14:foregroundMark x1="41198" y1="51574" x2="41198" y2="51574"/>
                        <a14:foregroundMark x1="40781" y1="50370" x2="40781" y2="50370"/>
                        <a14:foregroundMark x1="39792" y1="74352" x2="39792" y2="74352"/>
                        <a14:foregroundMark x1="46979" y1="74907" x2="46979" y2="74907"/>
                        <a14:foregroundMark x1="44375" y1="74722" x2="44375" y2="74722"/>
                        <a14:foregroundMark x1="42240" y1="74907" x2="42240" y2="74907"/>
                        <a14:foregroundMark x1="40469" y1="74907" x2="40469" y2="74907"/>
                        <a14:foregroundMark x1="45469" y1="75278" x2="45469" y2="75278"/>
                        <a14:foregroundMark x1="45365" y1="75093" x2="45365" y2="75093"/>
                        <a14:foregroundMark x1="45677" y1="74722" x2="45677" y2="74722"/>
                        <a14:foregroundMark x1="45990" y1="75093" x2="45990" y2="75093"/>
                        <a14:foregroundMark x1="44635" y1="75278" x2="44635" y2="75278"/>
                        <a14:foregroundMark x1="42604" y1="75093" x2="42604" y2="75093"/>
                        <a14:foregroundMark x1="46510" y1="75463" x2="46510" y2="75463"/>
                        <a14:foregroundMark x1="47500" y1="75463" x2="47500" y2="75463"/>
                        <a14:foregroundMark x1="45781" y1="75278" x2="45781" y2="75278"/>
                        <a14:foregroundMark x1="53906" y1="74907" x2="53906" y2="74907"/>
                        <a14:foregroundMark x1="53594" y1="75463" x2="53594" y2="75463"/>
                        <a14:foregroundMark x1="53594" y1="75463" x2="53594" y2="75463"/>
                        <a14:foregroundMark x1="66094" y1="60000" x2="66094" y2="60000"/>
                        <a14:foregroundMark x1="66302" y1="73333" x2="66302" y2="73333"/>
                        <a14:foregroundMark x1="66302" y1="73333" x2="66302" y2="73333"/>
                        <a14:foregroundMark x1="67031" y1="74167" x2="67031" y2="74167"/>
                        <a14:foregroundMark x1="67240" y1="74352" x2="67240" y2="74352"/>
                        <a14:foregroundMark x1="67448" y1="75926" x2="67448" y2="75926"/>
                        <a14:foregroundMark x1="51563" y1="75463" x2="51563" y2="75463"/>
                        <a14:foregroundMark x1="50677" y1="75463" x2="50677" y2="75463"/>
                        <a14:foregroundMark x1="51146" y1="75093" x2="51146" y2="75093"/>
                        <a14:foregroundMark x1="50885" y1="75463" x2="50885" y2="75463"/>
                        <a14:foregroundMark x1="47917" y1="75463" x2="47917" y2="75463"/>
                        <a14:foregroundMark x1="39271" y1="50926" x2="39271" y2="50926"/>
                        <a14:foregroundMark x1="39375" y1="50926" x2="39375" y2="50926"/>
                        <a14:foregroundMark x1="51146" y1="18704" x2="51146" y2="18704"/>
                      </a14:backgroundRemoval>
                    </a14:imgEffect>
                  </a14:imgLayer>
                </a14:imgProps>
              </a:ext>
            </a:extLst>
          </a:blip>
          <a:srcRect l="31392" t="12371" r="32268" b="24231"/>
          <a:stretch>
            <a:fillRect/>
          </a:stretch>
        </p:blipFill>
        <p:spPr>
          <a:xfrm>
            <a:off x="6114858" y="881537"/>
            <a:ext cx="3174766" cy="2911798"/>
          </a:xfrm>
          <a:prstGeom prst="rect">
            <a:avLst/>
          </a:prstGeom>
        </p:spPr>
      </p:pic>
      <p:pic>
        <p:nvPicPr>
          <p:cNvPr id="59" name="图片 58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7130" b="73519" l="31563" r="65729">
                        <a14:foregroundMark x1="32917" y1="30648" x2="32917" y2="30648"/>
                        <a14:foregroundMark x1="31563" y1="28056" x2="31563" y2="28056"/>
                        <a14:foregroundMark x1="49271" y1="66481" x2="49271" y2="66481"/>
                        <a14:foregroundMark x1="49375" y1="62315" x2="49375" y2="62315"/>
                        <a14:foregroundMark x1="47656" y1="64722" x2="47656" y2="64722"/>
                        <a14:foregroundMark x1="45573" y1="63704" x2="45573" y2="63704"/>
                        <a14:foregroundMark x1="44427" y1="65278" x2="44427" y2="65278"/>
                        <a14:foregroundMark x1="43542" y1="72963" x2="43542" y2="72963"/>
                        <a14:foregroundMark x1="47760" y1="72963" x2="47760" y2="72963"/>
                        <a14:foregroundMark x1="43906" y1="72500" x2="43906" y2="72500"/>
                        <a14:foregroundMark x1="43646" y1="72963" x2="43646" y2="72963"/>
                        <a14:foregroundMark x1="43333" y1="72685" x2="43333" y2="72685"/>
                        <a14:foregroundMark x1="43333" y1="72685" x2="43333" y2="72685"/>
                        <a14:foregroundMark x1="44948" y1="71944" x2="44948" y2="71944"/>
                        <a14:foregroundMark x1="61146" y1="70185" x2="61146" y2="70185"/>
                        <a14:foregroundMark x1="62396" y1="68796" x2="62396" y2="68796"/>
                        <a14:foregroundMark x1="64427" y1="71204" x2="64427" y2="71204"/>
                        <a14:foregroundMark x1="64948" y1="71204" x2="64948" y2="71204"/>
                        <a14:foregroundMark x1="65052" y1="71204" x2="65052" y2="71204"/>
                        <a14:foregroundMark x1="64427" y1="71204" x2="64427" y2="71204"/>
                        <a14:foregroundMark x1="64427" y1="71204" x2="64427" y2="71204"/>
                        <a14:foregroundMark x1="64115" y1="71204" x2="64115" y2="71204"/>
                        <a14:foregroundMark x1="63281" y1="70185" x2="63281" y2="70185"/>
                        <a14:foregroundMark x1="60625" y1="65648" x2="60625" y2="65648"/>
                        <a14:foregroundMark x1="60625" y1="65463" x2="60625" y2="65463"/>
                        <a14:foregroundMark x1="57760" y1="57870" x2="57656" y2="56852"/>
                        <a14:foregroundMark x1="57448" y1="55463" x2="57448" y2="54537"/>
                        <a14:foregroundMark x1="57448" y1="53519" x2="57760" y2="51944"/>
                        <a14:foregroundMark x1="58542" y1="46667" x2="58646" y2="46111"/>
                        <a14:foregroundMark x1="58646" y1="44722" x2="58438" y2="42963"/>
                        <a14:foregroundMark x1="57760" y1="41019" x2="57552" y2="40185"/>
                        <a14:foregroundMark x1="59375" y1="35741" x2="59375" y2="35741"/>
                        <a14:foregroundMark x1="62760" y1="38241" x2="62760" y2="38241"/>
                        <a14:foregroundMark x1="62552" y1="36481" x2="62552" y2="36481"/>
                        <a14:foregroundMark x1="59062" y1="35463" x2="59062" y2="35463"/>
                        <a14:foregroundMark x1="59583" y1="56296" x2="59583" y2="56296"/>
                        <a14:foregroundMark x1="59375" y1="52963" x2="59375" y2="52963"/>
                        <a14:foregroundMark x1="59896" y1="50000" x2="59896" y2="50000"/>
                        <a14:foregroundMark x1="60417" y1="50000" x2="60417" y2="50000"/>
                        <a14:foregroundMark x1="61458" y1="52130" x2="61458" y2="52130"/>
                        <a14:foregroundMark x1="62187" y1="54352" x2="62187" y2="54352"/>
                        <a14:foregroundMark x1="63177" y1="56296" x2="63177" y2="56296"/>
                        <a14:foregroundMark x1="64219" y1="58611" x2="64219" y2="58611"/>
                        <a14:foregroundMark x1="65052" y1="61574" x2="65052" y2="61574"/>
                        <a14:foregroundMark x1="64427" y1="64537" x2="64427" y2="64537"/>
                        <a14:foregroundMark x1="65260" y1="67222" x2="65260" y2="67222"/>
                        <a14:foregroundMark x1="65365" y1="70185" x2="65365" y2="70185"/>
                        <a14:foregroundMark x1="65781" y1="71944" x2="65781" y2="71944"/>
                        <a14:foregroundMark x1="65677" y1="72685" x2="65677" y2="72685"/>
                        <a14:foregroundMark x1="64219" y1="72685" x2="64219" y2="72685"/>
                        <a14:foregroundMark x1="59896" y1="67037" x2="59896" y2="67037"/>
                        <a14:foregroundMark x1="57917" y1="68426" x2="57917" y2="68426"/>
                        <a14:foregroundMark x1="56927" y1="71574" x2="56927" y2="71574"/>
                        <a14:foregroundMark x1="52396" y1="72130" x2="52396" y2="72130"/>
                        <a14:foregroundMark x1="53125" y1="69630" x2="53125" y2="69630"/>
                        <a14:foregroundMark x1="53125" y1="69630" x2="53125" y2="69630"/>
                        <a14:foregroundMark x1="53906" y1="63148" x2="53906" y2="63148"/>
                        <a14:foregroundMark x1="54531" y1="57685" x2="54531" y2="57685"/>
                        <a14:foregroundMark x1="54844" y1="55926" x2="54844" y2="55926"/>
                        <a14:foregroundMark x1="55573" y1="54074" x2="55573" y2="54074"/>
                        <a14:foregroundMark x1="56615" y1="51574" x2="56615" y2="51574"/>
                        <a14:foregroundMark x1="52708" y1="31389" x2="52708" y2="31389"/>
                        <a14:foregroundMark x1="52188" y1="27685" x2="52188" y2="27685"/>
                        <a14:foregroundMark x1="51458" y1="26667" x2="51458" y2="26667"/>
                        <a14:foregroundMark x1="51146" y1="28426" x2="51146" y2="28426"/>
                        <a14:foregroundMark x1="50729" y1="29815" x2="50729" y2="29815"/>
                        <a14:foregroundMark x1="50729" y1="31759" x2="50729" y2="31759"/>
                        <a14:foregroundMark x1="50729" y1="31759" x2="50729" y2="31759"/>
                        <a14:foregroundMark x1="53281" y1="31574" x2="53281" y2="31574"/>
                        <a14:foregroundMark x1="43854" y1="52130" x2="43854" y2="52130"/>
                        <a14:foregroundMark x1="43854" y1="52130" x2="43854" y2="52130"/>
                        <a14:foregroundMark x1="43854" y1="53148" x2="43854" y2="53148"/>
                        <a14:foregroundMark x1="42708" y1="53889" x2="42708" y2="53889"/>
                        <a14:foregroundMark x1="41875" y1="52963" x2="41875" y2="52963"/>
                        <a14:foregroundMark x1="41667" y1="54352" x2="41667" y2="54352"/>
                        <a14:foregroundMark x1="41250" y1="55278" x2="41250" y2="55278"/>
                        <a14:foregroundMark x1="54635" y1="59167" x2="54635" y2="59167"/>
                        <a14:foregroundMark x1="54115" y1="60370" x2="54115" y2="60370"/>
                        <a14:foregroundMark x1="54010" y1="62778" x2="54010" y2="62778"/>
                        <a14:foregroundMark x1="53906" y1="65278" x2="53906" y2="65278"/>
                        <a14:foregroundMark x1="54115" y1="67870" x2="54115" y2="67870"/>
                        <a14:foregroundMark x1="54219" y1="68796" x2="54219" y2="68796"/>
                        <a14:foregroundMark x1="54635" y1="69167" x2="54635" y2="69167"/>
                        <a14:foregroundMark x1="54844" y1="67407" x2="54948" y2="66852"/>
                        <a14:foregroundMark x1="55052" y1="65833" x2="55052" y2="65833"/>
                        <a14:foregroundMark x1="55156" y1="64722" x2="55156" y2="64722"/>
                        <a14:foregroundMark x1="55156" y1="63889" x2="55156" y2="63889"/>
                        <a14:foregroundMark x1="54010" y1="65463" x2="54010" y2="65463"/>
                        <a14:foregroundMark x1="53802" y1="66852" x2="53802" y2="66852"/>
                        <a14:foregroundMark x1="53594" y1="70741" x2="53594" y2="70741"/>
                        <a14:foregroundMark x1="53594" y1="72130" x2="53594" y2="72130"/>
                        <a14:foregroundMark x1="53594" y1="72130" x2="53594" y2="72130"/>
                        <a14:foregroundMark x1="53594" y1="72500" x2="53594" y2="72500"/>
                        <a14:foregroundMark x1="55156" y1="73519" x2="55156" y2="73519"/>
                        <a14:foregroundMark x1="55156" y1="73519" x2="55156" y2="73519"/>
                        <a14:foregroundMark x1="56198" y1="72963" x2="56510" y2="72685"/>
                        <a14:foregroundMark x1="57240" y1="71389" x2="57552" y2="71204"/>
                        <a14:foregroundMark x1="43906" y1="71204" x2="43906" y2="71204"/>
                        <a14:foregroundMark x1="43333" y1="73519" x2="43333" y2="73519"/>
                        <a14:foregroundMark x1="34740" y1="48241" x2="34740" y2="48241"/>
                      </a14:backgroundRemoval>
                    </a14:imgEffect>
                  </a14:imgLayer>
                </a14:imgProps>
              </a:ext>
            </a:extLst>
          </a:blip>
          <a:srcRect l="31082" t="10997" r="32732" b="25876"/>
          <a:stretch>
            <a:fillRect/>
          </a:stretch>
        </p:blipFill>
        <p:spPr>
          <a:xfrm>
            <a:off x="2887596" y="941018"/>
            <a:ext cx="3118795" cy="286046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1524000" y="194945"/>
            <a:ext cx="9044305" cy="829945"/>
            <a:chOff x="0" y="307"/>
            <a:chExt cx="14243" cy="1307"/>
          </a:xfrm>
        </p:grpSpPr>
        <p:grpSp>
          <p:nvGrpSpPr>
            <p:cNvPr id="29" name="组合 28"/>
            <p:cNvGrpSpPr/>
            <p:nvPr/>
          </p:nvGrpSpPr>
          <p:grpSpPr>
            <a:xfrm>
              <a:off x="0" y="531"/>
              <a:ext cx="6473" cy="824"/>
              <a:chOff x="0" y="248617"/>
              <a:chExt cx="3174112" cy="523220"/>
            </a:xfrm>
          </p:grpSpPr>
          <p:grpSp>
            <p:nvGrpSpPr>
              <p:cNvPr id="30" name="组合 29"/>
              <p:cNvGrpSpPr/>
              <p:nvPr/>
            </p:nvGrpSpPr>
            <p:grpSpPr>
              <a:xfrm>
                <a:off x="0" y="248617"/>
                <a:ext cx="3174112" cy="523220"/>
                <a:chOff x="62141" y="257242"/>
                <a:chExt cx="3174112" cy="523220"/>
              </a:xfrm>
            </p:grpSpPr>
            <p:sp>
              <p:nvSpPr>
                <p:cNvPr id="32" name="箭头: 五边形 31"/>
                <p:cNvSpPr/>
                <p:nvPr/>
              </p:nvSpPr>
              <p:spPr>
                <a:xfrm>
                  <a:off x="62141" y="257242"/>
                  <a:ext cx="3053921" cy="523220"/>
                </a:xfrm>
                <a:prstGeom prst="homePlate">
                  <a:avLst/>
                </a:prstGeom>
                <a:solidFill>
                  <a:srgbClr val="005099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箭头: V 形 32"/>
                <p:cNvSpPr/>
                <p:nvPr/>
              </p:nvSpPr>
              <p:spPr>
                <a:xfrm>
                  <a:off x="2860204" y="257242"/>
                  <a:ext cx="376049" cy="523220"/>
                </a:xfrm>
                <a:prstGeom prst="chevron">
                  <a:avLst>
                    <a:gd name="adj" fmla="val 67869"/>
                  </a:avLst>
                </a:prstGeom>
                <a:solidFill>
                  <a:srgbClr val="FEFFFF"/>
                </a:solidFill>
                <a:ln>
                  <a:solidFill>
                    <a:srgbClr val="BCC9C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31" name="文本框 30"/>
              <p:cNvSpPr txBox="1"/>
              <p:nvPr/>
            </p:nvSpPr>
            <p:spPr>
              <a:xfrm>
                <a:off x="180398" y="248617"/>
                <a:ext cx="2693123" cy="5218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2800" b="1" dirty="0">
                    <a:solidFill>
                      <a:schemeClr val="bg1"/>
                    </a:solidFill>
                    <a:latin typeface="Comic Sans MS" panose="030F0702030302020204" charset="0"/>
                    <a:cs typeface="Comic Sans MS" panose="030F0702030302020204" charset="0"/>
                    <a:sym typeface="+mn-ea"/>
                  </a:rPr>
                  <a:t>Think and talk</a:t>
                </a:r>
                <a:endParaRPr lang="en-US" altLang="zh-CN" sz="2800" b="1" dirty="0">
                  <a:solidFill>
                    <a:schemeClr val="bg1"/>
                  </a:solidFill>
                  <a:latin typeface="Comic Sans MS" panose="030F0702030302020204" charset="0"/>
                  <a:cs typeface="Comic Sans MS" panose="030F0702030302020204" charset="0"/>
                  <a:sym typeface="+mn-ea"/>
                </a:endParaRPr>
              </a:p>
            </p:txBody>
          </p:sp>
        </p:grpSp>
        <p:sp>
          <p:nvSpPr>
            <p:cNvPr id="34" name="文本框 33"/>
            <p:cNvSpPr txBox="1"/>
            <p:nvPr/>
          </p:nvSpPr>
          <p:spPr>
            <a:xfrm>
              <a:off x="6399" y="307"/>
              <a:ext cx="7844" cy="1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latin typeface="宋体" panose="02010600030101010101" pitchFamily="2" charset="-122"/>
                  <a:ea typeface="宋体" panose="02010600030101010101" pitchFamily="2" charset="-122"/>
                </a:rPr>
                <a:t>观察水怪信息，再模仿邓肯父子进行对话。</a:t>
              </a:r>
              <a:endPara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cxnSp>
        <p:nvCxnSpPr>
          <p:cNvPr id="61" name="直接箭头连接符 60"/>
          <p:cNvCxnSpPr/>
          <p:nvPr/>
        </p:nvCxnSpPr>
        <p:spPr>
          <a:xfrm>
            <a:off x="6793174" y="1672285"/>
            <a:ext cx="525682" cy="679168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文本框 54"/>
          <p:cNvSpPr txBox="1"/>
          <p:nvPr/>
        </p:nvSpPr>
        <p:spPr>
          <a:xfrm>
            <a:off x="5791762" y="1246563"/>
            <a:ext cx="1611553" cy="52197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latin typeface="Comic Sans MS" panose="030F0702030302020204" charset="0"/>
                <a:cs typeface="Comic Sans MS" panose="030F0702030302020204" charset="0"/>
                <a:sym typeface="+mn-ea"/>
              </a:rPr>
              <a:t>a n</a:t>
            </a:r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e</a:t>
            </a:r>
            <a:r>
              <a:rPr lang="en-US" altLang="zh-CN" sz="2800" b="1" dirty="0">
                <a:latin typeface="Comic Sans MS" panose="030F0702030302020204" charset="0"/>
                <a:cs typeface="Comic Sans MS" panose="030F0702030302020204" charset="0"/>
                <a:sym typeface="+mn-ea"/>
              </a:rPr>
              <a:t>ck</a:t>
            </a:r>
            <a:endParaRPr lang="en-US" altLang="zh-CN" sz="2800" b="1" dirty="0"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404194" y="2803829"/>
            <a:ext cx="1123810" cy="667922"/>
            <a:chOff x="6880194" y="2803829"/>
            <a:chExt cx="1123810" cy="667922"/>
          </a:xfrm>
        </p:grpSpPr>
        <p:cxnSp>
          <p:nvCxnSpPr>
            <p:cNvPr id="64" name="直接箭头连接符 63"/>
            <p:cNvCxnSpPr/>
            <p:nvPr/>
          </p:nvCxnSpPr>
          <p:spPr>
            <a:xfrm flipH="1" flipV="1">
              <a:off x="6880194" y="2803829"/>
              <a:ext cx="993897" cy="667922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箭头连接符 66"/>
            <p:cNvCxnSpPr/>
            <p:nvPr/>
          </p:nvCxnSpPr>
          <p:spPr>
            <a:xfrm flipH="1" flipV="1">
              <a:off x="7655659" y="2803829"/>
              <a:ext cx="348345" cy="665052"/>
            </a:xfrm>
            <a:prstGeom prst="straightConnector1">
              <a:avLst/>
            </a:prstGeom>
            <a:ln w="381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7" name="文本框 56"/>
          <p:cNvSpPr txBox="1"/>
          <p:nvPr/>
        </p:nvSpPr>
        <p:spPr>
          <a:xfrm>
            <a:off x="9056447" y="3415306"/>
            <a:ext cx="1611553" cy="52197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latin typeface="Comic Sans MS" panose="030F0702030302020204" charset="0"/>
                <a:cs typeface="Comic Sans MS" panose="030F0702030302020204" charset="0"/>
                <a:sym typeface="+mn-ea"/>
              </a:rPr>
              <a:t>h</a:t>
            </a:r>
            <a:r>
              <a:rPr lang="en-US" altLang="zh-CN" sz="2800" b="1" dirty="0">
                <a:solidFill>
                  <a:srgbClr val="FF0000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u</a:t>
            </a:r>
            <a:r>
              <a:rPr lang="en-US" altLang="zh-CN" sz="2800" b="1" dirty="0">
                <a:latin typeface="Comic Sans MS" panose="030F0702030302020204" charset="0"/>
                <a:cs typeface="Comic Sans MS" panose="030F0702030302020204" charset="0"/>
                <a:sym typeface="+mn-ea"/>
              </a:rPr>
              <a:t>mp</a:t>
            </a:r>
            <a:r>
              <a:rPr lang="en-US" altLang="zh-CN" sz="2800" b="1" dirty="0">
                <a:solidFill>
                  <a:srgbClr val="0070C0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s</a:t>
            </a:r>
            <a:endParaRPr lang="en-US" altLang="zh-CN" sz="2800" b="1" dirty="0">
              <a:solidFill>
                <a:srgbClr val="0070C0"/>
              </a:solidFill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889669" y="1122528"/>
            <a:ext cx="9621520" cy="2748677"/>
            <a:chOff x="390434" y="1203173"/>
            <a:chExt cx="9621520" cy="2748677"/>
          </a:xfrm>
        </p:grpSpPr>
        <p:sp>
          <p:nvSpPr>
            <p:cNvPr id="13" name="文本框 12"/>
            <p:cNvSpPr txBox="1"/>
            <p:nvPr/>
          </p:nvSpPr>
          <p:spPr>
            <a:xfrm>
              <a:off x="3260634" y="1283818"/>
              <a:ext cx="2644140" cy="460375"/>
            </a:xfrm>
            <a:prstGeom prst="rect">
              <a:avLst/>
            </a:prstGeom>
            <a:solidFill>
              <a:srgbClr val="F9EBBB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latin typeface="Comic Sans MS" panose="030F0702030302020204" charset="0"/>
                  <a:cs typeface="Comic Sans MS" panose="030F0702030302020204" charset="0"/>
                  <a:sym typeface="+mn-ea"/>
                </a:rPr>
                <a:t>a </a:t>
              </a:r>
              <a:r>
                <a:rPr lang="en-US" altLang="zh-CN" sz="2400" b="1" u="sng" dirty="0">
                  <a:latin typeface="Comic Sans MS" panose="030F0702030302020204" charset="0"/>
                  <a:cs typeface="Comic Sans MS" panose="030F0702030302020204" charset="0"/>
                  <a:sym typeface="+mn-ea"/>
                </a:rPr>
                <a:t>long</a:t>
              </a:r>
              <a:r>
                <a:rPr lang="en-US" altLang="zh-CN" sz="2400" b="1" dirty="0">
                  <a:latin typeface="Comic Sans MS" panose="030F0702030302020204" charset="0"/>
                  <a:cs typeface="Comic Sans MS" panose="030F0702030302020204" charset="0"/>
                  <a:sym typeface="+mn-ea"/>
                </a:rPr>
                <a:t> neck</a:t>
              </a:r>
              <a:endParaRPr lang="en-US" altLang="zh-CN" sz="2400" b="1" dirty="0">
                <a:latin typeface="Comic Sans MS" panose="030F0702030302020204" charset="0"/>
                <a:cs typeface="Comic Sans MS" panose="030F0702030302020204" charset="0"/>
                <a:sym typeface="+mn-ea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950619" y="3491078"/>
              <a:ext cx="3061335" cy="460375"/>
            </a:xfrm>
            <a:prstGeom prst="rect">
              <a:avLst/>
            </a:prstGeom>
            <a:solidFill>
              <a:srgbClr val="F9EBBB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u="sng" dirty="0">
                  <a:latin typeface="Comic Sans MS" panose="030F0702030302020204" charset="0"/>
                  <a:cs typeface="Comic Sans MS" panose="030F0702030302020204" charset="0"/>
                  <a:sym typeface="+mn-ea"/>
                </a:rPr>
                <a:t> two </a:t>
              </a:r>
              <a:r>
                <a:rPr lang="en-US" altLang="zh-CN" sz="2400" b="1" dirty="0">
                  <a:solidFill>
                    <a:srgbClr val="FF0000"/>
                  </a:solidFill>
                  <a:latin typeface="Comic Sans MS" panose="030F0702030302020204" charset="0"/>
                  <a:cs typeface="Comic Sans MS" panose="030F0702030302020204" charset="0"/>
                  <a:sym typeface="+mn-ea"/>
                </a:rPr>
                <a:t> </a:t>
              </a:r>
              <a:r>
                <a:rPr lang="en-US" altLang="zh-CN" sz="2400" b="1" dirty="0">
                  <a:latin typeface="Comic Sans MS" panose="030F0702030302020204" charset="0"/>
                  <a:cs typeface="Comic Sans MS" panose="030F0702030302020204" charset="0"/>
                  <a:sym typeface="+mn-ea"/>
                </a:rPr>
                <a:t>humps</a:t>
              </a:r>
              <a:r>
                <a:rPr lang="zh-CN" altLang="en-US" sz="2400" b="1" dirty="0">
                  <a:latin typeface="Comic Sans MS" panose="030F0702030302020204" charset="0"/>
                  <a:cs typeface="Comic Sans MS" panose="030F0702030302020204" charset="0"/>
                  <a:sym typeface="+mn-ea"/>
                </a:rPr>
                <a:t>（驼峰）</a:t>
              </a:r>
              <a:endParaRPr lang="zh-CN" altLang="en-US" sz="2400" b="1" dirty="0">
                <a:latin typeface="Comic Sans MS" panose="030F0702030302020204" charset="0"/>
                <a:cs typeface="Comic Sans MS" panose="030F0702030302020204" charset="0"/>
                <a:sym typeface="+mn-ea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6708049" y="1203173"/>
              <a:ext cx="2595880" cy="460375"/>
            </a:xfrm>
            <a:prstGeom prst="rect">
              <a:avLst/>
            </a:prstGeom>
            <a:solidFill>
              <a:srgbClr val="F9EBBB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latin typeface="Comic Sans MS" panose="030F0702030302020204" charset="0"/>
                  <a:cs typeface="Comic Sans MS" panose="030F0702030302020204" charset="0"/>
                  <a:sym typeface="+mn-ea"/>
                </a:rPr>
                <a:t>a </a:t>
              </a:r>
              <a:r>
                <a:rPr lang="en-US" altLang="zh-CN" sz="2400" b="1" u="sng" dirty="0">
                  <a:latin typeface="Comic Sans MS" panose="030F0702030302020204" charset="0"/>
                  <a:cs typeface="Comic Sans MS" panose="030F0702030302020204" charset="0"/>
                  <a:sym typeface="+mn-ea"/>
                </a:rPr>
                <a:t>big </a:t>
              </a:r>
              <a:r>
                <a:rPr lang="en-US" altLang="zh-CN" sz="2400" b="1" dirty="0">
                  <a:latin typeface="Comic Sans MS" panose="030F0702030302020204" charset="0"/>
                  <a:cs typeface="Comic Sans MS" panose="030F0702030302020204" charset="0"/>
                  <a:sym typeface="+mn-ea"/>
                </a:rPr>
                <a:t>head</a:t>
              </a:r>
              <a:endParaRPr lang="en-US" altLang="zh-CN" sz="2400" b="1" dirty="0">
                <a:latin typeface="Comic Sans MS" panose="030F0702030302020204" charset="0"/>
                <a:cs typeface="Comic Sans MS" panose="030F0702030302020204" charset="0"/>
                <a:sym typeface="+mn-ea"/>
              </a:endParaRP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4506339" y="3121905"/>
              <a:ext cx="1971204" cy="829945"/>
            </a:xfrm>
            <a:prstGeom prst="rect">
              <a:avLst/>
            </a:prstGeom>
            <a:solidFill>
              <a:srgbClr val="F9EBBB"/>
            </a:solidFill>
            <a:ln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b="1" dirty="0">
                  <a:latin typeface="Comic Sans MS" panose="030F0702030302020204" charset="0"/>
                  <a:cs typeface="Comic Sans MS" panose="030F0702030302020204" charset="0"/>
                  <a:sym typeface="+mn-ea"/>
                </a:rPr>
                <a:t>a strong</a:t>
              </a:r>
              <a:r>
                <a:rPr lang="en-US" altLang="zh-CN" sz="2400" b="1" u="sng" dirty="0">
                  <a:latin typeface="Comic Sans MS" panose="030F0702030302020204" charset="0"/>
                  <a:cs typeface="Comic Sans MS" panose="030F0702030302020204" charset="0"/>
                  <a:sym typeface="+mn-ea"/>
                </a:rPr>
                <a:t>     </a:t>
              </a:r>
              <a:r>
                <a:rPr lang="en-US" altLang="zh-CN" sz="2400" b="1" dirty="0">
                  <a:latin typeface="Comic Sans MS" panose="030F0702030302020204" charset="0"/>
                  <a:cs typeface="Comic Sans MS" panose="030F0702030302020204" charset="0"/>
                  <a:sym typeface="+mn-ea"/>
                </a:rPr>
                <a:t> body</a:t>
              </a:r>
              <a:endParaRPr lang="en-US" altLang="zh-CN" sz="2400" b="1" dirty="0">
                <a:latin typeface="Comic Sans MS" panose="030F0702030302020204" charset="0"/>
                <a:cs typeface="Comic Sans MS" panose="030F0702030302020204" charset="0"/>
                <a:sym typeface="+mn-ea"/>
              </a:endParaRPr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390434" y="1326977"/>
              <a:ext cx="2103755" cy="460375"/>
              <a:chOff x="390434" y="1326977"/>
              <a:chExt cx="2143045" cy="460375"/>
            </a:xfrm>
          </p:grpSpPr>
          <p:sp>
            <p:nvSpPr>
              <p:cNvPr id="72" name="文本框 71"/>
              <p:cNvSpPr txBox="1"/>
              <p:nvPr/>
            </p:nvSpPr>
            <p:spPr>
              <a:xfrm>
                <a:off x="390434" y="1326977"/>
                <a:ext cx="2143045" cy="460375"/>
              </a:xfrm>
              <a:prstGeom prst="rect">
                <a:avLst/>
              </a:prstGeom>
              <a:solidFill>
                <a:srgbClr val="F9EBBB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>
                    <a:latin typeface="Comic Sans MS" panose="030F0702030302020204" charset="0"/>
                    <a:cs typeface="Comic Sans MS" panose="030F0702030302020204" charset="0"/>
                    <a:sym typeface="+mn-ea"/>
                  </a:rPr>
                  <a:t>can </a:t>
                </a:r>
                <a:r>
                  <a:rPr lang="en-US" altLang="zh-CN" sz="2400" b="1" u="sng" dirty="0">
                    <a:latin typeface="Comic Sans MS" panose="030F0702030302020204" charset="0"/>
                    <a:cs typeface="Comic Sans MS" panose="030F0702030302020204" charset="0"/>
                    <a:sym typeface="+mn-ea"/>
                  </a:rPr>
                  <a:t> swim                </a:t>
                </a:r>
                <a:r>
                  <a:rPr lang="en-US" altLang="zh-CN" sz="2400" b="1" dirty="0">
                    <a:latin typeface="Comic Sans MS" panose="030F0702030302020204" charset="0"/>
                    <a:cs typeface="Comic Sans MS" panose="030F0702030302020204" charset="0"/>
                    <a:sym typeface="+mn-ea"/>
                  </a:rPr>
                  <a:t> </a:t>
                </a:r>
                <a:endParaRPr lang="en-US" altLang="zh-CN" sz="2400" b="1" dirty="0">
                  <a:latin typeface="Comic Sans MS" panose="030F0702030302020204" charset="0"/>
                  <a:cs typeface="Comic Sans MS" panose="030F0702030302020204" charset="0"/>
                  <a:sym typeface="+mn-ea"/>
                </a:endParaRPr>
              </a:p>
            </p:txBody>
          </p:sp>
          <p:cxnSp>
            <p:nvCxnSpPr>
              <p:cNvPr id="74" name="直接连接符 73"/>
              <p:cNvCxnSpPr/>
              <p:nvPr/>
            </p:nvCxnSpPr>
            <p:spPr>
              <a:xfrm>
                <a:off x="1207629" y="1742087"/>
                <a:ext cx="745725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7" name="组合 76"/>
            <p:cNvGrpSpPr/>
            <p:nvPr/>
          </p:nvGrpSpPr>
          <p:grpSpPr>
            <a:xfrm>
              <a:off x="421948" y="3111328"/>
              <a:ext cx="2839085" cy="829945"/>
              <a:chOff x="390433" y="1326977"/>
              <a:chExt cx="2065428" cy="829945"/>
            </a:xfrm>
          </p:grpSpPr>
          <p:sp>
            <p:nvSpPr>
              <p:cNvPr id="78" name="文本框 77"/>
              <p:cNvSpPr txBox="1"/>
              <p:nvPr/>
            </p:nvSpPr>
            <p:spPr>
              <a:xfrm>
                <a:off x="390433" y="1326977"/>
                <a:ext cx="2065428" cy="829945"/>
              </a:xfrm>
              <a:prstGeom prst="rect">
                <a:avLst/>
              </a:prstGeom>
              <a:solidFill>
                <a:srgbClr val="F9EBBB"/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400" b="1" dirty="0">
                    <a:latin typeface="Comic Sans MS" panose="030F0702030302020204" charset="0"/>
                    <a:cs typeface="Comic Sans MS" panose="030F0702030302020204" charset="0"/>
                    <a:sym typeface="+mn-ea"/>
                  </a:rPr>
                  <a:t>live in  Loch Ness </a:t>
                </a:r>
                <a:r>
                  <a:rPr lang="en-US" altLang="zh-CN" sz="2400" b="1" u="sng" dirty="0">
                    <a:latin typeface="Comic Sans MS" panose="030F0702030302020204" charset="0"/>
                    <a:cs typeface="Comic Sans MS" panose="030F0702030302020204" charset="0"/>
                    <a:sym typeface="+mn-ea"/>
                  </a:rPr>
                  <a:t>                 </a:t>
                </a:r>
                <a:r>
                  <a:rPr lang="en-US" altLang="zh-CN" sz="2400" b="1" dirty="0">
                    <a:latin typeface="Comic Sans MS" panose="030F0702030302020204" charset="0"/>
                    <a:cs typeface="Comic Sans MS" panose="030F0702030302020204" charset="0"/>
                    <a:sym typeface="+mn-ea"/>
                  </a:rPr>
                  <a:t> </a:t>
                </a:r>
                <a:endParaRPr lang="en-US" altLang="zh-CN" sz="2400" b="1" dirty="0">
                  <a:latin typeface="Comic Sans MS" panose="030F0702030302020204" charset="0"/>
                  <a:cs typeface="Comic Sans MS" panose="030F0702030302020204" charset="0"/>
                  <a:sym typeface="+mn-ea"/>
                </a:endParaRPr>
              </a:p>
            </p:txBody>
          </p:sp>
          <p:cxnSp>
            <p:nvCxnSpPr>
              <p:cNvPr id="79" name="直接连接符 78"/>
              <p:cNvCxnSpPr/>
              <p:nvPr/>
            </p:nvCxnSpPr>
            <p:spPr>
              <a:xfrm>
                <a:off x="1126113" y="1711324"/>
                <a:ext cx="1260230" cy="762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8" name="文本框 57"/>
          <p:cNvSpPr txBox="1"/>
          <p:nvPr/>
        </p:nvSpPr>
        <p:spPr>
          <a:xfrm>
            <a:off x="1589484" y="6893314"/>
            <a:ext cx="9078516" cy="221996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ts val="1800"/>
              </a:lnSpc>
              <a:spcAft>
                <a:spcPts val="1000"/>
              </a:spcAft>
            </a:pP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呈现绘本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P8-10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图片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引导学生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提炼水怪信息，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用教材核心句型交流。</a:t>
            </a:r>
            <a:endParaRPr lang="zh-CN" altLang="zh-CN" sz="1800" dirty="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ts val="1800"/>
              </a:lnSpc>
              <a:spcAft>
                <a:spcPts val="10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What’s this?(a neck) What are these?(humps)</a:t>
            </a:r>
            <a:endParaRPr lang="en-US" altLang="zh-CN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ts val="1800"/>
              </a:lnSpc>
              <a:spcAft>
                <a:spcPts val="1000"/>
              </a:spcAf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Just now you asked a lot of questions about the monster. Now look at the pictures carefully. What information about the monster can you find? Take out your worksheet and fill in the blanks.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完成学生课堂练习第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二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题）</a:t>
            </a:r>
            <a:endParaRPr lang="en-US" altLang="zh-CN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ts val="1800"/>
              </a:lnSpc>
              <a:spcAft>
                <a:spcPts val="1000"/>
              </a:spcAf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Suppose you were Duncan and Dad, talk about the monster with the key sentences.</a:t>
            </a:r>
            <a:endParaRPr lang="en-US" altLang="zh-CN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ts val="1800"/>
              </a:lnSpc>
              <a:spcAft>
                <a:spcPts val="1000"/>
              </a:spcAft>
            </a:pPr>
            <a:endParaRPr lang="zh-CN" altLang="zh-CN" sz="1800" dirty="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6614795" y="3471545"/>
            <a:ext cx="88074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/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24" t="2673" r="5166"/>
          <a:stretch>
            <a:fillRect/>
          </a:stretch>
        </p:blipFill>
        <p:spPr>
          <a:xfrm>
            <a:off x="635" y="0"/>
            <a:ext cx="12190730" cy="6857365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 flipV="1">
            <a:off x="5758815" y="6450965"/>
            <a:ext cx="4225290" cy="317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/>
        </p:nvCxnSpPr>
        <p:spPr>
          <a:xfrm>
            <a:off x="6120765" y="6090285"/>
            <a:ext cx="3722370" cy="952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go back to the boat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28095" y="167640"/>
            <a:ext cx="495300" cy="495300"/>
          </a:xfrm>
          <a:prstGeom prst="rect">
            <a:avLst/>
          </a:prstGeom>
        </p:spPr>
      </p:pic>
      <p:pic>
        <p:nvPicPr>
          <p:cNvPr id="6" name="do some fishing">
            <a:hlinkClick r:id="" action="ppaction://media"/>
          </p:cNvPr>
          <p:cNvPicPr/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428095" y="662940"/>
            <a:ext cx="495300" cy="495300"/>
          </a:xfrm>
          <a:prstGeom prst="rect">
            <a:avLst/>
          </a:prstGeom>
        </p:spPr>
      </p:pic>
      <p:cxnSp>
        <p:nvCxnSpPr>
          <p:cNvPr id="3" name="直接连接符 2"/>
          <p:cNvCxnSpPr/>
          <p:nvPr/>
        </p:nvCxnSpPr>
        <p:spPr>
          <a:xfrm>
            <a:off x="7462520" y="5852160"/>
            <a:ext cx="3050540" cy="254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44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0" dur="581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6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>
                <p:cTn id="2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24" t="5676" r="2366" b="-6551"/>
          <a:stretch>
            <a:fillRect/>
          </a:stretch>
        </p:blipFill>
        <p:spPr>
          <a:xfrm>
            <a:off x="2858135" y="2498725"/>
            <a:ext cx="6867525" cy="4683760"/>
          </a:xfrm>
          <a:prstGeom prst="round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2240" y="598805"/>
            <a:ext cx="568960" cy="606425"/>
          </a:xfrm>
          <a:prstGeom prst="rect">
            <a:avLst/>
          </a:prstGeom>
        </p:spPr>
      </p:pic>
      <p:sp>
        <p:nvSpPr>
          <p:cNvPr id="15" name="椭圆形标注 14"/>
          <p:cNvSpPr/>
          <p:nvPr/>
        </p:nvSpPr>
        <p:spPr>
          <a:xfrm>
            <a:off x="845185" y="102235"/>
            <a:ext cx="3307080" cy="719455"/>
          </a:xfrm>
          <a:prstGeom prst="wedgeEllipseCallout">
            <a:avLst>
              <a:gd name="adj1" fmla="val -53033"/>
              <a:gd name="adj2" fmla="val 62667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>
                <a:solidFill>
                  <a:schemeClr val="tx2">
                    <a:lumMod val="75000"/>
                    <a:lumOff val="25000"/>
                  </a:schemeClr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Free talk</a:t>
            </a:r>
            <a:endParaRPr lang="en-US" altLang="zh-CN" sz="3600" b="1">
              <a:solidFill>
                <a:schemeClr val="tx2">
                  <a:lumMod val="75000"/>
                  <a:lumOff val="25000"/>
                </a:schemeClr>
              </a:solidFill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58135" y="954405"/>
            <a:ext cx="7849235" cy="715645"/>
          </a:xfrm>
          <a:solidFill>
            <a:srgbClr val="FFFF00"/>
          </a:solidFill>
          <a:ln w="38100" cmpd="sng">
            <a:solidFill>
              <a:schemeClr val="accent2">
                <a:lumMod val="75000"/>
              </a:schemeClr>
            </a:solidFill>
            <a:prstDash val="lgDashDot"/>
          </a:ln>
        </p:spPr>
        <p:txBody>
          <a:bodyPr anchor="b" anchorCtr="0">
            <a:noAutofit/>
          </a:bodyPr>
          <a:lstStyle/>
          <a:p>
            <a:pPr marL="0" indent="0" algn="ctr">
              <a:buNone/>
            </a:pPr>
            <a:r>
              <a:rPr lang="en-US" altLang="zh-CN" sz="40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Do you have an e-friend?</a:t>
            </a:r>
            <a:endParaRPr lang="en-US" altLang="zh-CN" sz="4000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4438015" y="2346325"/>
            <a:ext cx="3443605" cy="859155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>
                <a:solidFill>
                  <a:schemeClr val="tx1"/>
                </a:solidFill>
                <a:latin typeface="Comic Sans MS" panose="030F0702030302020204" charset="0"/>
                <a:sym typeface="+mn-ea"/>
              </a:rPr>
              <a:t>e-friends</a:t>
            </a:r>
            <a:r>
              <a:rPr lang="en-US" altLang="zh-CN" sz="5400" b="1">
                <a:solidFill>
                  <a:schemeClr val="bg2"/>
                </a:solidFill>
                <a:latin typeface="Comic Sans MS" panose="030F0702030302020204" charset="0"/>
                <a:sym typeface="+mn-ea"/>
              </a:rPr>
              <a:t>        </a:t>
            </a:r>
            <a:endParaRPr lang="en-US" altLang="zh-CN" sz="5400" b="1">
              <a:solidFill>
                <a:schemeClr val="bg2"/>
              </a:solidFill>
              <a:latin typeface="Comic Sans MS" panose="030F0702030302020204" charset="0"/>
              <a:sym typeface="+mn-ea"/>
            </a:endParaRPr>
          </a:p>
        </p:txBody>
      </p:sp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uiExpand="1" build="p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9230" y="784860"/>
            <a:ext cx="636270" cy="677545"/>
          </a:xfrm>
          <a:prstGeom prst="rect">
            <a:avLst/>
          </a:prstGeom>
          <a:noFill/>
        </p:spPr>
      </p:pic>
      <p:sp>
        <p:nvSpPr>
          <p:cNvPr id="15" name="椭圆形标注 14"/>
          <p:cNvSpPr/>
          <p:nvPr/>
        </p:nvSpPr>
        <p:spPr>
          <a:xfrm>
            <a:off x="845185" y="359410"/>
            <a:ext cx="5955665" cy="719455"/>
          </a:xfrm>
          <a:prstGeom prst="wedgeEllipseCallout">
            <a:avLst>
              <a:gd name="adj1" fmla="val -53033"/>
              <a:gd name="adj2" fmla="val 62667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Read and answer</a:t>
            </a:r>
            <a:endParaRPr lang="en-US" altLang="zh-CN" sz="3600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  <p:sp>
        <p:nvSpPr>
          <p:cNvPr id="12" name="内容占位符 2"/>
          <p:cNvSpPr>
            <a:spLocks noGrp="1"/>
          </p:cNvSpPr>
          <p:nvPr/>
        </p:nvSpPr>
        <p:spPr>
          <a:xfrm>
            <a:off x="2682240" y="1332865"/>
            <a:ext cx="8105775" cy="1737995"/>
          </a:xfrm>
          <a:prstGeom prst="rect">
            <a:avLst/>
          </a:prstGeom>
          <a:solidFill>
            <a:srgbClr val="FFFF00"/>
          </a:solidFill>
          <a:ln w="38100" cmpd="sng">
            <a:solidFill>
              <a:schemeClr val="accent2">
                <a:lumMod val="75000"/>
              </a:schemeClr>
            </a:solidFill>
            <a:prstDash val="lgDashDot"/>
          </a:ln>
        </p:spPr>
        <p:txBody>
          <a:bodyPr vert="horz" lIns="90000" tIns="46800" rIns="90000" bIns="46800" rtlCol="0" anchor="b" anchorCtr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44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What happened then?</a:t>
            </a:r>
            <a:endParaRPr lang="en-US" altLang="zh-CN" sz="4400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pPr marL="0" indent="0" algn="ctr">
              <a:buNone/>
            </a:pPr>
            <a:r>
              <a:rPr lang="zh-CN" altLang="en-US" sz="36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然后发生了什么？</a:t>
            </a:r>
            <a:endParaRPr lang="zh-CN" altLang="en-US" sz="3600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873" b="18615"/>
          <a:stretch>
            <a:fillRect/>
          </a:stretch>
        </p:blipFill>
        <p:spPr>
          <a:xfrm>
            <a:off x="0" y="3324860"/>
            <a:ext cx="6337300" cy="3533140"/>
          </a:xfrm>
          <a:custGeom>
            <a:avLst/>
            <a:gdLst>
              <a:gd name="connsiteX0" fmla="*/ 0 w 4278698"/>
              <a:gd name="connsiteY0" fmla="*/ 0 h 2803049"/>
              <a:gd name="connsiteX1" fmla="*/ 4278698 w 4278698"/>
              <a:gd name="connsiteY1" fmla="*/ 0 h 2803049"/>
              <a:gd name="connsiteX2" fmla="*/ 4278698 w 4278698"/>
              <a:gd name="connsiteY2" fmla="*/ 2803049 h 2803049"/>
              <a:gd name="connsiteX3" fmla="*/ 0 w 4278698"/>
              <a:gd name="connsiteY3" fmla="*/ 2803049 h 2803049"/>
              <a:gd name="connsiteX4" fmla="*/ 0 w 4278698"/>
              <a:gd name="connsiteY4" fmla="*/ 0 h 2803049"/>
              <a:gd name="connsiteX5" fmla="*/ 3092592 w 4278698"/>
              <a:gd name="connsiteY5" fmla="*/ 681053 h 2803049"/>
              <a:gd name="connsiteX6" fmla="*/ 2708778 w 4278698"/>
              <a:gd name="connsiteY6" fmla="*/ 1064867 h 2803049"/>
              <a:gd name="connsiteX7" fmla="*/ 3092592 w 4278698"/>
              <a:gd name="connsiteY7" fmla="*/ 1448681 h 2803049"/>
              <a:gd name="connsiteX8" fmla="*/ 3476406 w 4278698"/>
              <a:gd name="connsiteY8" fmla="*/ 1064867 h 2803049"/>
              <a:gd name="connsiteX9" fmla="*/ 3092592 w 4278698"/>
              <a:gd name="connsiteY9" fmla="*/ 681053 h 2803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278698" h="2803049">
                <a:moveTo>
                  <a:pt x="0" y="0"/>
                </a:moveTo>
                <a:lnTo>
                  <a:pt x="4278698" y="0"/>
                </a:lnTo>
                <a:lnTo>
                  <a:pt x="4278698" y="2803049"/>
                </a:lnTo>
                <a:lnTo>
                  <a:pt x="0" y="2803049"/>
                </a:lnTo>
                <a:lnTo>
                  <a:pt x="0" y="0"/>
                </a:lnTo>
                <a:close/>
                <a:moveTo>
                  <a:pt x="3092592" y="681053"/>
                </a:moveTo>
                <a:cubicBezTo>
                  <a:pt x="2880617" y="681053"/>
                  <a:pt x="2708778" y="852892"/>
                  <a:pt x="2708778" y="1064867"/>
                </a:cubicBezTo>
                <a:cubicBezTo>
                  <a:pt x="2708778" y="1276842"/>
                  <a:pt x="2880617" y="1448681"/>
                  <a:pt x="3092592" y="1448681"/>
                </a:cubicBezTo>
                <a:cubicBezTo>
                  <a:pt x="3304567" y="1448681"/>
                  <a:pt x="3476406" y="1276842"/>
                  <a:pt x="3476406" y="1064867"/>
                </a:cubicBezTo>
                <a:cubicBezTo>
                  <a:pt x="3476406" y="852892"/>
                  <a:pt x="3304567" y="681053"/>
                  <a:pt x="3092592" y="681053"/>
                </a:cubicBezTo>
                <a:close/>
              </a:path>
            </a:pathLst>
          </a:custGeom>
        </p:spPr>
      </p:pic>
    </p:spTree>
    <p:custDataLst>
      <p:tags r:id="rId3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49595" y="112395"/>
            <a:ext cx="6145530" cy="66649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128270"/>
            <a:ext cx="5759450" cy="6633210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2"/>
          <a:srcRect l="-163" t="-185" r="53001" b="-2428"/>
          <a:stretch>
            <a:fillRect/>
          </a:stretch>
        </p:blipFill>
        <p:spPr>
          <a:xfrm>
            <a:off x="481965" y="291465"/>
            <a:ext cx="5130165" cy="633349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79" h="9974">
                <a:moveTo>
                  <a:pt x="0" y="0"/>
                </a:moveTo>
                <a:lnTo>
                  <a:pt x="8079" y="0"/>
                </a:lnTo>
                <a:lnTo>
                  <a:pt x="8079" y="18"/>
                </a:lnTo>
                <a:lnTo>
                  <a:pt x="28" y="18"/>
                </a:lnTo>
                <a:lnTo>
                  <a:pt x="28" y="9738"/>
                </a:lnTo>
                <a:lnTo>
                  <a:pt x="8079" y="9738"/>
                </a:lnTo>
                <a:lnTo>
                  <a:pt x="8079" y="9974"/>
                </a:lnTo>
                <a:lnTo>
                  <a:pt x="0" y="997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44450" y="139700"/>
            <a:ext cx="5812790" cy="655064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7240" y="180975"/>
            <a:ext cx="5983605" cy="6551295"/>
          </a:xfrm>
          <a:prstGeom prst="rect">
            <a:avLst/>
          </a:prstGeom>
        </p:spPr>
      </p:pic>
      <p:pic>
        <p:nvPicPr>
          <p:cNvPr id="8" name="图片 7" descr="图示&#10;&#10;描述已自动生成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7" t="2973" r="5122"/>
          <a:stretch>
            <a:fillRect/>
          </a:stretch>
        </p:blipFill>
        <p:spPr>
          <a:xfrm>
            <a:off x="245110" y="275590"/>
            <a:ext cx="11381740" cy="6333490"/>
          </a:xfrm>
          <a:prstGeom prst="rect">
            <a:avLst/>
          </a:prstGeom>
        </p:spPr>
      </p:pic>
      <p:pic>
        <p:nvPicPr>
          <p:cNvPr id="3" name="Dad sees sth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946130" y="564515"/>
            <a:ext cx="495300" cy="495300"/>
          </a:xfrm>
          <a:prstGeom prst="rect">
            <a:avLst/>
          </a:prstGeom>
        </p:spPr>
      </p:pic>
      <p:pic>
        <p:nvPicPr>
          <p:cNvPr id="4" name="over there">
            <a:hlinkClick r:id="" action="ppaction://media"/>
          </p:cNvPr>
          <p:cNvPicPr/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946130" y="1059815"/>
            <a:ext cx="495300" cy="495300"/>
          </a:xfrm>
          <a:prstGeom prst="rect">
            <a:avLst/>
          </a:prstGeom>
        </p:spPr>
      </p:pic>
      <p:pic>
        <p:nvPicPr>
          <p:cNvPr id="9" name="Yes I do">
            <a:hlinkClick r:id="" action="ppaction://media"/>
          </p:cNvPr>
          <p:cNvPicPr/>
          <p:nvPr>
            <a:audioFile r:link="rId9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946130" y="1975485"/>
            <a:ext cx="495300" cy="495300"/>
          </a:xfrm>
          <a:prstGeom prst="rect">
            <a:avLst/>
          </a:prstGeom>
        </p:spPr>
      </p:pic>
      <p:pic>
        <p:nvPicPr>
          <p:cNvPr id="2" name="Do you think it's the monster">
            <a:hlinkClick r:id="" action="ppaction://media"/>
          </p:cNvPr>
          <p:cNvPicPr/>
          <p:nvPr>
            <a:audioFile r:link="rId11"/>
            <p:extLst>
              <p:ext uri="{DAA4B4D4-6D71-4841-9C94-3DE7FCFB9230}">
                <p14:media xmlns:p14="http://schemas.microsoft.com/office/powerpoint/2010/main" r:embed="rId1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0946130" y="1480185"/>
            <a:ext cx="495300" cy="495300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>
    <p:wipe/>
    <p:sndAc>
      <p:stSnd>
        <p:snd r:embed="rId14" name="翻书课件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428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0" dur="319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4" dur="223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8" dur="227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>
                <p:cTn id="20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>
                <p:cTn id="21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2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49595" y="112395"/>
            <a:ext cx="6145530" cy="66649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0" y="128270"/>
            <a:ext cx="5759450" cy="6633210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2"/>
          <a:srcRect l="-163" t="-185" r="53001" b="-2428"/>
          <a:stretch>
            <a:fillRect/>
          </a:stretch>
        </p:blipFill>
        <p:spPr>
          <a:xfrm>
            <a:off x="481965" y="291465"/>
            <a:ext cx="5130165" cy="633349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79" h="9974">
                <a:moveTo>
                  <a:pt x="0" y="0"/>
                </a:moveTo>
                <a:lnTo>
                  <a:pt x="8079" y="0"/>
                </a:lnTo>
                <a:lnTo>
                  <a:pt x="8079" y="18"/>
                </a:lnTo>
                <a:lnTo>
                  <a:pt x="28" y="18"/>
                </a:lnTo>
                <a:lnTo>
                  <a:pt x="28" y="9738"/>
                </a:lnTo>
                <a:lnTo>
                  <a:pt x="8079" y="9738"/>
                </a:lnTo>
                <a:lnTo>
                  <a:pt x="8079" y="9974"/>
                </a:lnTo>
                <a:lnTo>
                  <a:pt x="0" y="9974"/>
                </a:lnTo>
                <a:lnTo>
                  <a:pt x="0" y="0"/>
                </a:lnTo>
                <a:close/>
              </a:path>
            </a:pathLst>
          </a:cu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flipH="1">
            <a:off x="44450" y="139700"/>
            <a:ext cx="5812790" cy="655064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7240" y="180975"/>
            <a:ext cx="5983605" cy="6551295"/>
          </a:xfrm>
          <a:prstGeom prst="rect">
            <a:avLst/>
          </a:prstGeom>
        </p:spPr>
      </p:pic>
      <p:pic>
        <p:nvPicPr>
          <p:cNvPr id="10" name="图片 9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4" r="5605" b="4196"/>
          <a:stretch>
            <a:fillRect/>
          </a:stretch>
        </p:blipFill>
        <p:spPr>
          <a:xfrm>
            <a:off x="210185" y="208915"/>
            <a:ext cx="11449050" cy="6428740"/>
          </a:xfrm>
          <a:prstGeom prst="rect">
            <a:avLst/>
          </a:prstGeom>
        </p:spPr>
      </p:pic>
      <p:pic>
        <p:nvPicPr>
          <p:cNvPr id="3" name="go closer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045190" y="365760"/>
            <a:ext cx="495300" cy="495300"/>
          </a:xfrm>
          <a:prstGeom prst="rect">
            <a:avLst/>
          </a:prstGeom>
        </p:spPr>
      </p:pic>
      <p:pic>
        <p:nvPicPr>
          <p:cNvPr id="4" name="duncan takes lots of  photos">
            <a:hlinkClick r:id="" action="ppaction://media"/>
          </p:cNvPr>
          <p:cNvPicPr/>
          <p:nvPr>
            <a:audioFile r:link="rId7"/>
            <p:extLst>
              <p:ext uri="{DAA4B4D4-6D71-4841-9C94-3DE7FCFB9230}">
                <p14:media xmlns:p14="http://schemas.microsoft.com/office/powerpoint/2010/main" r:embed="rId8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045190" y="948055"/>
            <a:ext cx="495300" cy="495300"/>
          </a:xfrm>
          <a:prstGeom prst="rect">
            <a:avLst/>
          </a:prstGeom>
        </p:spPr>
      </p:pic>
      <p:pic>
        <p:nvPicPr>
          <p:cNvPr id="5" name="I can see two humps">
            <a:hlinkClick r:id="" action="ppaction://media"/>
          </p:cNvPr>
          <p:cNvPicPr/>
          <p:nvPr>
            <a:audioFile r:link="rId9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045190" y="1443355"/>
            <a:ext cx="495300" cy="495300"/>
          </a:xfrm>
          <a:prstGeom prst="rect">
            <a:avLst/>
          </a:prstGeom>
        </p:spPr>
      </p:pic>
      <p:pic>
        <p:nvPicPr>
          <p:cNvPr id="8" name="No,three">
            <a:hlinkClick r:id="" action="ppaction://media"/>
          </p:cNvPr>
          <p:cNvPicPr/>
          <p:nvPr>
            <a:audioFile r:link="rId11"/>
            <p:extLst>
              <p:ext uri="{DAA4B4D4-6D71-4841-9C94-3DE7FCFB9230}">
                <p14:media xmlns:p14="http://schemas.microsoft.com/office/powerpoint/2010/main" r:embed="rId1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045190" y="1853565"/>
            <a:ext cx="495300" cy="49530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2837815" y="291465"/>
            <a:ext cx="20459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i="1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</a:rPr>
              <a:t>走近点</a:t>
            </a:r>
            <a:endParaRPr lang="zh-CN" altLang="en-US" sz="2800" i="1">
              <a:solidFill>
                <a:srgbClr val="FF0000"/>
              </a:solidFill>
              <a:latin typeface="华文隶书" panose="02010800040101010101" charset="-122"/>
              <a:ea typeface="华文隶书" panose="02010800040101010101" charset="-122"/>
            </a:endParaRPr>
          </a:p>
        </p:txBody>
      </p:sp>
    </p:spTree>
    <p:custDataLst>
      <p:tags r:id="rId13"/>
    </p:custDataLst>
  </p:cSld>
  <p:clrMapOvr>
    <a:masterClrMapping/>
  </p:clrMapOvr>
  <p:transition>
    <p:wipe/>
    <p:sndAc>
      <p:stSnd>
        <p:snd r:embed="rId14" name="翻书课件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35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0" dur="497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4" dur="323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8" dur="3134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9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>
                <p:cTn id="20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>
                <p:cTn id="21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audio>
              <p:cMediaNode>
                <p:cTn id="2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E:\朱梦云\Jenny11月绘本课\5aU6朱梦云\Jenny\绘本\QQ图片20221116092303.pngQQ图片2022111609230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3335" y="307340"/>
            <a:ext cx="6144260" cy="665607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 descr="E:\朱梦云\Jenny11月绘本课\5aU6朱梦云\Jenny\绘本\QQ图片20221116092315.pngQQ图片2022111609231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6006465" y="437515"/>
            <a:ext cx="6184900" cy="639572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9230" y="784860"/>
            <a:ext cx="636270" cy="677545"/>
          </a:xfrm>
          <a:prstGeom prst="rect">
            <a:avLst/>
          </a:prstGeom>
          <a:noFill/>
        </p:spPr>
      </p:pic>
      <p:sp>
        <p:nvSpPr>
          <p:cNvPr id="15" name="椭圆形标注 14"/>
          <p:cNvSpPr/>
          <p:nvPr/>
        </p:nvSpPr>
        <p:spPr>
          <a:xfrm>
            <a:off x="673735" y="-6350"/>
            <a:ext cx="5332730" cy="719455"/>
          </a:xfrm>
          <a:prstGeom prst="wedgeEllipseCallout">
            <a:avLst>
              <a:gd name="adj1" fmla="val -53033"/>
              <a:gd name="adj2" fmla="val 62667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Acting time</a:t>
            </a:r>
            <a:endParaRPr lang="en-US" altLang="zh-CN" sz="3600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  <p:grpSp>
        <p:nvGrpSpPr>
          <p:cNvPr id="4" name="组合 30"/>
          <p:cNvGrpSpPr/>
          <p:nvPr/>
        </p:nvGrpSpPr>
        <p:grpSpPr>
          <a:xfrm>
            <a:off x="6007100" y="-6350"/>
            <a:ext cx="5639435" cy="1924050"/>
            <a:chOff x="5738510" y="105788"/>
            <a:chExt cx="1831593" cy="1925585"/>
          </a:xfrm>
        </p:grpSpPr>
        <p:pic>
          <p:nvPicPr>
            <p:cNvPr id="122902" name="Picture 22" descr="https://timgsa.baidu.com/timg?image&amp;quality=80&amp;size=b9999_10000&amp;sec=1553086362075&amp;di=112ad263fd213a11288c7f333a2c2f1f&amp;imgtype=0&amp;src=http%3A%2F%2Fpic.51yuansu.com%2Fpic3%2Fcover%2F02%2F62%2F61%2F59fc51dd34262_610.jpg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6F6F6"/>
                </a:clrFrom>
                <a:clrTo>
                  <a:srgbClr val="F6F6F6">
                    <a:alpha val="0"/>
                  </a:srgbClr>
                </a:clrTo>
              </a:clrChange>
            </a:blip>
            <a:srcRect l="24726" t="15036" r="20505" b="12825"/>
            <a:stretch>
              <a:fillRect/>
            </a:stretch>
          </p:blipFill>
          <p:spPr bwMode="auto">
            <a:xfrm>
              <a:off x="5738510" y="192852"/>
              <a:ext cx="1397757" cy="1838521"/>
            </a:xfrm>
            <a:prstGeom prst="foldedCorner">
              <a:avLst/>
            </a:prstGeom>
            <a:noFill/>
          </p:spPr>
        </p:pic>
        <p:sp>
          <p:nvSpPr>
            <p:cNvPr id="88080" name="TextBox 29"/>
            <p:cNvSpPr txBox="1"/>
            <p:nvPr/>
          </p:nvSpPr>
          <p:spPr>
            <a:xfrm>
              <a:off x="5828803" y="419728"/>
              <a:ext cx="1491862" cy="138476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lvl="1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lvl="2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lvl="3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lvl="4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2800" b="1">
                  <a:latin typeface="汉仪粗圆简" panose="02010600000101010101" charset="-122"/>
                  <a:ea typeface="汉仪粗圆简" panose="02010600000101010101" charset="-122"/>
                </a:rPr>
                <a:t>两人一组</a:t>
              </a:r>
              <a:r>
                <a:rPr lang="zh-CN" altLang="en-US" sz="2800" b="1">
                  <a:solidFill>
                    <a:srgbClr val="FF0000"/>
                  </a:solidFill>
                  <a:latin typeface="汉仪粗圆简" panose="02010600000101010101" charset="-122"/>
                  <a:ea typeface="汉仪粗圆简" panose="02010600000101010101" charset="-122"/>
                </a:rPr>
                <a:t>扮演</a:t>
              </a:r>
              <a:r>
                <a:rPr lang="zh-CN" altLang="en-US" sz="2800" b="1">
                  <a:latin typeface="汉仪粗圆简" panose="02010600000101010101" charset="-122"/>
                  <a:ea typeface="汉仪粗圆简" panose="02010600000101010101" charset="-122"/>
                </a:rPr>
                <a:t>，</a:t>
              </a:r>
              <a:endParaRPr lang="zh-CN" altLang="en-US" sz="2800" b="1">
                <a:latin typeface="汉仪粗圆简" panose="02010600000101010101" charset="-122"/>
                <a:ea typeface="汉仪粗圆简" panose="02010600000101010101" charset="-122"/>
              </a:endParaRPr>
            </a:p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2800" b="1">
                  <a:latin typeface="汉仪粗圆简" panose="02010600000101010101" charset="-122"/>
                  <a:ea typeface="汉仪粗圆简" panose="02010600000101010101" charset="-122"/>
                </a:rPr>
                <a:t>尝试表现出父子俩的</a:t>
              </a:r>
              <a:endParaRPr lang="zh-CN" altLang="en-US" sz="2800" b="1">
                <a:latin typeface="汉仪粗圆简" panose="02010600000101010101" charset="-122"/>
                <a:ea typeface="汉仪粗圆简" panose="02010600000101010101" charset="-122"/>
              </a:endParaRPr>
            </a:p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zh-CN" altLang="en-US" sz="2800" b="1">
                  <a:solidFill>
                    <a:srgbClr val="FF0000"/>
                  </a:solidFill>
                  <a:latin typeface="汉仪粗圆简" panose="02010600000101010101" charset="-122"/>
                  <a:ea typeface="汉仪粗圆简" panose="02010600000101010101" charset="-122"/>
                </a:rPr>
                <a:t>兴奋</a:t>
              </a:r>
              <a:r>
                <a:rPr lang="zh-CN" altLang="en-US" sz="2800" b="1">
                  <a:latin typeface="汉仪粗圆简" panose="02010600000101010101" charset="-122"/>
                  <a:ea typeface="汉仪粗圆简" panose="02010600000101010101" charset="-122"/>
                </a:rPr>
                <a:t>哦！</a:t>
              </a:r>
              <a:endParaRPr lang="zh-CN" altLang="en-US" sz="2800" b="1">
                <a:latin typeface="汉仪粗圆简" panose="02010600000101010101" charset="-122"/>
                <a:ea typeface="汉仪粗圆简" panose="02010600000101010101" charset="-122"/>
              </a:endParaRPr>
            </a:p>
          </p:txBody>
        </p:sp>
        <p:pic>
          <p:nvPicPr>
            <p:cNvPr id="88081" name="Picture 20" descr="https://timgsa.baidu.com/timg?image&amp;quality=80&amp;size=b9999_10000&amp;sec=1553086304401&amp;di=1774ed660df18559b636a39d24b00af0&amp;imgtype=0&amp;src=http%3A%2F%2Fpic.51yuansu.com%2Fpic%2Fcover%2F00%2F06%2F52%2F576bac6569260_610.jpg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7F7F7"/>
                </a:clrFrom>
                <a:clrTo>
                  <a:srgbClr val="F7F7F7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846685" y="105788"/>
              <a:ext cx="723418" cy="723418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过渡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>
            <a:spLocks noGrp="1"/>
          </p:cNvSpPr>
          <p:nvPr/>
        </p:nvSpPr>
        <p:spPr>
          <a:xfrm>
            <a:off x="808355" y="1490345"/>
            <a:ext cx="4852670" cy="4794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US" altLang="zh-CN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9230" y="784860"/>
            <a:ext cx="636270" cy="677545"/>
          </a:xfrm>
          <a:prstGeom prst="rect">
            <a:avLst/>
          </a:prstGeom>
          <a:noFill/>
        </p:spPr>
      </p:pic>
      <p:sp>
        <p:nvSpPr>
          <p:cNvPr id="15" name="椭圆形标注 14"/>
          <p:cNvSpPr/>
          <p:nvPr/>
        </p:nvSpPr>
        <p:spPr>
          <a:xfrm>
            <a:off x="825500" y="278130"/>
            <a:ext cx="5332730" cy="719455"/>
          </a:xfrm>
          <a:prstGeom prst="wedgeEllipseCallout">
            <a:avLst>
              <a:gd name="adj1" fmla="val -53033"/>
              <a:gd name="adj2" fmla="val 62667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Read and find</a:t>
            </a:r>
            <a:endParaRPr lang="en-US" altLang="zh-CN" sz="3600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  <p:sp>
        <p:nvSpPr>
          <p:cNvPr id="2" name="内容占位符 2"/>
          <p:cNvSpPr>
            <a:spLocks noGrp="1"/>
          </p:cNvSpPr>
          <p:nvPr/>
        </p:nvSpPr>
        <p:spPr>
          <a:xfrm>
            <a:off x="823595" y="1652270"/>
            <a:ext cx="10339070" cy="712470"/>
          </a:xfrm>
          <a:prstGeom prst="rect">
            <a:avLst/>
          </a:prstGeom>
          <a:solidFill>
            <a:srgbClr val="FFFF00"/>
          </a:solidFill>
          <a:ln w="38100" cmpd="sng">
            <a:solidFill>
              <a:schemeClr val="accent2">
                <a:lumMod val="75000"/>
              </a:schemeClr>
            </a:solidFill>
            <a:prstDash val="lgDashDot"/>
          </a:ln>
        </p:spPr>
        <p:txBody>
          <a:bodyPr vert="horz" lIns="90000" tIns="46800" rIns="90000" bIns="46800" rtlCol="0" anchor="b" anchorCtr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40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Does Duncan really find the monster?</a:t>
            </a:r>
            <a:endParaRPr lang="en-US" altLang="zh-CN" sz="4000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885825" y="4006215"/>
            <a:ext cx="4177665" cy="736600"/>
          </a:xfrm>
          <a:prstGeom prst="rect">
            <a:avLst/>
          </a:prstGeom>
          <a:solidFill>
            <a:srgbClr val="FFFF00"/>
          </a:solidFill>
          <a:ln w="38100" cmpd="sng">
            <a:solidFill>
              <a:schemeClr val="accent2">
                <a:lumMod val="75000"/>
              </a:schemeClr>
            </a:solidFill>
            <a:prstDash val="lgDashDot"/>
          </a:ln>
        </p:spPr>
        <p:txBody>
          <a:bodyPr vert="horz" lIns="90000" tIns="46800" rIns="90000" bIns="46800" rtlCol="0" anchor="b" anchorCtr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40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No,he doesn’t</a:t>
            </a:r>
            <a:r>
              <a:rPr lang="en-US" altLang="zh-CN" sz="28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.</a:t>
            </a:r>
            <a:endParaRPr lang="en-US" altLang="zh-CN" sz="2800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55415" y="2415540"/>
            <a:ext cx="354774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800" b="1">
                <a:solidFill>
                  <a:schemeClr val="tx2">
                    <a:lumMod val="75000"/>
                    <a:lumOff val="25000"/>
                  </a:schemeClr>
                </a:solidFill>
                <a:latin typeface="汉仪菱心体简" panose="02010400000101010101" charset="-122"/>
                <a:ea typeface="汉仪菱心体简" panose="02010400000101010101" charset="-122"/>
                <a:cs typeface="汉仪菱心体简" panose="02010400000101010101" charset="-122"/>
                <a:sym typeface="汉仪方叠体简" panose="02010600000101010101" charset="-122"/>
              </a:rPr>
              <a:t>读</a:t>
            </a:r>
            <a:r>
              <a:rPr lang="en-US" altLang="zh-CN" sz="2800" b="1">
                <a:solidFill>
                  <a:schemeClr val="tx2">
                    <a:lumMod val="75000"/>
                    <a:lumOff val="25000"/>
                  </a:schemeClr>
                </a:solidFill>
                <a:latin typeface="汉仪菱心体简" panose="02010400000101010101" charset="-122"/>
                <a:ea typeface="汉仪菱心体简" panose="02010400000101010101" charset="-122"/>
                <a:cs typeface="汉仪菱心体简" panose="02010400000101010101" charset="-122"/>
                <a:sym typeface="汉仪方叠体简" panose="02010600000101010101" charset="-122"/>
              </a:rPr>
              <a:t>14-19</a:t>
            </a:r>
            <a:r>
              <a:rPr lang="zh-CN" altLang="en-US" sz="2800" b="1">
                <a:solidFill>
                  <a:schemeClr val="tx2">
                    <a:lumMod val="75000"/>
                    <a:lumOff val="25000"/>
                  </a:schemeClr>
                </a:solidFill>
                <a:latin typeface="汉仪菱心体简" panose="02010400000101010101" charset="-122"/>
                <a:ea typeface="汉仪菱心体简" panose="02010400000101010101" charset="-122"/>
                <a:cs typeface="汉仪菱心体简" panose="02010400000101010101" charset="-122"/>
                <a:sym typeface="汉仪方叠体简" panose="02010600000101010101" charset="-122"/>
              </a:rPr>
              <a:t>页，找出答案</a:t>
            </a:r>
            <a:endParaRPr lang="zh-CN" altLang="en-US"/>
          </a:p>
        </p:txBody>
      </p:sp>
      <p:pic>
        <p:nvPicPr>
          <p:cNvPr id="5" name="图片 4" descr="图片包含 游戏机, 盒子, 照片, 房间&#10;&#10;描述已自动生成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73" t="1107" r="5346"/>
          <a:stretch>
            <a:fillRect/>
          </a:stretch>
        </p:blipFill>
        <p:spPr>
          <a:xfrm>
            <a:off x="105410" y="55245"/>
            <a:ext cx="12191365" cy="6746875"/>
          </a:xfrm>
          <a:prstGeom prst="rect">
            <a:avLst/>
          </a:prstGeom>
        </p:spPr>
      </p:pic>
      <p:sp>
        <p:nvSpPr>
          <p:cNvPr id="12" name="圆角矩形 11">
            <a:hlinkClick r:id="rId3" action="ppaction://hlinksldjump"/>
          </p:cNvPr>
          <p:cNvSpPr/>
          <p:nvPr/>
        </p:nvSpPr>
        <p:spPr>
          <a:xfrm>
            <a:off x="8189595" y="1320800"/>
            <a:ext cx="3384550" cy="45529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not at all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466195" y="275590"/>
            <a:ext cx="495300" cy="49530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9" dur="1208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9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  <p:bldLst>
      <p:bldP spid="6" grpId="0" bldLvl="0" animBg="1"/>
      <p:bldP spid="12" grpId="0" bldLvl="0" animBg="1"/>
      <p:bldP spid="2" grpId="0" animBg="1"/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rcRect l="21984" r="21269"/>
          <a:stretch>
            <a:fillRect/>
          </a:stretch>
        </p:blipFill>
        <p:spPr>
          <a:xfrm>
            <a:off x="4226560" y="2620010"/>
            <a:ext cx="3800475" cy="4090670"/>
          </a:xfrm>
          <a:prstGeom prst="roundRect">
            <a:avLst/>
          </a:prstGeom>
          <a:effectLst>
            <a:softEdge rad="63500"/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78380"/>
            <a:ext cx="4456430" cy="4642485"/>
          </a:xfrm>
          <a:prstGeom prst="rect">
            <a:avLst/>
          </a:prstGeom>
          <a:effectLst>
            <a:softEdge rad="469900"/>
          </a:effectLst>
        </p:spPr>
      </p:pic>
      <p:sp>
        <p:nvSpPr>
          <p:cNvPr id="12" name="圆角矩形 11"/>
          <p:cNvSpPr/>
          <p:nvPr/>
        </p:nvSpPr>
        <p:spPr>
          <a:xfrm>
            <a:off x="1878330" y="186055"/>
            <a:ext cx="1807210" cy="1329055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en-US" altLang="zh-CN" sz="44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otter </a:t>
            </a:r>
            <a:endParaRPr lang="en-US" altLang="zh-CN" sz="4400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  <a:sym typeface="+mn-ea"/>
            </a:endParaRPr>
          </a:p>
          <a:p>
            <a:pPr marL="0" indent="0" algn="ctr">
              <a:buNone/>
            </a:pPr>
            <a:r>
              <a:rPr lang="zh-CN" altLang="en-US" sz="4400" b="1">
                <a:solidFill>
                  <a:schemeClr val="tx1"/>
                </a:solidFill>
                <a:latin typeface="汉仪粗圆简" panose="02010600000101010101" charset="-122"/>
                <a:ea typeface="汉仪粗圆简" panose="02010600000101010101" charset="-122"/>
                <a:cs typeface="Comic Sans MS" panose="030F0702030302020204" charset="0"/>
                <a:sym typeface="+mn-ea"/>
              </a:rPr>
              <a:t>水獭</a:t>
            </a:r>
            <a:endParaRPr lang="zh-CN" altLang="en-US" sz="4400" b="1">
              <a:solidFill>
                <a:schemeClr val="tx1"/>
              </a:solidFill>
              <a:latin typeface="汉仪粗圆简" panose="02010600000101010101" charset="-122"/>
              <a:ea typeface="汉仪粗圆简" panose="02010600000101010101" charset="-122"/>
              <a:cs typeface="Comic Sans MS" panose="030F0702030302020204" charset="0"/>
              <a:sym typeface="+mn-ea"/>
            </a:endParaRPr>
          </a:p>
        </p:txBody>
      </p:sp>
      <p:pic>
        <p:nvPicPr>
          <p:cNvPr id="2" name="图片 1" descr="otter and cub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7035" y="2752090"/>
            <a:ext cx="4017010" cy="3825875"/>
          </a:xfrm>
          <a:prstGeom prst="rect">
            <a:avLst/>
          </a:prstGeom>
        </p:spPr>
      </p:pic>
      <p:sp>
        <p:nvSpPr>
          <p:cNvPr id="3" name="圆角矩形 2"/>
          <p:cNvSpPr/>
          <p:nvPr/>
        </p:nvSpPr>
        <p:spPr>
          <a:xfrm>
            <a:off x="8293735" y="288925"/>
            <a:ext cx="1807210" cy="1315720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marL="0" indent="0" algn="ctr">
              <a:buNone/>
            </a:pPr>
            <a:r>
              <a:rPr lang="en-US" altLang="zh-CN" sz="44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cub </a:t>
            </a:r>
            <a:endParaRPr lang="en-US" altLang="zh-CN" sz="4400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  <a:sym typeface="+mn-ea"/>
            </a:endParaRPr>
          </a:p>
          <a:p>
            <a:pPr marL="0" indent="0" algn="ctr">
              <a:buNone/>
            </a:pPr>
            <a:r>
              <a:rPr lang="zh-CN" altLang="en-US" sz="4400" b="1">
                <a:solidFill>
                  <a:schemeClr val="tx1"/>
                </a:solidFill>
                <a:latin typeface="汉仪粗圆简" panose="02010600000101010101" charset="-122"/>
                <a:ea typeface="汉仪粗圆简" panose="02010600000101010101" charset="-122"/>
                <a:cs typeface="Comic Sans MS" panose="030F0702030302020204" charset="0"/>
                <a:sym typeface="+mn-ea"/>
              </a:rPr>
              <a:t>幼崽</a:t>
            </a:r>
            <a:endParaRPr lang="zh-CN" altLang="en-US" sz="4400" b="1">
              <a:solidFill>
                <a:schemeClr val="tx1"/>
              </a:solidFill>
              <a:latin typeface="汉仪粗圆简" panose="02010600000101010101" charset="-122"/>
              <a:ea typeface="汉仪粗圆简" panose="02010600000101010101" charset="-122"/>
              <a:cs typeface="Comic Sans MS" panose="030F0702030302020204" charset="0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"/>
          <a:srcRect l="34262" t="38964" r="56115" b="40715"/>
          <a:stretch>
            <a:fillRect/>
          </a:stretch>
        </p:blipFill>
        <p:spPr>
          <a:xfrm>
            <a:off x="2239010" y="1617345"/>
            <a:ext cx="3110865" cy="286258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3" name="文本框 22"/>
          <p:cNvSpPr txBox="1"/>
          <p:nvPr/>
        </p:nvSpPr>
        <p:spPr>
          <a:xfrm>
            <a:off x="1435100" y="43180"/>
            <a:ext cx="10718800" cy="1568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Comic Sans MS" panose="030F0702030302020204" charset="0"/>
              </a:rPr>
              <a:t>Why </a:t>
            </a:r>
            <a:r>
              <a:rPr lang="en-US" altLang="zh-CN" sz="3200" dirty="0">
                <a:latin typeface="Comic Sans MS" panose="030F0702030302020204" charset="0"/>
              </a:rPr>
              <a:t>does</a:t>
            </a:r>
            <a:r>
              <a:rPr lang="zh-CN" altLang="en-US" sz="3200" dirty="0">
                <a:latin typeface="Comic Sans MS" panose="030F0702030302020204" charset="0"/>
              </a:rPr>
              <a:t> </a:t>
            </a:r>
            <a:r>
              <a:rPr lang="en-US" altLang="zh-CN" sz="3200" dirty="0">
                <a:latin typeface="Comic Sans MS" panose="030F0702030302020204" charset="0"/>
              </a:rPr>
              <a:t>Duncan</a:t>
            </a:r>
            <a:r>
              <a:rPr lang="zh-CN" altLang="en-US" sz="3200" dirty="0">
                <a:latin typeface="Comic Sans MS" panose="030F0702030302020204" charset="0"/>
              </a:rPr>
              <a:t> think it was a monster </a:t>
            </a:r>
            <a:r>
              <a:rPr lang="zh-CN" altLang="en-US" sz="3200" dirty="0">
                <a:solidFill>
                  <a:srgbClr val="FF0000"/>
                </a:solidFill>
                <a:latin typeface="Comic Sans MS" panose="030F0702030302020204" charset="0"/>
              </a:rPr>
              <a:t>at first</a:t>
            </a:r>
            <a:r>
              <a:rPr lang="zh-CN" altLang="en-US" sz="3200" dirty="0">
                <a:latin typeface="Comic Sans MS" panose="030F0702030302020204" charset="0"/>
              </a:rPr>
              <a:t>,</a:t>
            </a:r>
            <a:endParaRPr lang="zh-CN" altLang="en-US" sz="3200" dirty="0">
              <a:latin typeface="Comic Sans MS" panose="030F0702030302020204" charset="0"/>
            </a:endParaRPr>
          </a:p>
          <a:p>
            <a:r>
              <a:rPr lang="zh-CN" altLang="en-US" sz="3200" dirty="0">
                <a:latin typeface="Comic Sans MS" panose="030F0702030302020204" charset="0"/>
              </a:rPr>
              <a:t> but he </a:t>
            </a:r>
            <a:r>
              <a:rPr lang="en-US" altLang="zh-CN" sz="3200" dirty="0">
                <a:latin typeface="Comic Sans MS" panose="030F0702030302020204" charset="0"/>
              </a:rPr>
              <a:t>doesn’t </a:t>
            </a:r>
            <a:r>
              <a:rPr lang="zh-CN" altLang="en-US" sz="3200" dirty="0">
                <a:latin typeface="Comic Sans MS" panose="030F0702030302020204" charset="0"/>
              </a:rPr>
              <a:t>think so </a:t>
            </a:r>
            <a:r>
              <a:rPr lang="zh-CN" altLang="en-US" sz="3200" dirty="0">
                <a:solidFill>
                  <a:srgbClr val="FF0000"/>
                </a:solidFill>
                <a:latin typeface="Comic Sans MS" panose="030F0702030302020204" charset="0"/>
              </a:rPr>
              <a:t>at last</a:t>
            </a:r>
            <a:r>
              <a:rPr lang="zh-CN" altLang="en-US" sz="3200" dirty="0">
                <a:latin typeface="Comic Sans MS" panose="030F0702030302020204" charset="0"/>
              </a:rPr>
              <a:t>?</a:t>
            </a:r>
            <a:endParaRPr lang="zh-CN" altLang="en-US" sz="3200" dirty="0">
              <a:latin typeface="Comic Sans MS" panose="030F0702030302020204" charset="0"/>
            </a:endParaRPr>
          </a:p>
          <a:p>
            <a:r>
              <a:rPr lang="zh-CN" altLang="en-US" sz="3200" b="1" dirty="0">
                <a:latin typeface="Comic Sans MS" panose="030F0702030302020204" charset="0"/>
              </a:rPr>
              <a:t>为什么一 开始</a:t>
            </a:r>
            <a:r>
              <a:rPr lang="en-US" altLang="zh-CN" sz="3200" b="1" dirty="0">
                <a:latin typeface="Comic Sans MS" panose="030F0702030302020204" charset="0"/>
              </a:rPr>
              <a:t>Duncan</a:t>
            </a:r>
            <a:r>
              <a:rPr lang="zh-CN" altLang="en-US" sz="3200" b="1" dirty="0">
                <a:latin typeface="Comic Sans MS" panose="030F0702030302020204" charset="0"/>
              </a:rPr>
              <a:t>认为是水怪，但后来却认为不是了</a:t>
            </a:r>
            <a:r>
              <a:rPr lang="en-US" altLang="zh-CN" sz="3200" b="1" dirty="0">
                <a:latin typeface="Comic Sans MS" panose="030F0702030302020204" charset="0"/>
              </a:rPr>
              <a:t>?</a:t>
            </a:r>
            <a:endParaRPr lang="en-US" altLang="zh-CN" sz="3200" b="1" dirty="0">
              <a:latin typeface="Comic Sans MS" panose="030F0702030302020204" charset="0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9630" b="83704" l="40573" r="51042">
                        <a14:foregroundMark x1="44479" y1="81759" x2="44479" y2="81759"/>
                        <a14:foregroundMark x1="43698" y1="82593" x2="43698" y2="82593"/>
                        <a14:foregroundMark x1="42552" y1="83704" x2="42552" y2="83704"/>
                        <a14:foregroundMark x1="42552" y1="83704" x2="42552" y2="83704"/>
                        <a14:foregroundMark x1="42552" y1="83704" x2="42552" y2="83704"/>
                        <a14:foregroundMark x1="42344" y1="82593" x2="42344" y2="82593"/>
                        <a14:foregroundMark x1="42344" y1="82593" x2="42344" y2="82593"/>
                        <a14:foregroundMark x1="42344" y1="82407" x2="42344" y2="82407"/>
                        <a14:foregroundMark x1="42344" y1="81481" x2="42344" y2="81481"/>
                        <a14:foregroundMark x1="42552" y1="80833" x2="42552" y2="80833"/>
                        <a14:foregroundMark x1="42813" y1="80648" x2="42813" y2="80648"/>
                        <a14:foregroundMark x1="42969" y1="80648" x2="42969" y2="80648"/>
                        <a14:foregroundMark x1="43177" y1="80648" x2="43229" y2="81111"/>
                        <a14:foregroundMark x1="43229" y1="81944" x2="43229" y2="81944"/>
                        <a14:foregroundMark x1="43229" y1="82037" x2="43229" y2="82037"/>
                        <a14:foregroundMark x1="42969" y1="81944" x2="42969" y2="81944"/>
                        <a14:foregroundMark x1="42969" y1="82407" x2="42969" y2="82407"/>
                        <a14:foregroundMark x1="42969" y1="82407" x2="42969" y2="82407"/>
                        <a14:foregroundMark x1="42188" y1="82407" x2="42188" y2="82407"/>
                        <a14:foregroundMark x1="42188" y1="82407" x2="42188" y2="82407"/>
                        <a14:foregroundMark x1="41927" y1="82407" x2="41927" y2="82407"/>
                        <a14:foregroundMark x1="41823" y1="82037" x2="41823" y2="82037"/>
                        <a14:foregroundMark x1="41823" y1="81759" x2="41823" y2="81759"/>
                        <a14:foregroundMark x1="42240" y1="80463" x2="42240" y2="80463"/>
                        <a14:foregroundMark x1="42448" y1="80185" x2="42448" y2="80185"/>
                        <a14:foregroundMark x1="42865" y1="79815" x2="42865" y2="79815"/>
                        <a14:foregroundMark x1="43177" y1="79722" x2="43177" y2="79722"/>
                        <a14:foregroundMark x1="43698" y1="78889" x2="43698" y2="78889"/>
                        <a14:foregroundMark x1="44323" y1="78889" x2="44323" y2="78889"/>
                        <a14:foregroundMark x1="44479" y1="78889" x2="44479" y2="78889"/>
                        <a14:foregroundMark x1="44583" y1="78889" x2="44583" y2="78889"/>
                        <a14:foregroundMark x1="44583" y1="78889" x2="44583" y2="78889"/>
                        <a14:foregroundMark x1="44323" y1="78148" x2="44323" y2="78148"/>
                        <a14:foregroundMark x1="44219" y1="77778" x2="44219" y2="77778"/>
                        <a14:foregroundMark x1="43594" y1="77500" x2="43594" y2="77500"/>
                        <a14:foregroundMark x1="43854" y1="78241" x2="43854" y2="78241"/>
                        <a14:foregroundMark x1="43854" y1="78241" x2="43854" y2="78241"/>
                        <a14:foregroundMark x1="43958" y1="78241" x2="44427" y2="78889"/>
                        <a14:foregroundMark x1="44427" y1="78889" x2="44427" y2="78889"/>
                        <a14:foregroundMark x1="44479" y1="80370" x2="44479" y2="80926"/>
                        <a14:foregroundMark x1="44583" y1="81111" x2="44740" y2="81944"/>
                        <a14:foregroundMark x1="44740" y1="82037" x2="45104" y2="83148"/>
                        <a14:foregroundMark x1="45208" y1="83148" x2="45208" y2="83148"/>
                        <a14:foregroundMark x1="43802" y1="83333" x2="43802" y2="83333"/>
                        <a14:foregroundMark x1="43490" y1="83333" x2="43490" y2="83333"/>
                        <a14:foregroundMark x1="43073" y1="82870" x2="43073" y2="82870"/>
                        <a14:foregroundMark x1="42813" y1="82870" x2="42813" y2="82870"/>
                        <a14:foregroundMark x1="42604" y1="82870" x2="42604" y2="82870"/>
                        <a14:foregroundMark x1="42083" y1="83519" x2="42083" y2="83519"/>
                        <a14:foregroundMark x1="41615" y1="83519" x2="41615" y2="83519"/>
                        <a14:foregroundMark x1="44063" y1="83333" x2="44063" y2="83333"/>
                        <a14:foregroundMark x1="45833" y1="83333" x2="45833" y2="83333"/>
                        <a14:foregroundMark x1="47083" y1="82222" x2="47083" y2="82222"/>
                        <a14:foregroundMark x1="47083" y1="82222" x2="47083" y2="82222"/>
                        <a14:foregroundMark x1="47813" y1="82222" x2="47813" y2="82222"/>
                        <a14:foregroundMark x1="48177" y1="81944" x2="48177" y2="81944"/>
                        <a14:foregroundMark x1="48229" y1="81481" x2="48229" y2="81481"/>
                        <a14:foregroundMark x1="47865" y1="80833" x2="47865" y2="80833"/>
                        <a14:foregroundMark x1="47240" y1="80833" x2="47240" y2="80833"/>
                        <a14:foregroundMark x1="46719" y1="80926" x2="46719" y2="80926"/>
                        <a14:foregroundMark x1="46615" y1="80926" x2="46615" y2="80926"/>
                        <a14:foregroundMark x1="46563" y1="80926" x2="46563" y2="80926"/>
                        <a14:foregroundMark x1="46563" y1="80926" x2="46563" y2="80926"/>
                        <a14:foregroundMark x1="46823" y1="80926" x2="46823" y2="80926"/>
                        <a14:foregroundMark x1="47083" y1="81296" x2="47083" y2="81296"/>
                        <a14:foregroundMark x1="47240" y1="82037" x2="47240" y2="82037"/>
                        <a14:foregroundMark x1="46823" y1="82593" x2="46823" y2="82593"/>
                        <a14:foregroundMark x1="46563" y1="82870" x2="46563" y2="82870"/>
                        <a14:foregroundMark x1="45990" y1="82870" x2="45990" y2="82870"/>
                        <a14:foregroundMark x1="45990" y1="82870" x2="45990" y2="82870"/>
                        <a14:foregroundMark x1="46458" y1="83148" x2="46458" y2="83148"/>
                        <a14:foregroundMark x1="47604" y1="82685" x2="47604" y2="82685"/>
                        <a14:foregroundMark x1="48333" y1="82870" x2="48333" y2="82870"/>
                        <a14:foregroundMark x1="48802" y1="82870" x2="48802" y2="82870"/>
                        <a14:foregroundMark x1="48958" y1="83056" x2="48958" y2="83056"/>
                        <a14:foregroundMark x1="48854" y1="83148" x2="48854" y2="83148"/>
                        <a14:foregroundMark x1="48698" y1="83148" x2="48698" y2="83148"/>
                        <a14:foregroundMark x1="48438" y1="83148" x2="48438" y2="83148"/>
                        <a14:foregroundMark x1="48438" y1="83148" x2="48438" y2="83148"/>
                        <a14:foregroundMark x1="47969" y1="83148" x2="47969" y2="83148"/>
                        <a14:foregroundMark x1="47708" y1="83148" x2="47448" y2="83333"/>
                        <a14:foregroundMark x1="47188" y1="83333" x2="47188" y2="83333"/>
                        <a14:foregroundMark x1="47188" y1="83333" x2="47188" y2="83333"/>
                        <a14:foregroundMark x1="48177" y1="80648" x2="48177" y2="80648"/>
                        <a14:foregroundMark x1="48177" y1="80648" x2="48177" y2="80648"/>
                        <a14:foregroundMark x1="47865" y1="79722" x2="47865" y2="79074"/>
                        <a14:foregroundMark x1="47813" y1="78704" x2="47813" y2="78704"/>
                        <a14:foregroundMark x1="47708" y1="78241" x2="47708" y2="78241"/>
                        <a14:foregroundMark x1="47708" y1="78241" x2="47708" y2="78241"/>
                        <a14:foregroundMark x1="47240" y1="78426" x2="47240" y2="78426"/>
                        <a14:foregroundMark x1="46979" y1="79537" x2="46979" y2="79537"/>
                        <a14:foregroundMark x1="45938" y1="79722" x2="45938" y2="79722"/>
                        <a14:foregroundMark x1="48698" y1="78704" x2="48698" y2="78704"/>
                        <a14:foregroundMark x1="48490" y1="79815" x2="48490" y2="79815"/>
                        <a14:foregroundMark x1="49219" y1="79815" x2="49219" y2="79815"/>
                        <a14:foregroundMark x1="49583" y1="80648" x2="49583" y2="80648"/>
                        <a14:foregroundMark x1="49583" y1="80648" x2="49583" y2="80648"/>
                        <a14:foregroundMark x1="49740" y1="80926" x2="49740" y2="80926"/>
                        <a14:foregroundMark x1="49844" y1="81111" x2="49844" y2="81111"/>
                        <a14:foregroundMark x1="49844" y1="81296" x2="49844" y2="81759"/>
                        <a14:foregroundMark x1="49844" y1="82037" x2="49688" y2="82593"/>
                        <a14:foregroundMark x1="49583" y1="82870" x2="49583" y2="82870"/>
                        <a14:foregroundMark x1="49479" y1="83056" x2="49479" y2="83056"/>
                        <a14:foregroundMark x1="49219" y1="81759" x2="49219" y2="81759"/>
                        <a14:foregroundMark x1="49219" y1="79352" x2="49219" y2="79352"/>
                        <a14:foregroundMark x1="49115" y1="78889" x2="49115" y2="78889"/>
                        <a14:foregroundMark x1="48958" y1="78611" x2="48958" y2="78611"/>
                        <a14:foregroundMark x1="48854" y1="78241" x2="48854" y2="78241"/>
                        <a14:foregroundMark x1="48802" y1="78148" x2="48802" y2="78148"/>
                        <a14:foregroundMark x1="50365" y1="80926" x2="50365" y2="80926"/>
                        <a14:foregroundMark x1="50469" y1="80926" x2="50469" y2="80926"/>
                        <a14:foregroundMark x1="50625" y1="81574" x2="50625" y2="81574"/>
                        <a14:foregroundMark x1="50625" y1="81944" x2="50625" y2="81944"/>
                        <a14:foregroundMark x1="50625" y1="82407" x2="50625" y2="82407"/>
                        <a14:foregroundMark x1="50625" y1="82685" x2="50625" y2="82685"/>
                        <a14:foregroundMark x1="50625" y1="83056" x2="50625" y2="83056"/>
                        <a14:foregroundMark x1="50729" y1="83148" x2="50729" y2="83148"/>
                        <a14:foregroundMark x1="50313" y1="83519" x2="50313" y2="83519"/>
                        <a14:foregroundMark x1="50000" y1="83519" x2="50000" y2="83519"/>
                        <a14:foregroundMark x1="49479" y1="83333" x2="49479" y2="83333"/>
                        <a14:foregroundMark x1="48958" y1="83056" x2="48958" y2="83056"/>
                        <a14:foregroundMark x1="48490" y1="83333" x2="48490" y2="83333"/>
                        <a14:foregroundMark x1="50469" y1="83148" x2="50469" y2="83148"/>
                        <a14:foregroundMark x1="47552" y1="59907" x2="47552" y2="59907"/>
                        <a14:foregroundMark x1="44323" y1="59722" x2="44323" y2="59722"/>
                        <a14:foregroundMark x1="46719" y1="59722" x2="46719" y2="59722"/>
                        <a14:foregroundMark x1="40677" y1="67500" x2="40677" y2="67500"/>
                        <a14:foregroundMark x1="40573" y1="69074" x2="40573" y2="69074"/>
                        <a14:foregroundMark x1="48438" y1="79259" x2="48438" y2="79259"/>
                        <a14:foregroundMark x1="48229" y1="77593" x2="48229" y2="77593"/>
                        <a14:foregroundMark x1="43177" y1="78426" x2="43177" y2="78426"/>
                      </a14:backgroundRemoval>
                    </a14:imgEffect>
                  </a14:imgLayer>
                </a14:imgProps>
              </a:ext>
            </a:extLst>
          </a:blip>
          <a:srcRect l="39978" t="57641" r="47708" b="16222"/>
          <a:stretch>
            <a:fillRect/>
          </a:stretch>
        </p:blipFill>
        <p:spPr>
          <a:xfrm flipH="1">
            <a:off x="9967595" y="4791075"/>
            <a:ext cx="2026920" cy="2102485"/>
          </a:xfrm>
          <a:prstGeom prst="rect">
            <a:avLst/>
          </a:prstGeom>
        </p:spPr>
      </p:pic>
      <p:grpSp>
        <p:nvGrpSpPr>
          <p:cNvPr id="28" name="组合 27"/>
          <p:cNvGrpSpPr/>
          <p:nvPr/>
        </p:nvGrpSpPr>
        <p:grpSpPr>
          <a:xfrm>
            <a:off x="5629809" y="1617630"/>
            <a:ext cx="4337685" cy="2949575"/>
            <a:chOff x="4105809" y="1573180"/>
            <a:chExt cx="4337685" cy="2949575"/>
          </a:xfrm>
        </p:grpSpPr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4"/>
            <a:srcRect l="41732" t="63479" r="53436" b="27003"/>
            <a:stretch>
              <a:fillRect/>
            </a:stretch>
          </p:blipFill>
          <p:spPr>
            <a:xfrm>
              <a:off x="5648859" y="1573180"/>
              <a:ext cx="2794635" cy="294957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cxnSp>
          <p:nvCxnSpPr>
            <p:cNvPr id="14" name="直接箭头连接符 13"/>
            <p:cNvCxnSpPr/>
            <p:nvPr/>
          </p:nvCxnSpPr>
          <p:spPr>
            <a:xfrm>
              <a:off x="4105809" y="2489797"/>
              <a:ext cx="1296366" cy="0"/>
            </a:xfrm>
            <a:prstGeom prst="straightConnector1">
              <a:avLst/>
            </a:prstGeom>
            <a:ln w="76200">
              <a:solidFill>
                <a:srgbClr val="FF000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对话气泡: 椭圆形 14"/>
          <p:cNvSpPr/>
          <p:nvPr/>
        </p:nvSpPr>
        <p:spPr>
          <a:xfrm>
            <a:off x="478790" y="4480560"/>
            <a:ext cx="9116695" cy="2413000"/>
          </a:xfrm>
          <a:prstGeom prst="wedgeEllipseCallout">
            <a:avLst>
              <a:gd name="adj1" fmla="val 57812"/>
              <a:gd name="adj2" fmla="val 6560"/>
            </a:avLst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solidFill>
                  <a:schemeClr val="tx1"/>
                </a:solidFill>
                <a:latin typeface="Comic Sans MS" panose="030F0702030302020204" charset="0"/>
              </a:rPr>
              <a:t>We should observe things carefully enough!</a:t>
            </a:r>
            <a:endParaRPr lang="en-US" altLang="zh-CN" sz="3600" dirty="0">
              <a:solidFill>
                <a:schemeClr val="tx1"/>
              </a:solidFill>
              <a:latin typeface="Comic Sans MS" panose="030F0702030302020204" charset="0"/>
            </a:endParaRPr>
          </a:p>
          <a:p>
            <a:pPr algn="ctr"/>
            <a:r>
              <a:rPr lang="zh-CN" altLang="en-US" sz="36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我们观察事物要全面、仔细哦！</a:t>
            </a:r>
            <a:endParaRPr lang="zh-CN" altLang="en-US" sz="3600" b="1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4000" b="90000" l="10000" r="90000">
                        <a14:foregroundMark x1="37143" y1="7714" x2="37143" y2="7714"/>
                        <a14:foregroundMark x1="47429" y1="4000" x2="47429" y2="4000"/>
                        <a14:foregroundMark x1="56571" y1="68143" x2="56571" y2="6814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984" y="149686"/>
            <a:ext cx="1231961" cy="1231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9"/>
          <p:cNvSpPr txBox="1"/>
          <p:nvPr/>
        </p:nvSpPr>
        <p:spPr>
          <a:xfrm>
            <a:off x="1589484" y="6893314"/>
            <a:ext cx="9078516" cy="104013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ts val="1800"/>
              </a:lnSpc>
              <a:spcAft>
                <a:spcPts val="1000"/>
              </a:spcAft>
            </a:pP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呈现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邓肯两次拍摄的照片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引发学生思考、剖析，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提炼观察事物的策略。</a:t>
            </a:r>
            <a:endParaRPr lang="zh-CN" altLang="zh-CN" sz="1800" dirty="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ts val="1800"/>
              </a:lnSpc>
              <a:spcAft>
                <a:spcPts val="10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Why does Duncan think it was a monster at first, but he doesn’t think so at last?</a:t>
            </a:r>
            <a:endParaRPr lang="en-US" altLang="zh-CN" sz="1800" dirty="0">
              <a:solidFill>
                <a:srgbClr val="000000"/>
              </a:solidFill>
              <a:effectLst/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ts val="1800"/>
              </a:lnSpc>
              <a:spcAft>
                <a:spcPts val="1000"/>
              </a:spcAf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can we learn from it?</a:t>
            </a:r>
            <a:endParaRPr lang="zh-CN" altLang="zh-CN" sz="1800" dirty="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33" name="心形 32"/>
          <p:cNvSpPr/>
          <p:nvPr/>
        </p:nvSpPr>
        <p:spPr>
          <a:xfrm rot="20940000">
            <a:off x="677545" y="4246880"/>
            <a:ext cx="1087755" cy="767715"/>
          </a:xfrm>
          <a:prstGeom prst="heart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/>
              <a:t>tips</a:t>
            </a:r>
            <a:endParaRPr lang="en-US" altLang="zh-CN" sz="2400"/>
          </a:p>
        </p:txBody>
      </p:sp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33" grpId="0" bldLvl="0" animBg="1"/>
      <p:bldP spid="33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639945" y="824865"/>
            <a:ext cx="7471410" cy="4143375"/>
            <a:chOff x="3613212" y="882591"/>
            <a:chExt cx="6894235" cy="4143117"/>
          </a:xfrm>
        </p:grpSpPr>
        <p:grpSp>
          <p:nvGrpSpPr>
            <p:cNvPr id="12" name="组合 11"/>
            <p:cNvGrpSpPr/>
            <p:nvPr/>
          </p:nvGrpSpPr>
          <p:grpSpPr>
            <a:xfrm>
              <a:off x="3613212" y="882591"/>
              <a:ext cx="6894235" cy="4143117"/>
              <a:chOff x="3613212" y="882591"/>
              <a:chExt cx="6894235" cy="4143117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5955155" y="882591"/>
                <a:ext cx="4552292" cy="4298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200" b="1" dirty="0">
                    <a:latin typeface="Comic Sans MS" panose="030F0702030302020204" charset="0"/>
                    <a:ea typeface="宋体" panose="02010600030101010101" pitchFamily="2" charset="-122"/>
                    <a:cs typeface="Comic Sans MS" panose="030F0702030302020204" charset="0"/>
                    <a:sym typeface="+mn-ea"/>
                  </a:rPr>
                  <a:t>The Loch Ness Monster</a:t>
                </a:r>
                <a:r>
                  <a:rPr lang="zh-CN" altLang="en-US" sz="2200" b="1" dirty="0">
                    <a:latin typeface="宋体" panose="02010600030101010101" pitchFamily="2" charset="-122"/>
                    <a:ea typeface="宋体" panose="02010600030101010101" pitchFamily="2" charset="-122"/>
                    <a:cs typeface="Comic Sans MS" panose="030F0702030302020204" charset="0"/>
                    <a:sym typeface="+mn-ea"/>
                  </a:rPr>
                  <a:t> </a:t>
                </a:r>
                <a:endParaRPr lang="zh-CN" altLang="en-US" sz="2200" b="1" dirty="0">
                  <a:latin typeface="宋体" panose="02010600030101010101" pitchFamily="2" charset="-122"/>
                  <a:ea typeface="宋体" panose="02010600030101010101" pitchFamily="2" charset="-122"/>
                  <a:cs typeface="Comic Sans MS" panose="030F0702030302020204" charset="0"/>
                  <a:sym typeface="+mn-ea"/>
                </a:endParaRPr>
              </a:p>
            </p:txBody>
          </p:sp>
          <p:cxnSp>
            <p:nvCxnSpPr>
              <p:cNvPr id="6" name="连接符: 曲线 5"/>
              <p:cNvCxnSpPr/>
              <p:nvPr/>
            </p:nvCxnSpPr>
            <p:spPr>
              <a:xfrm flipV="1">
                <a:off x="3613212" y="1844520"/>
                <a:ext cx="3548605" cy="3181188"/>
              </a:xfrm>
              <a:prstGeom prst="curvedConnector3">
                <a:avLst/>
              </a:prstGeom>
              <a:ln w="57150"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15385" b="91304" l="9971" r="89932">
                          <a14:foregroundMark x1="31965" y1="29989" x2="31965" y2="29989"/>
                          <a14:foregroundMark x1="33333" y1="22965" x2="33333" y2="22965"/>
                          <a14:foregroundMark x1="33138" y1="23857" x2="33138" y2="23857"/>
                          <a14:foregroundMark x1="33138" y1="23857" x2="33138" y2="23857"/>
                          <a14:foregroundMark x1="33138" y1="23969" x2="33138" y2="23969"/>
                          <a14:foregroundMark x1="35582" y1="23857" x2="35582" y2="23857"/>
                          <a14:foregroundMark x1="35582" y1="23857" x2="35582" y2="23857"/>
                          <a14:foregroundMark x1="35777" y1="23969" x2="35973" y2="24749"/>
                          <a14:foregroundMark x1="36070" y1="25418" x2="36070" y2="25418"/>
                          <a14:foregroundMark x1="35973" y1="25975" x2="35973" y2="25975"/>
                          <a14:foregroundMark x1="29423" y1="24526" x2="29423" y2="24526"/>
                          <a14:foregroundMark x1="29423" y1="24526" x2="29423" y2="24526"/>
                          <a14:foregroundMark x1="29423" y1="24526" x2="29423" y2="24526"/>
                          <a14:foregroundMark x1="54839" y1="87291" x2="54839" y2="87291"/>
                          <a14:foregroundMark x1="54839" y1="87291" x2="54839" y2="87291"/>
                          <a14:foregroundMark x1="56207" y1="91304" x2="56207" y2="91304"/>
                        </a14:backgroundRemoval>
                      </a14:imgEffect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637" b="5391"/>
            <a:stretch>
              <a:fillRect/>
            </a:stretch>
          </p:blipFill>
          <p:spPr bwMode="auto">
            <a:xfrm>
              <a:off x="6665824" y="961024"/>
              <a:ext cx="2635202" cy="203202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" name="文本框 8"/>
          <p:cNvSpPr txBox="1"/>
          <p:nvPr/>
        </p:nvSpPr>
        <p:spPr>
          <a:xfrm>
            <a:off x="4639945" y="3268980"/>
            <a:ext cx="5806440" cy="5835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b="1" dirty="0">
                <a:latin typeface="Comic Sans MS" panose="030F0702030302020204" charset="0"/>
                <a:cs typeface="Comic Sans MS" panose="030F0702030302020204" charset="0"/>
                <a:sym typeface="+mn-ea"/>
              </a:rPr>
              <a:t>It’s a/an</a:t>
            </a:r>
            <a:r>
              <a:rPr lang="en-US" altLang="zh-CN" sz="3200" b="1" u="sng" dirty="0">
                <a:latin typeface="Comic Sans MS" panose="030F0702030302020204" charset="0"/>
                <a:cs typeface="Comic Sans MS" panose="030F0702030302020204" charset="0"/>
                <a:sym typeface="+mn-ea"/>
              </a:rPr>
              <a:t>          </a:t>
            </a:r>
            <a:r>
              <a:rPr lang="en-US" altLang="zh-CN" sz="3200" b="1" dirty="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trip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(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旅行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)</a:t>
            </a:r>
            <a:r>
              <a:rPr lang="en-US" altLang="zh-CN" sz="28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 </a:t>
            </a:r>
            <a:r>
              <a:rPr lang="en-US" altLang="zh-CN" sz="3200" b="1" dirty="0">
                <a:latin typeface="Comic Sans MS" panose="030F0702030302020204" charset="0"/>
                <a:cs typeface="Comic Sans MS" panose="030F0702030302020204" charset="0"/>
                <a:sym typeface="+mn-ea"/>
              </a:rPr>
              <a:t>.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  <a:cs typeface="Comic Sans MS" panose="030F0702030302020204" charset="0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828474" y="3204838"/>
            <a:ext cx="2580769" cy="2799193"/>
            <a:chOff x="304474" y="2556770"/>
            <a:chExt cx="3032009" cy="344726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l="32011" t="8111" r="32423" b="20000"/>
            <a:stretch>
              <a:fillRect/>
            </a:stretch>
          </p:blipFill>
          <p:spPr>
            <a:xfrm>
              <a:off x="304474" y="2556770"/>
              <a:ext cx="3032009" cy="3447262"/>
            </a:xfrm>
            <a:prstGeom prst="rect">
              <a:avLst/>
            </a:prstGeom>
          </p:spPr>
        </p:pic>
        <p:sp>
          <p:nvSpPr>
            <p:cNvPr id="2" name="矩形 1"/>
            <p:cNvSpPr/>
            <p:nvPr/>
          </p:nvSpPr>
          <p:spPr>
            <a:xfrm>
              <a:off x="1997476" y="2965142"/>
              <a:ext cx="1065320" cy="390617"/>
            </a:xfrm>
            <a:prstGeom prst="rect">
              <a:avLst/>
            </a:prstGeom>
            <a:solidFill>
              <a:srgbClr val="F9EB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192496" y="1719846"/>
            <a:ext cx="7724140" cy="4016375"/>
            <a:chOff x="752868" y="5473488"/>
            <a:chExt cx="7724140" cy="4016375"/>
          </a:xfrm>
        </p:grpSpPr>
        <p:sp>
          <p:nvSpPr>
            <p:cNvPr id="18" name="矩形 17"/>
            <p:cNvSpPr/>
            <p:nvPr/>
          </p:nvSpPr>
          <p:spPr>
            <a:xfrm rot="448119">
              <a:off x="3305568" y="5790988"/>
              <a:ext cx="1237615" cy="550545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solidFill>
                    <a:schemeClr val="tx1"/>
                  </a:solidFill>
                  <a:latin typeface="Comic Sans MS" panose="030F0702030302020204" charset="0"/>
                </a:rPr>
                <a:t>cool </a:t>
              </a:r>
              <a:endParaRPr lang="en-US" altLang="zh-CN" sz="2800" dirty="0">
                <a:solidFill>
                  <a:schemeClr val="tx1"/>
                </a:solidFill>
                <a:latin typeface="Comic Sans MS" panose="030F0702030302020204" charset="0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 rot="20526558">
              <a:off x="4915955" y="8241251"/>
              <a:ext cx="2072355" cy="699450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solidFill>
                    <a:schemeClr val="tx1"/>
                  </a:solidFill>
                  <a:latin typeface="Comic Sans MS" panose="030F0702030302020204" charset="0"/>
                </a:rPr>
                <a:t>exciting</a:t>
              </a:r>
              <a:endParaRPr lang="zh-CN" altLang="en-US" sz="2800" dirty="0">
                <a:solidFill>
                  <a:schemeClr val="tx1"/>
                </a:solidFill>
                <a:latin typeface="Comic Sans MS" panose="030F0702030302020204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 rot="20303288">
              <a:off x="752868" y="5473488"/>
              <a:ext cx="2095786" cy="67885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dirty="0">
                  <a:solidFill>
                    <a:schemeClr val="tx1"/>
                  </a:solidFill>
                  <a:latin typeface="Comic Sans MS" panose="030F0702030302020204" charset="0"/>
                </a:rPr>
                <a:t>interesting</a:t>
              </a:r>
              <a:endParaRPr lang="zh-CN" altLang="en-US" sz="2800" dirty="0">
                <a:solidFill>
                  <a:schemeClr val="tx1"/>
                </a:solidFill>
                <a:latin typeface="Comic Sans MS" panose="030F0702030302020204" charset="0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 rot="695708">
              <a:off x="7393698" y="8906298"/>
              <a:ext cx="1083310" cy="583565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dirty="0">
                  <a:solidFill>
                    <a:schemeClr val="tx1"/>
                  </a:solidFill>
                  <a:latin typeface="Comic Sans MS" panose="030F0702030302020204" charset="0"/>
                </a:rPr>
                <a:t>…</a:t>
              </a:r>
              <a:endParaRPr lang="zh-CN" altLang="en-US" sz="4000" dirty="0">
                <a:solidFill>
                  <a:schemeClr val="tx1"/>
                </a:solidFill>
                <a:latin typeface="Comic Sans MS" panose="030F0702030302020204" charset="0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589484" y="6893314"/>
            <a:ext cx="9078516" cy="6813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ts val="1800"/>
              </a:lnSpc>
              <a:spcAft>
                <a:spcPts val="1000"/>
              </a:spcAft>
            </a:pP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呈现绘本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P3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，让学生发表对于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邓肯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探索水怪之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旅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的看法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1800" dirty="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ts val="1800"/>
              </a:lnSpc>
              <a:spcAft>
                <a:spcPts val="10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What do you think about Duncan and Dad’s trip?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zh-CN" sz="1800" dirty="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 rot="0">
            <a:off x="261620" y="240665"/>
            <a:ext cx="2919730" cy="523240"/>
            <a:chOff x="0" y="248617"/>
            <a:chExt cx="3174112" cy="523220"/>
          </a:xfrm>
        </p:grpSpPr>
        <p:grpSp>
          <p:nvGrpSpPr>
            <p:cNvPr id="23" name="组合 22"/>
            <p:cNvGrpSpPr/>
            <p:nvPr/>
          </p:nvGrpSpPr>
          <p:grpSpPr>
            <a:xfrm>
              <a:off x="0" y="248617"/>
              <a:ext cx="3174112" cy="523220"/>
              <a:chOff x="62141" y="257242"/>
              <a:chExt cx="3174112" cy="523220"/>
            </a:xfrm>
          </p:grpSpPr>
          <p:sp>
            <p:nvSpPr>
              <p:cNvPr id="25" name="箭头: 五边形 24"/>
              <p:cNvSpPr/>
              <p:nvPr/>
            </p:nvSpPr>
            <p:spPr>
              <a:xfrm>
                <a:off x="62141" y="257242"/>
                <a:ext cx="3053921" cy="523220"/>
              </a:xfrm>
              <a:prstGeom prst="homePlate">
                <a:avLst/>
              </a:prstGeom>
              <a:solidFill>
                <a:srgbClr val="005099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6" name="箭头: V 形 25"/>
              <p:cNvSpPr/>
              <p:nvPr/>
            </p:nvSpPr>
            <p:spPr>
              <a:xfrm>
                <a:off x="2860204" y="257242"/>
                <a:ext cx="376049" cy="523220"/>
              </a:xfrm>
              <a:prstGeom prst="chevron">
                <a:avLst>
                  <a:gd name="adj" fmla="val 67869"/>
                </a:avLst>
              </a:prstGeom>
              <a:solidFill>
                <a:srgbClr val="FEFFFF"/>
              </a:solidFill>
              <a:ln>
                <a:solidFill>
                  <a:srgbClr val="BCC9CA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13" name="文本框 12"/>
            <p:cNvSpPr txBox="1"/>
            <p:nvPr/>
          </p:nvSpPr>
          <p:spPr>
            <a:xfrm>
              <a:off x="73865" y="248617"/>
              <a:ext cx="2873905" cy="5219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l"/>
              <a:r>
                <a:rPr lang="en-US" altLang="zh-CN" sz="2800" b="1" dirty="0">
                  <a:solidFill>
                    <a:schemeClr val="bg1"/>
                  </a:solidFill>
                  <a:latin typeface="Comic Sans MS" panose="030F0702030302020204" charset="0"/>
                  <a:cs typeface="Comic Sans MS" panose="030F0702030302020204" charset="0"/>
                  <a:sym typeface="+mn-ea"/>
                </a:rPr>
                <a:t>Think and say</a:t>
              </a:r>
              <a:endParaRPr lang="en-US" altLang="zh-CN" sz="2800" b="1" dirty="0">
                <a:solidFill>
                  <a:schemeClr val="bg1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endParaRPr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3561080" y="179705"/>
            <a:ext cx="4924425" cy="6451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p>
            <a:r>
              <a:rPr lang="en-US" altLang="zh-CN" sz="3600" b="1"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</a:rPr>
              <a:t>What's your idea?</a:t>
            </a:r>
            <a:endParaRPr lang="en-US" altLang="zh-CN" sz="3600" b="1"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10" name="矩形 9"/>
          <p:cNvSpPr/>
          <p:nvPr/>
        </p:nvSpPr>
        <p:spPr>
          <a:xfrm rot="695708">
            <a:off x="5040630" y="5639435"/>
            <a:ext cx="2508250" cy="58356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800" dirty="0">
                <a:solidFill>
                  <a:schemeClr val="tx1"/>
                </a:solidFill>
                <a:latin typeface="Comic Sans MS" panose="030F0702030302020204" charset="0"/>
              </a:rPr>
              <a:t>fantastic</a:t>
            </a:r>
            <a:endParaRPr lang="en-US" altLang="zh-CN" sz="2800" dirty="0">
              <a:solidFill>
                <a:schemeClr val="tx1"/>
              </a:solidFill>
              <a:latin typeface="Comic Sans MS" panose="030F0702030302020204" charset="0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7" grpId="0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3047774" y="518852"/>
            <a:ext cx="239777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Arial Narrow" panose="020B0606020202030204" pitchFamily="34" charset="0"/>
              </a:rPr>
              <a:t>Watch and choose</a:t>
            </a:r>
            <a:endParaRPr lang="zh-CN" altLang="en-US" sz="24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47" name="组合 46"/>
          <p:cNvGrpSpPr/>
          <p:nvPr/>
        </p:nvGrpSpPr>
        <p:grpSpPr>
          <a:xfrm>
            <a:off x="80010" y="26035"/>
            <a:ext cx="11723874" cy="1691471"/>
            <a:chOff x="0" y="392"/>
            <a:chExt cx="15427" cy="2663"/>
          </a:xfrm>
        </p:grpSpPr>
        <p:grpSp>
          <p:nvGrpSpPr>
            <p:cNvPr id="22" name="组合 21"/>
            <p:cNvGrpSpPr/>
            <p:nvPr/>
          </p:nvGrpSpPr>
          <p:grpSpPr>
            <a:xfrm>
              <a:off x="0" y="392"/>
              <a:ext cx="7457" cy="824"/>
              <a:chOff x="0" y="248617"/>
              <a:chExt cx="4050460" cy="523220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0" y="248617"/>
                <a:ext cx="3174112" cy="523220"/>
                <a:chOff x="62141" y="257242"/>
                <a:chExt cx="3174112" cy="523220"/>
              </a:xfrm>
            </p:grpSpPr>
            <p:sp>
              <p:nvSpPr>
                <p:cNvPr id="25" name="箭头: 五边形 24"/>
                <p:cNvSpPr/>
                <p:nvPr/>
              </p:nvSpPr>
              <p:spPr>
                <a:xfrm>
                  <a:off x="62141" y="257242"/>
                  <a:ext cx="3053921" cy="523220"/>
                </a:xfrm>
                <a:prstGeom prst="homePlate">
                  <a:avLst/>
                </a:prstGeom>
                <a:solidFill>
                  <a:srgbClr val="005099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" name="箭头: V 形 25"/>
                <p:cNvSpPr/>
                <p:nvPr/>
              </p:nvSpPr>
              <p:spPr>
                <a:xfrm>
                  <a:off x="2860204" y="257242"/>
                  <a:ext cx="376049" cy="523220"/>
                </a:xfrm>
                <a:prstGeom prst="chevron">
                  <a:avLst>
                    <a:gd name="adj" fmla="val 67869"/>
                  </a:avLst>
                </a:prstGeom>
                <a:solidFill>
                  <a:srgbClr val="FEFFFF"/>
                </a:solidFill>
                <a:ln>
                  <a:solidFill>
                    <a:srgbClr val="BCC9C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24" name="文本框 23"/>
              <p:cNvSpPr txBox="1"/>
              <p:nvPr/>
            </p:nvSpPr>
            <p:spPr>
              <a:xfrm>
                <a:off x="180172" y="248617"/>
                <a:ext cx="3870288" cy="52168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2800" b="1" dirty="0">
                    <a:solidFill>
                      <a:schemeClr val="bg1"/>
                    </a:solidFill>
                    <a:latin typeface="Comic Sans MS" panose="030F0702030302020204" charset="0"/>
                    <a:cs typeface="Comic Sans MS" panose="030F0702030302020204" charset="0"/>
                    <a:sym typeface="+mn-ea"/>
                  </a:rPr>
                  <a:t>Think and share</a:t>
                </a:r>
                <a:endParaRPr lang="en-US" altLang="zh-CN" sz="2800" b="1" dirty="0">
                  <a:solidFill>
                    <a:schemeClr val="bg1"/>
                  </a:solidFill>
                  <a:latin typeface="Comic Sans MS" panose="030F0702030302020204" charset="0"/>
                  <a:cs typeface="Comic Sans MS" panose="030F0702030302020204" charset="0"/>
                  <a:sym typeface="+mn-ea"/>
                </a:endParaRPr>
              </a:p>
            </p:txBody>
          </p:sp>
        </p:grpSp>
        <p:sp>
          <p:nvSpPr>
            <p:cNvPr id="27" name="文本框 26"/>
            <p:cNvSpPr txBox="1"/>
            <p:nvPr/>
          </p:nvSpPr>
          <p:spPr>
            <a:xfrm>
              <a:off x="5623" y="392"/>
              <a:ext cx="9804" cy="2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Font typeface="Arial" panose="020B0604020202020204" pitchFamily="34" charset="0"/>
              </a:pPr>
              <a:r>
                <a:rPr lang="en-US" altLang="zh-CN" sz="3200" b="1">
                  <a:solidFill>
                    <a:schemeClr val="tx1"/>
                  </a:solidFill>
                  <a:latin typeface="Comic Sans MS" panose="030F0702030302020204" charset="0"/>
                  <a:ea typeface="宋体" panose="02010600030101010101" pitchFamily="2" charset="-122"/>
                  <a:sym typeface="+mn-ea"/>
                </a:rPr>
                <a:t>Share the trip with your e-friends </a:t>
              </a:r>
              <a:endParaRPr lang="en-US" altLang="zh-CN" sz="2400" b="1"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</a:endParaRPr>
            </a:p>
            <a:p>
              <a:pPr>
                <a:buFont typeface="Arial" panose="020B0604020202020204" pitchFamily="34" charset="0"/>
              </a:pPr>
              <a:r>
                <a:rPr lang="en-US" altLang="zh-CN" sz="2400">
                  <a:solidFill>
                    <a:schemeClr val="accent4">
                      <a:lumMod val="75000"/>
                    </a:schemeClr>
                  </a:solidFill>
                  <a:latin typeface="Comic Sans MS" panose="030F0702030302020204" charset="0"/>
                  <a:ea typeface="宋体" panose="02010600030101010101" pitchFamily="2" charset="-122"/>
                  <a:sym typeface="+mn-ea"/>
                </a:rPr>
                <a:t>  </a:t>
              </a:r>
              <a:r>
                <a:rPr lang="en-US" altLang="zh-CN" sz="2400">
                  <a:solidFill>
                    <a:schemeClr val="accent4">
                      <a:lumMod val="75000"/>
                    </a:schemeClr>
                  </a:solidFill>
                  <a:latin typeface="汉仪菱心体简" panose="02010400000101010101" charset="-122"/>
                  <a:ea typeface="汉仪菱心体简" panose="02010400000101010101" charset="-122"/>
                  <a:cs typeface="汉仪菱心体简" panose="02010400000101010101" charset="-122"/>
                  <a:sym typeface="+mn-ea"/>
                </a:rPr>
                <a:t> </a:t>
              </a:r>
              <a:r>
                <a:rPr lang="zh-CN" altLang="en-US" sz="2400">
                  <a:solidFill>
                    <a:schemeClr val="accent1">
                      <a:lumMod val="75000"/>
                    </a:schemeClr>
                  </a:solidFill>
                  <a:latin typeface="汉仪菱心体简" panose="02010400000101010101" charset="-122"/>
                  <a:ea typeface="汉仪菱心体简" panose="02010400000101010101" charset="-122"/>
                  <a:cs typeface="汉仪菱心体简" panose="02010400000101010101" charset="-122"/>
                  <a:sym typeface="+mn-ea"/>
                </a:rPr>
                <a:t>把旅行期间发生的事情分享给你的网友吧</a:t>
              </a:r>
              <a:r>
                <a:rPr lang="en-US" altLang="zh-CN" sz="2400" b="1">
                  <a:solidFill>
                    <a:schemeClr val="accent1">
                      <a:lumMod val="75000"/>
                    </a:schemeClr>
                  </a:solidFill>
                  <a:latin typeface="汉仪菱心体简" panose="02010400000101010101" charset="-122"/>
                  <a:ea typeface="汉仪菱心体简" panose="02010400000101010101" charset="-122"/>
                  <a:cs typeface="汉仪菱心体简" panose="02010400000101010101" charset="-122"/>
                  <a:sym typeface="+mn-ea"/>
                </a:rPr>
                <a:t>~</a:t>
              </a:r>
              <a:endParaRPr lang="zh-CN" altLang="en-US" sz="2400">
                <a:solidFill>
                  <a:schemeClr val="accent1">
                    <a:lumMod val="75000"/>
                  </a:schemeClr>
                </a:solidFill>
                <a:latin typeface="汉仪菱心体简" panose="02010400000101010101" charset="-122"/>
                <a:ea typeface="汉仪菱心体简" panose="02010400000101010101" charset="-122"/>
                <a:cs typeface="汉仪菱心体简" panose="02010400000101010101" charset="-122"/>
              </a:endParaRPr>
            </a:p>
            <a:p>
              <a:pPr>
                <a:buFont typeface="Arial" panose="020B0604020202020204" pitchFamily="34" charset="0"/>
              </a:pPr>
              <a:endParaRPr lang="en-US" altLang="zh-CN" sz="2400">
                <a:solidFill>
                  <a:schemeClr val="tx1"/>
                </a:solidFill>
                <a:latin typeface="汉仪菱心体简" panose="02010400000101010101" charset="-122"/>
                <a:ea typeface="汉仪菱心体简" panose="02010400000101010101" charset="-122"/>
                <a:cs typeface="汉仪菱心体简" panose="02010400000101010101" charset="-122"/>
              </a:endParaRPr>
            </a:p>
            <a:p>
              <a:endPara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Comic Sans MS" panose="030F0702030302020204" charset="0"/>
                <a:sym typeface="+mn-ea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1589484" y="6893314"/>
            <a:ext cx="9078516" cy="173291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ts val="1800"/>
              </a:lnSpc>
              <a:spcAft>
                <a:spcPts val="1000"/>
              </a:spcAft>
            </a:pP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想象、创编邓肯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冯关于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故宫的龙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邮件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对话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，再次运用教材核心句型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，提升语言综合运用能力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培养创新思维。</a:t>
            </a: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ts val="1800"/>
              </a:lnSpc>
              <a:spcAft>
                <a:spcPts val="1000"/>
              </a:spcAf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Today we know a lot about Duncan’s special trip and the Loch Ness Monster. What about Feng’s trip? Where does he go and what does he see? Do you still remember?</a:t>
            </a: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lnSpc>
                <a:spcPts val="1800"/>
              </a:lnSpc>
              <a:spcAft>
                <a:spcPts val="1000"/>
              </a:spcAft>
            </a:pP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How will they talk about Feng’s trip? Now suppose you were Feng and Duncan. Please image and talk in pairs.</a:t>
            </a:r>
            <a:endParaRPr lang="en-US" altLang="zh-CN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17" name="组合 16"/>
          <p:cNvGrpSpPr/>
          <p:nvPr/>
        </p:nvGrpSpPr>
        <p:grpSpPr>
          <a:xfrm rot="0">
            <a:off x="3994785" y="556260"/>
            <a:ext cx="8135620" cy="6108431"/>
            <a:chOff x="3276267" y="1173557"/>
            <a:chExt cx="7194126" cy="6020100"/>
          </a:xfrm>
        </p:grpSpPr>
        <p:sp>
          <p:nvSpPr>
            <p:cNvPr id="2" name="矩形: 折角 1"/>
            <p:cNvSpPr/>
            <p:nvPr/>
          </p:nvSpPr>
          <p:spPr>
            <a:xfrm>
              <a:off x="3276475" y="2048184"/>
              <a:ext cx="7193918" cy="5003678"/>
            </a:xfrm>
            <a:prstGeom prst="foldedCorner">
              <a:avLst>
                <a:gd name="adj" fmla="val 16667"/>
              </a:avLst>
            </a:prstGeom>
            <a:solidFill>
              <a:srgbClr val="F6F2D6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3276267" y="2048184"/>
              <a:ext cx="6366255" cy="514547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latin typeface="Comic Sans MS" panose="030F0702030302020204" charset="0"/>
                </a:rPr>
                <a:t>Hi xxx,</a:t>
              </a:r>
              <a:endParaRPr lang="en-US" altLang="zh-CN" sz="3200" dirty="0">
                <a:latin typeface="Comic Sans MS" panose="030F0702030302020204" charset="0"/>
              </a:endParaRPr>
            </a:p>
            <a:p>
              <a:pPr>
                <a:lnSpc>
                  <a:spcPts val="1600"/>
                </a:lnSpc>
              </a:pPr>
              <a:endParaRPr lang="en-US" altLang="zh-CN" sz="3200" dirty="0">
                <a:latin typeface="Comic Sans MS" panose="030F0702030302020204" charset="0"/>
              </a:endParaRPr>
            </a:p>
            <a:p>
              <a:r>
                <a:rPr lang="en-US" altLang="zh-CN" sz="3200" dirty="0">
                  <a:latin typeface="Comic Sans MS" panose="030F0702030302020204" charset="0"/>
                </a:rPr>
                <a:t>Feng and Duncan are e-friends.</a:t>
              </a:r>
              <a:endParaRPr lang="en-US" altLang="zh-CN" sz="3200" dirty="0">
                <a:latin typeface="Comic Sans MS" panose="030F0702030302020204" charset="0"/>
              </a:endParaRPr>
            </a:p>
            <a:p>
              <a:r>
                <a:rPr lang="en-US" altLang="zh-CN" sz="3200" dirty="0">
                  <a:latin typeface="Comic Sans MS" panose="030F0702030302020204" charset="0"/>
                </a:rPr>
                <a:t>They go on a trip.</a:t>
              </a:r>
              <a:endParaRPr lang="en-US" altLang="zh-CN" sz="3200" dirty="0">
                <a:latin typeface="Comic Sans MS" panose="030F0702030302020204" charset="0"/>
              </a:endParaRPr>
            </a:p>
            <a:p>
              <a:r>
                <a:rPr lang="en-US" altLang="zh-CN" sz="3200" dirty="0">
                  <a:solidFill>
                    <a:srgbClr val="C00000"/>
                  </a:solidFill>
                  <a:latin typeface="Comic Sans MS" panose="030F0702030302020204" charset="0"/>
                </a:rPr>
                <a:t>During the trip</a:t>
              </a:r>
              <a:r>
                <a:rPr lang="en-US" altLang="zh-CN" sz="3200" dirty="0">
                  <a:latin typeface="Comic Sans MS" panose="030F0702030302020204" charset="0"/>
                </a:rPr>
                <a:t>,they...</a:t>
              </a:r>
              <a:r>
                <a:rPr lang="en-US" altLang="zh-CN" sz="3200" dirty="0">
                  <a:solidFill>
                    <a:srgbClr val="7030A0"/>
                  </a:solidFill>
                  <a:latin typeface="Comic Sans MS" panose="030F0702030302020204" charset="0"/>
                </a:rPr>
                <a:t>in the morning.</a:t>
              </a:r>
              <a:endParaRPr lang="en-US" altLang="zh-CN" sz="3200" dirty="0">
                <a:latin typeface="Comic Sans MS" panose="030F0702030302020204" charset="0"/>
              </a:endParaRPr>
            </a:p>
            <a:p>
              <a:r>
                <a:rPr lang="en-US" altLang="zh-CN" sz="3200" dirty="0">
                  <a:solidFill>
                    <a:srgbClr val="7030A0"/>
                  </a:solidFill>
                  <a:latin typeface="Comic Sans MS" panose="030F0702030302020204" charset="0"/>
                </a:rPr>
                <a:t>At noon</a:t>
              </a:r>
              <a:r>
                <a:rPr lang="en-US" altLang="zh-CN" sz="3200" dirty="0">
                  <a:latin typeface="Comic Sans MS" panose="030F0702030302020204" charset="0"/>
                </a:rPr>
                <a:t>,...</a:t>
              </a:r>
              <a:endParaRPr lang="en-US" altLang="zh-CN" sz="3200" dirty="0">
                <a:latin typeface="Comic Sans MS" panose="030F0702030302020204" charset="0"/>
              </a:endParaRPr>
            </a:p>
            <a:p>
              <a:r>
                <a:rPr lang="en-US" altLang="zh-CN" sz="3200" dirty="0">
                  <a:solidFill>
                    <a:srgbClr val="7030A0"/>
                  </a:solidFill>
                  <a:latin typeface="Comic Sans MS" panose="030F0702030302020204" charset="0"/>
                </a:rPr>
                <a:t>In the afternoon</a:t>
              </a:r>
              <a:r>
                <a:rPr lang="en-US" altLang="zh-CN" sz="3200" dirty="0">
                  <a:latin typeface="Comic Sans MS" panose="030F0702030302020204" charset="0"/>
                </a:rPr>
                <a:t>,...</a:t>
              </a:r>
              <a:endParaRPr lang="en-US" altLang="zh-CN" sz="3200" dirty="0">
                <a:latin typeface="Comic Sans MS" panose="030F0702030302020204" charset="0"/>
              </a:endParaRPr>
            </a:p>
            <a:p>
              <a:r>
                <a:rPr lang="en-US" altLang="zh-CN" sz="3200" dirty="0">
                  <a:latin typeface="Comic Sans MS" panose="030F0702030302020204" charset="0"/>
                </a:rPr>
                <a:t>It's a/an...trip.</a:t>
              </a:r>
              <a:endParaRPr lang="en-US" altLang="zh-CN" sz="3200" dirty="0">
                <a:latin typeface="Comic Sans MS" panose="030F0702030302020204" charset="0"/>
              </a:endParaRPr>
            </a:p>
            <a:p>
              <a:r>
                <a:rPr lang="en-US" altLang="zh-CN" sz="3200" dirty="0">
                  <a:latin typeface="Comic Sans MS" panose="030F0702030302020204" charset="0"/>
                </a:rPr>
                <a:t>They have a good time.</a:t>
              </a:r>
              <a:endParaRPr lang="en-US" altLang="zh-CN" sz="3200" dirty="0">
                <a:latin typeface="Comic Sans MS" panose="030F0702030302020204" charset="0"/>
              </a:endParaRPr>
            </a:p>
            <a:p>
              <a:r>
                <a:rPr lang="en-US" altLang="zh-CN" sz="3200" dirty="0">
                  <a:latin typeface="Comic Sans MS" panose="030F0702030302020204" charset="0"/>
                </a:rPr>
                <a:t>Yours,</a:t>
              </a:r>
              <a:endParaRPr lang="en-US" altLang="zh-CN" sz="3200" dirty="0">
                <a:latin typeface="Comic Sans MS" panose="030F0702030302020204" charset="0"/>
              </a:endParaRPr>
            </a:p>
            <a:p>
              <a:r>
                <a:rPr lang="en-US" altLang="zh-CN" sz="3200" dirty="0">
                  <a:latin typeface="Comic Sans MS" panose="030F0702030302020204" charset="0"/>
                </a:rPr>
                <a:t>XXX</a:t>
              </a:r>
              <a:endParaRPr lang="en-US" altLang="zh-CN" sz="3200" dirty="0">
                <a:latin typeface="Comic Sans MS" panose="030F0702030302020204" charset="0"/>
              </a:endParaRPr>
            </a:p>
          </p:txBody>
        </p:sp>
        <p:pic>
          <p:nvPicPr>
            <p:cNvPr id="19" name="Picture 2"/>
            <p:cNvPicPr>
              <a:picLocks noChangeAspect="1" noChangeArrowheads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423" t="5817" r="10392" b="7504"/>
            <a:stretch>
              <a:fillRect/>
            </a:stretch>
          </p:blipFill>
          <p:spPr bwMode="auto">
            <a:xfrm>
              <a:off x="9093669" y="1173557"/>
              <a:ext cx="1376546" cy="10509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6" name="组合 45"/>
          <p:cNvGrpSpPr/>
          <p:nvPr/>
        </p:nvGrpSpPr>
        <p:grpSpPr>
          <a:xfrm>
            <a:off x="38735" y="829310"/>
            <a:ext cx="3910330" cy="791845"/>
            <a:chOff x="249" y="-387"/>
            <a:chExt cx="6158" cy="1247"/>
          </a:xfrm>
        </p:grpSpPr>
        <p:sp>
          <p:nvSpPr>
            <p:cNvPr id="39" name="矩形 38"/>
            <p:cNvSpPr/>
            <p:nvPr/>
          </p:nvSpPr>
          <p:spPr>
            <a:xfrm rot="20940000">
              <a:off x="249" y="-387"/>
              <a:ext cx="2724" cy="939"/>
            </a:xfrm>
            <a:prstGeom prst="rect">
              <a:avLst/>
            </a:prstGeom>
            <a:solidFill>
              <a:schemeClr val="accent5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400" dirty="0">
                  <a:solidFill>
                    <a:schemeClr val="tx1"/>
                  </a:solidFill>
                  <a:latin typeface="Comic Sans MS" panose="030F0702030302020204" charset="0"/>
                </a:rPr>
                <a:t>两人一组</a:t>
              </a:r>
              <a:endParaRPr lang="zh-CN" altLang="en-US" sz="2400" dirty="0">
                <a:solidFill>
                  <a:schemeClr val="tx1"/>
                </a:solidFill>
                <a:latin typeface="Comic Sans MS" panose="030F070203030202020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 rot="960000">
              <a:off x="3372" y="-88"/>
              <a:ext cx="3035" cy="948"/>
            </a:xfrm>
            <a:prstGeom prst="rect">
              <a:avLst/>
            </a:prstGeom>
            <a:solidFill>
              <a:srgbClr val="F9EB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400" dirty="0">
                  <a:solidFill>
                    <a:schemeClr val="tx1"/>
                  </a:solidFill>
                  <a:latin typeface="Comic Sans MS" panose="030F0702030302020204" charset="0"/>
                </a:rPr>
                <a:t>参照板书</a:t>
              </a:r>
              <a:endParaRPr lang="zh-CN" altLang="en-US" sz="2400" dirty="0">
                <a:solidFill>
                  <a:schemeClr val="tx1"/>
                </a:solidFill>
                <a:latin typeface="Comic Sans MS" panose="030F0702030302020204" charset="0"/>
              </a:endParaRPr>
            </a:p>
          </p:txBody>
        </p:sp>
      </p:grpSp>
      <p:pic>
        <p:nvPicPr>
          <p:cNvPr id="8" name="活动(1)">
            <a:hlinkClick r:id="" action="ppaction://media"/>
          </p:cNvPr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1804015" y="174625"/>
            <a:ext cx="495300" cy="495300"/>
          </a:xfrm>
          <a:prstGeom prst="rect">
            <a:avLst/>
          </a:prstGeom>
        </p:spPr>
      </p:pic>
      <p:grpSp>
        <p:nvGrpSpPr>
          <p:cNvPr id="3" name="组合 2"/>
          <p:cNvGrpSpPr/>
          <p:nvPr/>
        </p:nvGrpSpPr>
        <p:grpSpPr>
          <a:xfrm>
            <a:off x="80010" y="1875155"/>
            <a:ext cx="2296160" cy="2430780"/>
            <a:chOff x="304474" y="2556770"/>
            <a:chExt cx="3032009" cy="3447262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5"/>
            <a:srcRect l="32011" t="8111" r="32423" b="20000"/>
            <a:stretch>
              <a:fillRect/>
            </a:stretch>
          </p:blipFill>
          <p:spPr>
            <a:xfrm>
              <a:off x="304474" y="2556770"/>
              <a:ext cx="3032009" cy="3447262"/>
            </a:xfrm>
            <a:prstGeom prst="rect">
              <a:avLst/>
            </a:prstGeom>
          </p:spPr>
        </p:pic>
        <p:sp>
          <p:nvSpPr>
            <p:cNvPr id="6" name="矩形 5"/>
            <p:cNvSpPr/>
            <p:nvPr/>
          </p:nvSpPr>
          <p:spPr>
            <a:xfrm>
              <a:off x="1997476" y="2965142"/>
              <a:ext cx="1065320" cy="390617"/>
            </a:xfrm>
            <a:prstGeom prst="rect">
              <a:avLst/>
            </a:prstGeom>
            <a:solidFill>
              <a:srgbClr val="F9EB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pic>
        <p:nvPicPr>
          <p:cNvPr id="9" name="图片 8" descr="giphy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010" y="4380230"/>
            <a:ext cx="2346960" cy="2184400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mediacall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8" dur="15373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9" fill="hold" display="1">
                  <p:stCondLst>
                    <p:cond delay="indefinite"/>
                  </p:stCondLst>
                  <p:endCondLst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>
          <a:xfrm>
            <a:off x="403860" y="2455545"/>
            <a:ext cx="11228705" cy="1517650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marL="0" indent="0" algn="ctr">
              <a:buNone/>
            </a:pPr>
            <a:r>
              <a:rPr lang="en-US" altLang="zh-CN" sz="5400" b="1">
                <a:solidFill>
                  <a:schemeClr val="tx1">
                    <a:lumMod val="95000"/>
                    <a:lumOff val="5000"/>
                  </a:schemeClr>
                </a:solidFill>
                <a:latin typeface="Comic Sans MS" panose="030F0702030302020204" charset="0"/>
                <a:ea typeface="汉仪菱心体简" panose="02010400000101010101" charset="-122"/>
                <a:cs typeface="Comic Sans MS" panose="030F0702030302020204" charset="0"/>
                <a:sym typeface="+mn-ea"/>
              </a:rPr>
              <a:t>Friendship comes from sharing.</a:t>
            </a:r>
            <a:endParaRPr lang="en-US" altLang="zh-CN" sz="5400" b="1">
              <a:solidFill>
                <a:schemeClr val="tx1">
                  <a:lumMod val="95000"/>
                  <a:lumOff val="5000"/>
                </a:schemeClr>
              </a:solidFill>
              <a:latin typeface="Comic Sans MS" panose="030F0702030302020204" charset="0"/>
              <a:ea typeface="汉仪菱心体简" panose="02010400000101010101" charset="-122"/>
              <a:cs typeface="Comic Sans MS" panose="030F0702030302020204" charset="0"/>
              <a:sym typeface="+mn-ea"/>
            </a:endParaRPr>
          </a:p>
          <a:p>
            <a:pPr marL="0" indent="0" algn="ctr">
              <a:buNone/>
            </a:pPr>
            <a:r>
              <a:rPr lang="zh-CN" altLang="en-US" sz="3600" b="1">
                <a:solidFill>
                  <a:srgbClr val="FF0000"/>
                </a:solidFill>
                <a:latin typeface="汉仪菱心体简" panose="02010400000101010101" charset="-122"/>
                <a:ea typeface="汉仪菱心体简" panose="02010400000101010101" charset="-122"/>
                <a:cs typeface="Comic Sans MS" panose="030F0702030302020204" charset="0"/>
                <a:sym typeface="+mn-ea"/>
              </a:rPr>
              <a:t>友谊源于分享。</a:t>
            </a:r>
            <a:endParaRPr lang="zh-CN" altLang="en-US" sz="3600" b="1">
              <a:solidFill>
                <a:srgbClr val="FF0000"/>
              </a:solidFill>
              <a:latin typeface="汉仪菱心体简" panose="02010400000101010101" charset="-122"/>
              <a:ea typeface="汉仪菱心体简" panose="02010400000101010101" charset="-122"/>
              <a:cs typeface="Comic Sans MS" panose="030F0702030302020204" charset="0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618" name="Picture 19" descr="c:\users\shi\appdata\roaming\360se6\User Data\temp\10197997_065811933000_2.jpg"/>
          <p:cNvPicPr>
            <a:picLocks noChangeAspect="1"/>
          </p:cNvPicPr>
          <p:nvPr/>
        </p:nvPicPr>
        <p:blipFill>
          <a:blip r:embed="rId1"/>
          <a:srcRect b="17767"/>
          <a:stretch>
            <a:fillRect/>
          </a:stretch>
        </p:blipFill>
        <p:spPr>
          <a:xfrm>
            <a:off x="20320" y="13970"/>
            <a:ext cx="12141200" cy="683069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9"/>
          <p:cNvGrpSpPr/>
          <p:nvPr/>
        </p:nvGrpSpPr>
        <p:grpSpPr>
          <a:xfrm>
            <a:off x="5994400" y="1068388"/>
            <a:ext cx="8308975" cy="757237"/>
            <a:chOff x="0" y="0"/>
            <a:chExt cx="4072" cy="635"/>
          </a:xfrm>
        </p:grpSpPr>
        <p:sp>
          <p:nvSpPr>
            <p:cNvPr id="111632" name="AutoShape 10"/>
            <p:cNvSpPr/>
            <p:nvPr/>
          </p:nvSpPr>
          <p:spPr>
            <a:xfrm rot="-5416293" flipV="1">
              <a:off x="2730" y="-707"/>
              <a:ext cx="635" cy="2049"/>
            </a:xfrm>
            <a:custGeom>
              <a:avLst/>
              <a:gdLst>
                <a:gd name="txL" fmla="*/ 6123 w 21600"/>
                <a:gd name="txT" fmla="*/ 6125 h 21600"/>
                <a:gd name="txR" fmla="*/ 15477 w 21600"/>
                <a:gd name="txB" fmla="*/ 15475 h 2160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8640" y="21600"/>
                  </a:lnTo>
                  <a:lnTo>
                    <a:pt x="1296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rgbClr val="FFFF00">
                    <a:alpha val="70000"/>
                  </a:srgbClr>
                </a:gs>
              </a:gsLst>
              <a:lin ang="54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633" name="AutoShape 11"/>
            <p:cNvSpPr/>
            <p:nvPr/>
          </p:nvSpPr>
          <p:spPr>
            <a:xfrm rot="5416293" flipH="1" flipV="1">
              <a:off x="707" y="-707"/>
              <a:ext cx="635" cy="2049"/>
            </a:xfrm>
            <a:custGeom>
              <a:avLst/>
              <a:gdLst>
                <a:gd name="txL" fmla="*/ 6123 w 21600"/>
                <a:gd name="txT" fmla="*/ 6125 h 21600"/>
                <a:gd name="txR" fmla="*/ 15477 w 21600"/>
                <a:gd name="txB" fmla="*/ 15475 h 2160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8640" y="21600"/>
                  </a:lnTo>
                  <a:lnTo>
                    <a:pt x="1296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rgbClr val="FFFF00">
                    <a:alpha val="70000"/>
                  </a:srgbClr>
                </a:gs>
              </a:gsLst>
              <a:lin ang="54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Group 12"/>
          <p:cNvGrpSpPr/>
          <p:nvPr/>
        </p:nvGrpSpPr>
        <p:grpSpPr>
          <a:xfrm>
            <a:off x="-1368425" y="1098550"/>
            <a:ext cx="8289925" cy="755650"/>
            <a:chOff x="0" y="0"/>
            <a:chExt cx="4072" cy="635"/>
          </a:xfrm>
        </p:grpSpPr>
        <p:sp>
          <p:nvSpPr>
            <p:cNvPr id="111630" name="AutoShape 13"/>
            <p:cNvSpPr/>
            <p:nvPr/>
          </p:nvSpPr>
          <p:spPr>
            <a:xfrm rot="-5416293" flipV="1">
              <a:off x="2730" y="-707"/>
              <a:ext cx="635" cy="2049"/>
            </a:xfrm>
            <a:custGeom>
              <a:avLst/>
              <a:gdLst>
                <a:gd name="txL" fmla="*/ 6123 w 21600"/>
                <a:gd name="txT" fmla="*/ 6125 h 21600"/>
                <a:gd name="txR" fmla="*/ 15477 w 21600"/>
                <a:gd name="txB" fmla="*/ 15475 h 2160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8640" y="21600"/>
                  </a:lnTo>
                  <a:lnTo>
                    <a:pt x="1296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rgbClr val="FFFF00">
                    <a:alpha val="70000"/>
                  </a:srgbClr>
                </a:gs>
              </a:gsLst>
              <a:lin ang="54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631" name="AutoShape 14"/>
            <p:cNvSpPr/>
            <p:nvPr/>
          </p:nvSpPr>
          <p:spPr>
            <a:xfrm rot="5416293" flipH="1" flipV="1">
              <a:off x="707" y="-707"/>
              <a:ext cx="635" cy="2049"/>
            </a:xfrm>
            <a:custGeom>
              <a:avLst/>
              <a:gdLst>
                <a:gd name="txL" fmla="*/ 6123 w 21600"/>
                <a:gd name="txT" fmla="*/ 6125 h 21600"/>
                <a:gd name="txR" fmla="*/ 15477 w 21600"/>
                <a:gd name="txB" fmla="*/ 15475 h 2160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8640" y="21600"/>
                  </a:lnTo>
                  <a:lnTo>
                    <a:pt x="1296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rgbClr val="FFFF00">
                    <a:alpha val="70000"/>
                  </a:srgbClr>
                </a:gs>
              </a:gsLst>
              <a:lin ang="54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" name="Group 15"/>
          <p:cNvGrpSpPr/>
          <p:nvPr/>
        </p:nvGrpSpPr>
        <p:grpSpPr>
          <a:xfrm rot="-728160">
            <a:off x="5843588" y="676275"/>
            <a:ext cx="8308975" cy="755650"/>
            <a:chOff x="0" y="0"/>
            <a:chExt cx="4072" cy="635"/>
          </a:xfrm>
        </p:grpSpPr>
        <p:sp>
          <p:nvSpPr>
            <p:cNvPr id="111628" name="AutoShape 16"/>
            <p:cNvSpPr/>
            <p:nvPr/>
          </p:nvSpPr>
          <p:spPr>
            <a:xfrm rot="-5416293" flipV="1">
              <a:off x="2730" y="-707"/>
              <a:ext cx="635" cy="2049"/>
            </a:xfrm>
            <a:custGeom>
              <a:avLst/>
              <a:gdLst>
                <a:gd name="txL" fmla="*/ 6123 w 21600"/>
                <a:gd name="txT" fmla="*/ 6125 h 21600"/>
                <a:gd name="txR" fmla="*/ 15477 w 21600"/>
                <a:gd name="txB" fmla="*/ 15475 h 2160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8640" y="21600"/>
                  </a:lnTo>
                  <a:lnTo>
                    <a:pt x="1296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rgbClr val="FFFF00">
                    <a:alpha val="70000"/>
                  </a:srgbClr>
                </a:gs>
              </a:gsLst>
              <a:lin ang="54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629" name="AutoShape 17"/>
            <p:cNvSpPr/>
            <p:nvPr/>
          </p:nvSpPr>
          <p:spPr>
            <a:xfrm rot="5416293" flipH="1" flipV="1">
              <a:off x="707" y="-707"/>
              <a:ext cx="635" cy="2049"/>
            </a:xfrm>
            <a:custGeom>
              <a:avLst/>
              <a:gdLst>
                <a:gd name="txL" fmla="*/ 6123 w 21600"/>
                <a:gd name="txT" fmla="*/ 6125 h 21600"/>
                <a:gd name="txR" fmla="*/ 15477 w 21600"/>
                <a:gd name="txB" fmla="*/ 15475 h 2160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8640" y="21600"/>
                  </a:lnTo>
                  <a:lnTo>
                    <a:pt x="1296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rgbClr val="FFFF00">
                    <a:alpha val="70000"/>
                  </a:srgbClr>
                </a:gs>
              </a:gsLst>
              <a:lin ang="54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5" name="Group 18"/>
          <p:cNvGrpSpPr/>
          <p:nvPr/>
        </p:nvGrpSpPr>
        <p:grpSpPr>
          <a:xfrm rot="1344194">
            <a:off x="-1255395" y="775335"/>
            <a:ext cx="8289925" cy="755650"/>
            <a:chOff x="0" y="0"/>
            <a:chExt cx="4072" cy="635"/>
          </a:xfrm>
        </p:grpSpPr>
        <p:sp>
          <p:nvSpPr>
            <p:cNvPr id="111626" name="AutoShape 19"/>
            <p:cNvSpPr/>
            <p:nvPr/>
          </p:nvSpPr>
          <p:spPr>
            <a:xfrm rot="-5416293" flipV="1">
              <a:off x="2730" y="-707"/>
              <a:ext cx="635" cy="2049"/>
            </a:xfrm>
            <a:custGeom>
              <a:avLst/>
              <a:gdLst>
                <a:gd name="txL" fmla="*/ 6123 w 21600"/>
                <a:gd name="txT" fmla="*/ 6125 h 21600"/>
                <a:gd name="txR" fmla="*/ 15477 w 21600"/>
                <a:gd name="txB" fmla="*/ 15475 h 2160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8640" y="21600"/>
                  </a:lnTo>
                  <a:lnTo>
                    <a:pt x="1296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rgbClr val="FFFF00">
                    <a:alpha val="70000"/>
                  </a:srgbClr>
                </a:gs>
              </a:gsLst>
              <a:lin ang="54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1627" name="AutoShape 20"/>
            <p:cNvSpPr/>
            <p:nvPr/>
          </p:nvSpPr>
          <p:spPr>
            <a:xfrm rot="5416293" flipH="1" flipV="1">
              <a:off x="707" y="-707"/>
              <a:ext cx="635" cy="2049"/>
            </a:xfrm>
            <a:custGeom>
              <a:avLst/>
              <a:gdLst>
                <a:gd name="txL" fmla="*/ 6123 w 21600"/>
                <a:gd name="txT" fmla="*/ 6125 h 21600"/>
                <a:gd name="txR" fmla="*/ 15477 w 21600"/>
                <a:gd name="txB" fmla="*/ 15475 h 21600"/>
              </a:gdLst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txL" t="txT" r="txR" b="txB"/>
              <a:pathLst>
                <a:path w="21600" h="21600">
                  <a:moveTo>
                    <a:pt x="0" y="0"/>
                  </a:moveTo>
                  <a:lnTo>
                    <a:pt x="8640" y="21600"/>
                  </a:lnTo>
                  <a:lnTo>
                    <a:pt x="1296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2">
                    <a:alpha val="0"/>
                  </a:schemeClr>
                </a:gs>
                <a:gs pos="100000">
                  <a:srgbClr val="FFFF00">
                    <a:alpha val="70000"/>
                  </a:srgbClr>
                </a:gs>
              </a:gsLst>
              <a:lin ang="5400000" scaled="1"/>
            </a:gra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11624" name="TextBox 6"/>
          <p:cNvSpPr txBox="1"/>
          <p:nvPr/>
        </p:nvSpPr>
        <p:spPr>
          <a:xfrm>
            <a:off x="3202940" y="1124585"/>
            <a:ext cx="577596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600" b="1">
                <a:solidFill>
                  <a:srgbClr val="FFFF00"/>
                </a:solidFill>
                <a:latin typeface="Comic Sans MS" panose="030F0702030302020204" charset="0"/>
                <a:ea typeface="方正粗圆简体" pitchFamily="2" charset="-122"/>
                <a:cs typeface="Comic Sans MS" panose="030F0702030302020204" charset="0"/>
              </a:rPr>
              <a:t>Introduce your e-friend</a:t>
            </a:r>
            <a:endParaRPr lang="en-US" altLang="zh-CN" sz="3600" b="1">
              <a:solidFill>
                <a:srgbClr val="FFFF00"/>
              </a:solidFill>
              <a:latin typeface="Comic Sans MS" panose="030F0702030302020204" charset="0"/>
              <a:ea typeface="方正粗圆简体" pitchFamily="2" charset="-122"/>
              <a:cs typeface="Comic Sans MS" panose="030F0702030302020204" charset="0"/>
            </a:endParaRPr>
          </a:p>
        </p:txBody>
      </p:sp>
      <p:grpSp>
        <p:nvGrpSpPr>
          <p:cNvPr id="50184" name="Group 8"/>
          <p:cNvGrpSpPr/>
          <p:nvPr/>
        </p:nvGrpSpPr>
        <p:grpSpPr>
          <a:xfrm>
            <a:off x="2919730" y="1383404"/>
            <a:ext cx="6835043" cy="4399408"/>
            <a:chOff x="2356" y="673"/>
            <a:chExt cx="2985" cy="3171"/>
          </a:xfrm>
        </p:grpSpPr>
        <p:sp>
          <p:nvSpPr>
            <p:cNvPr id="61445" name="圆角矩形 3"/>
            <p:cNvSpPr/>
            <p:nvPr/>
          </p:nvSpPr>
          <p:spPr>
            <a:xfrm>
              <a:off x="2356" y="957"/>
              <a:ext cx="2597" cy="2820"/>
            </a:xfrm>
            <a:prstGeom prst="roundRect">
              <a:avLst>
                <a:gd name="adj" fmla="val 16667"/>
              </a:avLst>
            </a:prstGeom>
            <a:solidFill>
              <a:srgbClr val="FFFF99"/>
            </a:solidFill>
            <a:ln w="57150" cap="flat" cmpd="sng">
              <a:solidFill>
                <a:srgbClr val="0563C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 anchorCtr="0"/>
            <a:lstStyle/>
            <a:p>
              <a:pPr>
                <a:buFont typeface="Arial" panose="020B0604020202020204" pitchFamily="34" charset="0"/>
              </a:pPr>
              <a:endParaRPr lang="zh-CN" altLang="zh-CN" sz="900">
                <a:latin typeface="Comic Sans MS" panose="030F0702030302020204" charset="0"/>
                <a:ea typeface="PMingLiU" panose="02020500000000000000" pitchFamily="18" charset="-120"/>
                <a:cs typeface="Comic Sans MS" panose="030F0702030302020204" charset="0"/>
              </a:endParaRPr>
            </a:p>
          </p:txBody>
        </p:sp>
        <p:sp>
          <p:nvSpPr>
            <p:cNvPr id="61446" name="TextBox 4"/>
            <p:cNvSpPr txBox="1"/>
            <p:nvPr/>
          </p:nvSpPr>
          <p:spPr>
            <a:xfrm>
              <a:off x="2519" y="673"/>
              <a:ext cx="2822" cy="317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 anchorCtr="0">
              <a:spAutoFit/>
            </a:bodyPr>
            <a:lstStyle/>
            <a:p>
              <a:pPr>
                <a:buFont typeface="Arial" panose="020B0604020202020204" pitchFamily="34" charset="0"/>
              </a:pPr>
              <a:endParaRPr lang="en-US" altLang="zh-CN" sz="2400">
                <a:latin typeface="Comic Sans MS" panose="030F0702030302020204" charset="0"/>
                <a:ea typeface="PMingLiU" panose="02020500000000000000" pitchFamily="18" charset="-120"/>
                <a:cs typeface="Comic Sans MS" panose="030F0702030302020204" charset="0"/>
              </a:endParaRPr>
            </a:p>
            <a:p>
              <a:pPr>
                <a:buFont typeface="Arial" panose="020B0604020202020204" pitchFamily="34" charset="0"/>
              </a:pPr>
              <a:r>
                <a:rPr lang="en-US" altLang="zh-CN" sz="3200">
                  <a:latin typeface="Comic Sans MS" panose="030F0702030302020204" charset="0"/>
                  <a:ea typeface="PMingLiU" panose="02020500000000000000" pitchFamily="18" charset="-120"/>
                  <a:cs typeface="Comic Sans MS" panose="030F0702030302020204" charset="0"/>
                </a:rPr>
                <a:t>This is my e-friend. </a:t>
              </a:r>
              <a:endParaRPr lang="en-US" altLang="zh-CN" sz="3200">
                <a:latin typeface="Comic Sans MS" panose="030F0702030302020204" charset="0"/>
                <a:ea typeface="PMingLiU" panose="02020500000000000000" pitchFamily="18" charset="-120"/>
                <a:cs typeface="Comic Sans MS" panose="030F0702030302020204" charset="0"/>
              </a:endParaRPr>
            </a:p>
            <a:p>
              <a:pPr>
                <a:buFont typeface="Arial" panose="020B0604020202020204" pitchFamily="34" charset="0"/>
              </a:pPr>
              <a:r>
                <a:rPr lang="en-US" altLang="zh-CN" sz="3200">
                  <a:latin typeface="Comic Sans MS" panose="030F0702030302020204" charset="0"/>
                  <a:ea typeface="PMingLiU" panose="02020500000000000000" pitchFamily="18" charset="-120"/>
                  <a:cs typeface="Comic Sans MS" panose="030F0702030302020204" charset="0"/>
                </a:rPr>
                <a:t>He/she </a:t>
              </a:r>
              <a:r>
                <a:rPr lang="en-US" altLang="zh-CN" sz="3200">
                  <a:solidFill>
                    <a:srgbClr val="FF0000"/>
                  </a:solidFill>
                  <a:latin typeface="Comic Sans MS" panose="030F0702030302020204" charset="0"/>
                  <a:ea typeface="PMingLiU" panose="02020500000000000000" pitchFamily="18" charset="-120"/>
                  <a:cs typeface="Comic Sans MS" panose="030F0702030302020204" charset="0"/>
                </a:rPr>
                <a:t>is</a:t>
              </a:r>
              <a:r>
                <a:rPr lang="en-US" altLang="zh-CN" sz="3200">
                  <a:latin typeface="Comic Sans MS" panose="030F0702030302020204" charset="0"/>
                  <a:ea typeface="PMingLiU" panose="02020500000000000000" pitchFamily="18" charset="-120"/>
                  <a:cs typeface="Comic Sans MS" panose="030F0702030302020204" charset="0"/>
                </a:rPr>
                <a:t>...</a:t>
              </a:r>
              <a:endParaRPr lang="en-US" altLang="zh-CN" sz="3200">
                <a:latin typeface="Comic Sans MS" panose="030F0702030302020204" charset="0"/>
                <a:ea typeface="PMingLiU" panose="02020500000000000000" pitchFamily="18" charset="-120"/>
                <a:cs typeface="Comic Sans MS" panose="030F0702030302020204" charset="0"/>
              </a:endParaRPr>
            </a:p>
            <a:p>
              <a:pPr>
                <a:buFont typeface="Arial" panose="020B0604020202020204" pitchFamily="34" charset="0"/>
              </a:pPr>
              <a:r>
                <a:rPr lang="en-US" altLang="zh-CN" sz="3200">
                  <a:latin typeface="Comic Sans MS" panose="030F0702030302020204" charset="0"/>
                  <a:ea typeface="PMingLiU" panose="02020500000000000000" pitchFamily="18" charset="-120"/>
                  <a:cs typeface="Comic Sans MS" panose="030F0702030302020204" charset="0"/>
                </a:rPr>
                <a:t>He / She live</a:t>
              </a:r>
              <a:r>
                <a:rPr lang="en-US" altLang="zh-CN" sz="3200">
                  <a:solidFill>
                    <a:srgbClr val="FF0000"/>
                  </a:solidFill>
                  <a:latin typeface="Comic Sans MS" panose="030F0702030302020204" charset="0"/>
                  <a:ea typeface="PMingLiU" panose="02020500000000000000" pitchFamily="18" charset="-120"/>
                  <a:cs typeface="Comic Sans MS" panose="030F0702030302020204" charset="0"/>
                </a:rPr>
                <a:t>s</a:t>
              </a:r>
              <a:r>
                <a:rPr lang="en-US" altLang="zh-CN" sz="3200">
                  <a:latin typeface="Comic Sans MS" panose="030F0702030302020204" charset="0"/>
                  <a:ea typeface="PMingLiU" panose="02020500000000000000" pitchFamily="18" charset="-120"/>
                  <a:cs typeface="Comic Sans MS" panose="030F0702030302020204" charset="0"/>
                </a:rPr>
                <a:t> in…</a:t>
              </a:r>
              <a:endParaRPr lang="en-US" altLang="zh-CN" sz="3200">
                <a:latin typeface="Comic Sans MS" panose="030F0702030302020204" charset="0"/>
                <a:ea typeface="PMingLiU" panose="02020500000000000000" pitchFamily="18" charset="-120"/>
                <a:cs typeface="Comic Sans MS" panose="030F0702030302020204" charset="0"/>
              </a:endParaRPr>
            </a:p>
            <a:p>
              <a:pPr>
                <a:buFont typeface="Arial" panose="020B0604020202020204" pitchFamily="34" charset="0"/>
              </a:pPr>
              <a:r>
                <a:rPr lang="en-US" altLang="zh-CN" sz="3200">
                  <a:latin typeface="Comic Sans MS" panose="030F0702030302020204" charset="0"/>
                  <a:ea typeface="PMingLiU" panose="02020500000000000000" pitchFamily="18" charset="-120"/>
                  <a:cs typeface="Comic Sans MS" panose="030F0702030302020204" charset="0"/>
                </a:rPr>
                <a:t>He</a:t>
              </a:r>
              <a:r>
                <a:rPr lang="en-US" altLang="zh-CN" sz="3200">
                  <a:solidFill>
                    <a:srgbClr val="FF0000"/>
                  </a:solidFill>
                  <a:latin typeface="Comic Sans MS" panose="030F0702030302020204" charset="0"/>
                  <a:ea typeface="PMingLiU" panose="02020500000000000000" pitchFamily="18" charset="-120"/>
                  <a:cs typeface="Comic Sans MS" panose="030F0702030302020204" charset="0"/>
                </a:rPr>
                <a:t>’s</a:t>
              </a:r>
              <a:r>
                <a:rPr lang="en-US" altLang="zh-CN" sz="3200">
                  <a:latin typeface="Comic Sans MS" panose="030F0702030302020204" charset="0"/>
                  <a:ea typeface="PMingLiU" panose="02020500000000000000" pitchFamily="18" charset="-120"/>
                  <a:cs typeface="Comic Sans MS" panose="030F0702030302020204" charset="0"/>
                </a:rPr>
                <a:t> / She</a:t>
              </a:r>
              <a:r>
                <a:rPr lang="en-US" altLang="zh-CN" sz="3200">
                  <a:solidFill>
                    <a:srgbClr val="FF0000"/>
                  </a:solidFill>
                  <a:latin typeface="Comic Sans MS" panose="030F0702030302020204" charset="0"/>
                  <a:ea typeface="PMingLiU" panose="02020500000000000000" pitchFamily="18" charset="-120"/>
                  <a:cs typeface="Comic Sans MS" panose="030F0702030302020204" charset="0"/>
                </a:rPr>
                <a:t>’s</a:t>
              </a:r>
              <a:r>
                <a:rPr lang="en-US" altLang="zh-CN" sz="3200">
                  <a:latin typeface="Comic Sans MS" panose="030F0702030302020204" charset="0"/>
                  <a:ea typeface="PMingLiU" panose="02020500000000000000" pitchFamily="18" charset="-120"/>
                  <a:cs typeface="Comic Sans MS" panose="030F0702030302020204" charset="0"/>
                </a:rPr>
                <a:t> … years old.</a:t>
              </a:r>
              <a:endParaRPr lang="en-US" altLang="zh-CN" sz="3200">
                <a:latin typeface="Comic Sans MS" panose="030F0702030302020204" charset="0"/>
                <a:ea typeface="PMingLiU" panose="02020500000000000000" pitchFamily="18" charset="-120"/>
                <a:cs typeface="Comic Sans MS" panose="030F0702030302020204" charset="0"/>
              </a:endParaRPr>
            </a:p>
            <a:p>
              <a:pPr>
                <a:buFont typeface="Arial" panose="020B0604020202020204" pitchFamily="34" charset="0"/>
              </a:pPr>
              <a:r>
                <a:rPr lang="en-US" altLang="zh-CN" sz="3200">
                  <a:latin typeface="Comic Sans MS" panose="030F0702030302020204" charset="0"/>
                  <a:ea typeface="PMingLiU" panose="02020500000000000000" pitchFamily="18" charset="-120"/>
                  <a:cs typeface="Comic Sans MS" panose="030F0702030302020204" charset="0"/>
                </a:rPr>
                <a:t>He/She </a:t>
              </a:r>
              <a:r>
                <a:rPr lang="en-US" altLang="zh-CN" sz="3200">
                  <a:solidFill>
                    <a:srgbClr val="FF0000"/>
                  </a:solidFill>
                  <a:latin typeface="Comic Sans MS" panose="030F0702030302020204" charset="0"/>
                  <a:ea typeface="PMingLiU" panose="02020500000000000000" pitchFamily="18" charset="-120"/>
                  <a:cs typeface="Comic Sans MS" panose="030F0702030302020204" charset="0"/>
                </a:rPr>
                <a:t>is</a:t>
              </a:r>
              <a:r>
                <a:rPr lang="en-US" altLang="zh-CN" sz="3200">
                  <a:latin typeface="Comic Sans MS" panose="030F0702030302020204" charset="0"/>
                  <a:ea typeface="PMingLiU" panose="02020500000000000000" pitchFamily="18" charset="-120"/>
                  <a:cs typeface="Comic Sans MS" panose="030F0702030302020204" charset="0"/>
                </a:rPr>
                <a:t> good at…</a:t>
              </a:r>
              <a:endParaRPr lang="en-US" altLang="zh-CN" sz="3200">
                <a:latin typeface="Comic Sans MS" panose="030F0702030302020204" charset="0"/>
                <a:ea typeface="PMingLiU" panose="02020500000000000000" pitchFamily="18" charset="-120"/>
                <a:cs typeface="Comic Sans MS" panose="030F0702030302020204" charset="0"/>
              </a:endParaRPr>
            </a:p>
            <a:p>
              <a:pPr>
                <a:buFont typeface="Arial" panose="020B0604020202020204" pitchFamily="34" charset="0"/>
              </a:pPr>
              <a:r>
                <a:rPr lang="en-US" altLang="zh-CN" sz="3200">
                  <a:latin typeface="Comic Sans MS" panose="030F0702030302020204" charset="0"/>
                  <a:ea typeface="PMingLiU" panose="02020500000000000000" pitchFamily="18" charset="-120"/>
                  <a:cs typeface="Comic Sans MS" panose="030F0702030302020204" charset="0"/>
                </a:rPr>
                <a:t>He / She like</a:t>
              </a:r>
              <a:r>
                <a:rPr lang="en-US" altLang="zh-CN" sz="3200">
                  <a:solidFill>
                    <a:srgbClr val="FF0000"/>
                  </a:solidFill>
                  <a:latin typeface="Comic Sans MS" panose="030F0702030302020204" charset="0"/>
                  <a:ea typeface="PMingLiU" panose="02020500000000000000" pitchFamily="18" charset="-120"/>
                  <a:cs typeface="Comic Sans MS" panose="030F0702030302020204" charset="0"/>
                </a:rPr>
                <a:t>s</a:t>
              </a:r>
              <a:r>
                <a:rPr lang="en-US" altLang="zh-CN" sz="3200">
                  <a:latin typeface="Comic Sans MS" panose="030F0702030302020204" charset="0"/>
                  <a:ea typeface="PMingLiU" panose="02020500000000000000" pitchFamily="18" charset="-120"/>
                  <a:cs typeface="Comic Sans MS" panose="030F0702030302020204" charset="0"/>
                </a:rPr>
                <a:t>…</a:t>
              </a:r>
              <a:endParaRPr lang="en-US" altLang="zh-CN" sz="3200">
                <a:latin typeface="Comic Sans MS" panose="030F0702030302020204" charset="0"/>
                <a:ea typeface="PMingLiU" panose="02020500000000000000" pitchFamily="18" charset="-120"/>
                <a:cs typeface="Comic Sans MS" panose="030F0702030302020204" charset="0"/>
              </a:endParaRPr>
            </a:p>
            <a:p>
              <a:pPr>
                <a:buFont typeface="Arial" panose="020B0604020202020204" pitchFamily="34" charset="0"/>
              </a:pPr>
              <a:r>
                <a:rPr lang="en-US" altLang="zh-CN" sz="3200">
                  <a:latin typeface="Comic Sans MS" panose="030F0702030302020204" charset="0"/>
                  <a:ea typeface="PMingLiU" panose="02020500000000000000" pitchFamily="18" charset="-120"/>
                  <a:cs typeface="Comic Sans MS" panose="030F0702030302020204" charset="0"/>
                </a:rPr>
                <a:t>He/She ...</a:t>
              </a:r>
              <a:r>
                <a:rPr lang="en-US" altLang="zh-CN" sz="3200">
                  <a:solidFill>
                    <a:srgbClr val="FF0000"/>
                  </a:solidFill>
                  <a:latin typeface="Comic Sans MS" panose="030F0702030302020204" charset="0"/>
                  <a:ea typeface="PMingLiU" panose="02020500000000000000" pitchFamily="18" charset="-120"/>
                  <a:cs typeface="Comic Sans MS" panose="030F0702030302020204" charset="0"/>
                </a:rPr>
                <a:t>s</a:t>
              </a:r>
              <a:r>
                <a:rPr lang="en-US" altLang="zh-CN" sz="3200">
                  <a:latin typeface="Comic Sans MS" panose="030F0702030302020204" charset="0"/>
                  <a:ea typeface="PMingLiU" panose="02020500000000000000" pitchFamily="18" charset="-120"/>
                  <a:cs typeface="Comic Sans MS" panose="030F0702030302020204" charset="0"/>
                </a:rPr>
                <a:t>...after school </a:t>
              </a:r>
              <a:endParaRPr lang="en-US" altLang="zh-CN" sz="3200">
                <a:latin typeface="Comic Sans MS" panose="030F0702030302020204" charset="0"/>
                <a:ea typeface="PMingLiU" panose="02020500000000000000" pitchFamily="18" charset="-120"/>
                <a:cs typeface="Comic Sans MS" panose="030F0702030302020204" charset="0"/>
              </a:endParaRPr>
            </a:p>
            <a:p>
              <a:pPr>
                <a:buFont typeface="Arial" panose="020B0604020202020204" pitchFamily="34" charset="0"/>
              </a:pPr>
              <a:r>
                <a:rPr lang="en-US" altLang="zh-CN" sz="3200">
                  <a:latin typeface="Comic Sans MS" panose="030F0702030302020204" charset="0"/>
                  <a:ea typeface="PMingLiU" panose="02020500000000000000" pitchFamily="18" charset="-120"/>
                  <a:cs typeface="Comic Sans MS" panose="030F0702030302020204" charset="0"/>
                </a:rPr>
                <a:t>       ...</a:t>
              </a:r>
              <a:endParaRPr lang="en-US" altLang="zh-CN" sz="3200">
                <a:latin typeface="Comic Sans MS" panose="030F0702030302020204" charset="0"/>
                <a:ea typeface="PMingLiU" panose="02020500000000000000" pitchFamily="18" charset="-120"/>
                <a:cs typeface="Comic Sans MS" panose="030F0702030302020204" charset="0"/>
              </a:endParaRPr>
            </a:p>
          </p:txBody>
        </p:sp>
      </p:grpSp>
    </p:spTree>
    <p:custDataLst>
      <p:tags r:id="rId2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5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id="12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0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9230" y="784860"/>
            <a:ext cx="636270" cy="677545"/>
          </a:xfrm>
          <a:prstGeom prst="rect">
            <a:avLst/>
          </a:prstGeom>
          <a:noFill/>
        </p:spPr>
      </p:pic>
      <p:sp>
        <p:nvSpPr>
          <p:cNvPr id="15" name="椭圆形标注 14"/>
          <p:cNvSpPr/>
          <p:nvPr/>
        </p:nvSpPr>
        <p:spPr>
          <a:xfrm>
            <a:off x="825500" y="278130"/>
            <a:ext cx="3689985" cy="719455"/>
          </a:xfrm>
          <a:prstGeom prst="wedgeEllipseCallout">
            <a:avLst>
              <a:gd name="adj1" fmla="val -53033"/>
              <a:gd name="adj2" fmla="val 62667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Homework</a:t>
            </a:r>
            <a:endParaRPr lang="en-US" altLang="zh-CN" sz="3600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  <p:sp>
        <p:nvSpPr>
          <p:cNvPr id="25602" name="文本框 1"/>
          <p:cNvSpPr txBox="1"/>
          <p:nvPr/>
        </p:nvSpPr>
        <p:spPr>
          <a:xfrm>
            <a:off x="513080" y="1682115"/>
            <a:ext cx="1134110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endParaRPr lang="en-US" altLang="zh-CN" sz="3200">
              <a:solidFill>
                <a:schemeClr val="accent4">
                  <a:lumMod val="75000"/>
                </a:schemeClr>
              </a:solidFill>
              <a:latin typeface="Comic Sans MS" panose="030F0702030302020204" charset="0"/>
              <a:ea typeface="宋体" panose="02010600030101010101" pitchFamily="2" charset="-122"/>
            </a:endParaRPr>
          </a:p>
          <a:p>
            <a:r>
              <a:rPr lang="en-US" altLang="zh-CN" sz="3600">
                <a:solidFill>
                  <a:schemeClr val="accent4">
                    <a:lumMod val="75000"/>
                  </a:schemeClr>
                </a:solidFill>
                <a:latin typeface="Comic Sans MS" panose="030F0702030302020204" charset="0"/>
                <a:ea typeface="宋体" panose="02010600030101010101" pitchFamily="2" charset="-122"/>
              </a:rPr>
              <a:t> 1.Write down the email.</a:t>
            </a:r>
            <a:endParaRPr lang="en-US" altLang="zh-CN" sz="3600">
              <a:solidFill>
                <a:schemeClr val="accent4">
                  <a:lumMod val="75000"/>
                </a:schemeClr>
              </a:solidFill>
              <a:latin typeface="Comic Sans MS" panose="030F0702030302020204" charset="0"/>
              <a:ea typeface="宋体" panose="02010600030101010101" pitchFamily="2" charset="-122"/>
            </a:endParaRPr>
          </a:p>
          <a:p>
            <a:pPr algn="l">
              <a:buNone/>
            </a:pPr>
            <a:r>
              <a:rPr lang="zh-CN" altLang="en-US" sz="3600">
                <a:solidFill>
                  <a:schemeClr val="accent1">
                    <a:lumMod val="75000"/>
                  </a:schemeClr>
                </a:solidFill>
                <a:latin typeface="汉仪菱心体简" panose="02010400000101010101" charset="-122"/>
                <a:ea typeface="汉仪菱心体简" panose="02010400000101010101" charset="-122"/>
              </a:rPr>
              <a:t> 把给网友的邮件写下来</a:t>
            </a:r>
            <a:endParaRPr lang="zh-CN" altLang="en-US" sz="3600">
              <a:solidFill>
                <a:schemeClr val="accent1">
                  <a:lumMod val="75000"/>
                </a:schemeClr>
              </a:solidFill>
              <a:latin typeface="汉仪菱心体简" panose="02010400000101010101" charset="-122"/>
              <a:ea typeface="汉仪菱心体简" panose="02010400000101010101" charset="-122"/>
            </a:endParaRPr>
          </a:p>
          <a:p>
            <a:r>
              <a:rPr lang="en-US" altLang="zh-CN" sz="3600">
                <a:solidFill>
                  <a:schemeClr val="accent4">
                    <a:lumMod val="75000"/>
                  </a:schemeClr>
                </a:solidFill>
                <a:latin typeface="Comic Sans MS" panose="030F0702030302020204" charset="0"/>
                <a:ea typeface="宋体" panose="02010600030101010101" pitchFamily="2" charset="-122"/>
              </a:rPr>
              <a:t> 2.Search for more information about the Loch           </a:t>
            </a:r>
            <a:endParaRPr lang="en-US" altLang="zh-CN" sz="3600">
              <a:solidFill>
                <a:schemeClr val="accent4">
                  <a:lumMod val="75000"/>
                </a:schemeClr>
              </a:solidFill>
              <a:latin typeface="Comic Sans MS" panose="030F0702030302020204" charset="0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</a:pPr>
            <a:r>
              <a:rPr lang="en-US" altLang="zh-CN" sz="3600">
                <a:solidFill>
                  <a:schemeClr val="accent4">
                    <a:lumMod val="75000"/>
                  </a:schemeClr>
                </a:solidFill>
                <a:latin typeface="Comic Sans MS" panose="030F0702030302020204" charset="0"/>
                <a:ea typeface="宋体" panose="02010600030101010101" pitchFamily="2" charset="-122"/>
              </a:rPr>
              <a:t>   Ness Monster and share</a:t>
            </a:r>
            <a:endParaRPr lang="en-US" altLang="zh-CN" sz="3600">
              <a:solidFill>
                <a:schemeClr val="accent4">
                  <a:lumMod val="75000"/>
                </a:schemeClr>
              </a:solidFill>
              <a:latin typeface="Comic Sans MS" panose="030F0702030302020204" charset="0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</a:pPr>
            <a:r>
              <a:rPr lang="en-US" altLang="zh-CN" sz="3600">
                <a:solidFill>
                  <a:schemeClr val="accent4">
                    <a:lumMod val="75000"/>
                  </a:schemeClr>
                </a:solidFill>
                <a:latin typeface="汉仪菱心体简" panose="02010400000101010101" charset="-122"/>
                <a:ea typeface="汉仪菱心体简" panose="02010400000101010101" charset="-122"/>
              </a:rPr>
              <a:t>  </a:t>
            </a:r>
            <a:r>
              <a:rPr lang="zh-CN" altLang="en-US" sz="3600">
                <a:solidFill>
                  <a:schemeClr val="accent1">
                    <a:lumMod val="75000"/>
                  </a:schemeClr>
                </a:solidFill>
                <a:latin typeface="汉仪菱心体简" panose="02010400000101010101" charset="-122"/>
                <a:ea typeface="汉仪菱心体简" panose="02010400000101010101" charset="-122"/>
              </a:rPr>
              <a:t>查找更多关于尼斯湖水怪的信息并分享给大家</a:t>
            </a:r>
            <a:endParaRPr lang="zh-CN" altLang="en-US" sz="3600">
              <a:solidFill>
                <a:schemeClr val="accent1">
                  <a:lumMod val="75000"/>
                </a:schemeClr>
              </a:solidFill>
              <a:latin typeface="汉仪菱心体简" panose="02010400000101010101" charset="-122"/>
              <a:ea typeface="汉仪菱心体简" panose="02010400000101010101" charset="-122"/>
            </a:endParaRPr>
          </a:p>
          <a:p>
            <a:pPr>
              <a:buFont typeface="Arial" panose="020B0604020202020204" pitchFamily="34" charset="0"/>
            </a:pPr>
            <a:endParaRPr lang="en-US" altLang="zh-CN" sz="3600">
              <a:solidFill>
                <a:schemeClr val="accent4">
                  <a:lumMod val="75000"/>
                </a:schemeClr>
              </a:solidFill>
              <a:latin typeface="汉仪菱心体简" panose="02010400000101010101" charset="-122"/>
              <a:ea typeface="汉仪菱心体简" panose="02010400000101010101" charset="-122"/>
            </a:endParaRPr>
          </a:p>
          <a:p>
            <a:pPr>
              <a:buFont typeface="Arial" panose="020B0604020202020204" pitchFamily="34" charset="0"/>
            </a:pPr>
            <a:r>
              <a:rPr lang="en-US" altLang="zh-CN" sz="3200">
                <a:latin typeface="Comic Sans MS" panose="030F0702030302020204" charset="0"/>
                <a:ea typeface="宋体" panose="02010600030101010101" pitchFamily="2" charset="-122"/>
              </a:rPr>
              <a:t> </a:t>
            </a:r>
            <a:endParaRPr lang="en-US" altLang="zh-CN" sz="3200">
              <a:solidFill>
                <a:schemeClr val="accent4">
                  <a:lumMod val="75000"/>
                </a:schemeClr>
              </a:solidFill>
              <a:latin typeface="Comic Sans MS" panose="030F0702030302020204" charset="0"/>
              <a:ea typeface="宋体" panose="02010600030101010101" pitchFamily="2" charset="-122"/>
            </a:endParaRPr>
          </a:p>
          <a:p>
            <a:pPr>
              <a:buFont typeface="Arial" panose="020B0604020202020204" pitchFamily="34" charset="0"/>
            </a:pPr>
            <a:endParaRPr lang="zh-CN" altLang="en-US" sz="2800">
              <a:solidFill>
                <a:schemeClr val="accent1">
                  <a:lumMod val="75000"/>
                </a:schemeClr>
              </a:solidFill>
              <a:latin typeface="汉仪菱心体简" panose="02010400000101010101" charset="-122"/>
              <a:ea typeface="汉仪菱心体简" panose="02010400000101010101" charset="-122"/>
            </a:endParaRPr>
          </a:p>
          <a:p>
            <a:pPr>
              <a:buFont typeface="Arial" panose="020B0604020202020204" pitchFamily="34" charset="0"/>
            </a:pPr>
            <a:endParaRPr lang="zh-CN" altLang="en-US" sz="2800">
              <a:solidFill>
                <a:schemeClr val="accent1">
                  <a:lumMod val="75000"/>
                </a:schemeClr>
              </a:solidFill>
              <a:latin typeface="汉仪菱心体简" panose="02010400000101010101" charset="-122"/>
              <a:ea typeface="汉仪菱心体简" panose="02010400000101010101" charset="-122"/>
            </a:endParaRPr>
          </a:p>
        </p:txBody>
      </p:sp>
    </p:spTree>
    <p:custDataLst>
      <p:tags r:id="rId2"/>
    </p:custData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91" name="Picture 7" descr="QQ截图20141108170143"/>
          <p:cNvPicPr>
            <a:picLocks noChangeAspect="1" noChangeArrowheads="1"/>
          </p:cNvPicPr>
          <p:nvPr/>
        </p:nvPicPr>
        <p:blipFill>
          <a:blip r:embed="rId1">
            <a:lum bright="36000" contrast="-6000"/>
          </a:blip>
          <a:srcRect b="2160"/>
          <a:stretch>
            <a:fillRect/>
          </a:stretch>
        </p:blipFill>
        <p:spPr bwMode="auto">
          <a:xfrm>
            <a:off x="3152775" y="2596515"/>
            <a:ext cx="5766435" cy="4198620"/>
          </a:xfrm>
          <a:prstGeom prst="roundRect">
            <a:avLst/>
          </a:prstGeom>
          <a:noFill/>
        </p:spPr>
      </p:pic>
      <p:sp>
        <p:nvSpPr>
          <p:cNvPr id="13" name="文本框 12"/>
          <p:cNvSpPr txBox="1"/>
          <p:nvPr/>
        </p:nvSpPr>
        <p:spPr>
          <a:xfrm>
            <a:off x="8264525" y="3759200"/>
            <a:ext cx="16992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/>
              <a:t>Feng</a:t>
            </a:r>
            <a:endParaRPr lang="en-US" altLang="zh-CN" sz="3200" b="1"/>
          </a:p>
        </p:txBody>
      </p:sp>
      <p:sp>
        <p:nvSpPr>
          <p:cNvPr id="3" name="文本框 2"/>
          <p:cNvSpPr txBox="1"/>
          <p:nvPr/>
        </p:nvSpPr>
        <p:spPr>
          <a:xfrm>
            <a:off x="2439670" y="3886835"/>
            <a:ext cx="18605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/>
              <a:t>Duncan</a:t>
            </a:r>
            <a:endParaRPr lang="en-US" altLang="zh-CN" sz="2800" b="1"/>
          </a:p>
        </p:txBody>
      </p:sp>
      <p:pic>
        <p:nvPicPr>
          <p:cNvPr id="2" name="Picture 15" descr="T01841~1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0985500" y="168910"/>
            <a:ext cx="1139825" cy="943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/>
          <p:nvPr/>
        </p:nvSpPr>
        <p:spPr>
          <a:xfrm>
            <a:off x="4953000" y="649605"/>
            <a:ext cx="6245225" cy="768350"/>
          </a:xfrm>
          <a:prstGeom prst="rect">
            <a:avLst/>
          </a:prstGeom>
          <a:noFill/>
          <a:ln w="25400">
            <a:solidFill>
              <a:srgbClr val="FD5C0C"/>
            </a:solidFill>
          </a:ln>
        </p:spPr>
        <p:txBody>
          <a:bodyPr wrap="square" rtlCol="0">
            <a:spAutoFit/>
          </a:bodyPr>
          <a:lstStyle/>
          <a:p>
            <a:pPr algn="ctr">
              <a:buClrTx/>
              <a:buSzTx/>
              <a:buNone/>
            </a:pPr>
            <a:r>
              <a:rPr lang="en-US" altLang="zh-CN" sz="2400" b="1">
                <a:solidFill>
                  <a:schemeClr val="tx2">
                    <a:lumMod val="75000"/>
                    <a:lumOff val="25000"/>
                  </a:schemeClr>
                </a:solidFill>
                <a:latin typeface="Comic Sans MS" panose="030F0702030302020204" charset="0"/>
                <a:ea typeface="汉仪方叠体简" panose="02010600000101010101" charset="-122"/>
                <a:cs typeface="Comic Sans MS" panose="030F0702030302020204" charset="0"/>
                <a:sym typeface="+mn-ea"/>
              </a:rPr>
              <a:t>L</a:t>
            </a:r>
            <a:r>
              <a:rPr lang="en-US" altLang="zh-CN" sz="2400" b="1">
                <a:solidFill>
                  <a:schemeClr val="tx2">
                    <a:lumMod val="75000"/>
                    <a:lumOff val="25000"/>
                  </a:schemeClr>
                </a:solidFill>
                <a:latin typeface="Comic Sans MS" panose="030F0702030302020204" charset="0"/>
                <a:ea typeface="汉仪方叠体简" panose="02010600000101010101" charset="-122"/>
                <a:cs typeface="Comic Sans MS" panose="030F0702030302020204" charset="0"/>
              </a:rPr>
              <a:t>et’s listen and try to find the answer</a:t>
            </a:r>
            <a:endParaRPr lang="en-US" altLang="zh-CN" sz="2400" b="1">
              <a:solidFill>
                <a:schemeClr val="tx2">
                  <a:lumMod val="75000"/>
                  <a:lumOff val="25000"/>
                </a:schemeClr>
              </a:solidFill>
              <a:latin typeface="Comic Sans MS" panose="030F0702030302020204" charset="0"/>
              <a:ea typeface="汉仪方叠体简" panose="02010600000101010101" charset="-122"/>
              <a:cs typeface="Comic Sans MS" panose="030F0702030302020204" charset="0"/>
            </a:endParaRPr>
          </a:p>
          <a:p>
            <a:pPr algn="ctr">
              <a:buClrTx/>
              <a:buSzTx/>
              <a:buNone/>
            </a:pPr>
            <a:r>
              <a:rPr lang="en-US" altLang="zh-CN" sz="2000" b="1">
                <a:solidFill>
                  <a:schemeClr val="tx2">
                    <a:lumMod val="75000"/>
                    <a:lumOff val="25000"/>
                  </a:schemeClr>
                </a:solidFill>
                <a:latin typeface="汉仪菱心体简" panose="02010400000101010101" charset="-122"/>
                <a:ea typeface="汉仪菱心体简" panose="02010400000101010101" charset="-122"/>
                <a:cs typeface="+mn-lt"/>
              </a:rPr>
              <a:t>听并尝试找出答案。</a:t>
            </a:r>
            <a:endParaRPr lang="en-US" altLang="zh-CN" sz="2000" b="1">
              <a:solidFill>
                <a:schemeClr val="tx2">
                  <a:lumMod val="75000"/>
                  <a:lumOff val="25000"/>
                </a:schemeClr>
              </a:solidFill>
              <a:latin typeface="汉仪菱心体简" panose="02010400000101010101" charset="-122"/>
              <a:ea typeface="汉仪菱心体简" panose="02010400000101010101" charset="-122"/>
              <a:cs typeface="+mn-lt"/>
            </a:endParaRPr>
          </a:p>
        </p:txBody>
      </p:sp>
      <p:pic>
        <p:nvPicPr>
          <p:cNvPr id="7" name="尼斯湖水怪TheLochNessMonster_3">
            <a:hlinkClick r:id=""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st="63652.000000" end="263328.0000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873865" y="387350"/>
            <a:ext cx="495300" cy="4953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5410" y="770255"/>
            <a:ext cx="495300" cy="527685"/>
          </a:xfrm>
          <a:prstGeom prst="rect">
            <a:avLst/>
          </a:prstGeom>
        </p:spPr>
      </p:pic>
      <p:sp>
        <p:nvSpPr>
          <p:cNvPr id="15" name="椭圆形标注 14"/>
          <p:cNvSpPr/>
          <p:nvPr/>
        </p:nvSpPr>
        <p:spPr>
          <a:xfrm>
            <a:off x="253365" y="50800"/>
            <a:ext cx="5183505" cy="719455"/>
          </a:xfrm>
          <a:prstGeom prst="wedgeEllipseCallout">
            <a:avLst>
              <a:gd name="adj1" fmla="val -53033"/>
              <a:gd name="adj2" fmla="val 62667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Listen and find</a:t>
            </a:r>
            <a:endParaRPr lang="en-US" altLang="zh-CN" sz="3600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  <p:pic>
        <p:nvPicPr>
          <p:cNvPr id="8" name="图片 7" descr="微信图片_20211221121220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24456"/>
          <a:stretch>
            <a:fillRect/>
          </a:stretch>
        </p:blipFill>
        <p:spPr>
          <a:xfrm>
            <a:off x="2550795" y="3067050"/>
            <a:ext cx="3454400" cy="216154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5786120" y="3067050"/>
            <a:ext cx="4177030" cy="2204720"/>
            <a:chOff x="3786" y="4667"/>
            <a:chExt cx="8126" cy="3208"/>
          </a:xfrm>
        </p:grpSpPr>
        <p:pic>
          <p:nvPicPr>
            <p:cNvPr id="5" name="图片 4" descr="微信图片_20211221121151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b="38355"/>
            <a:stretch>
              <a:fillRect/>
            </a:stretch>
          </p:blipFill>
          <p:spPr>
            <a:xfrm>
              <a:off x="3786" y="4667"/>
              <a:ext cx="8127" cy="3208"/>
            </a:xfrm>
            <a:prstGeom prst="rect">
              <a:avLst/>
            </a:prstGeom>
          </p:spPr>
        </p:pic>
        <p:pic>
          <p:nvPicPr>
            <p:cNvPr id="9" name="图片 8" descr="微信图片_20211221121151"/>
            <p:cNvPicPr>
              <a:picLocks noChangeAspect="1"/>
            </p:cNvPicPr>
            <p:nvPr/>
          </p:nvPicPr>
          <p:blipFill>
            <a:blip r:embed="rId8"/>
            <a:srcRect l="35191" t="48194" r="51495" b="24539"/>
            <a:stretch>
              <a:fillRect/>
            </a:stretch>
          </p:blipFill>
          <p:spPr>
            <a:xfrm>
              <a:off x="5821" y="7071"/>
              <a:ext cx="1129" cy="803"/>
            </a:xfrm>
            <a:prstGeom prst="triangle">
              <a:avLst/>
            </a:prstGeom>
          </p:spPr>
        </p:pic>
      </p:grpSp>
      <p:sp>
        <p:nvSpPr>
          <p:cNvPr id="12" name="圆角矩形 11"/>
          <p:cNvSpPr/>
          <p:nvPr/>
        </p:nvSpPr>
        <p:spPr>
          <a:xfrm>
            <a:off x="5070475" y="4047490"/>
            <a:ext cx="2149475" cy="588010"/>
          </a:xfrm>
          <a:prstGeom prst="round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>
                <a:solidFill>
                  <a:schemeClr val="tx2">
                    <a:lumMod val="75000"/>
                    <a:lumOff val="25000"/>
                  </a:schemeClr>
                </a:solidFill>
                <a:latin typeface="Comic Sans MS" panose="030F0702030302020204" charset="0"/>
                <a:sym typeface="+mn-ea"/>
              </a:rPr>
              <a:t>e-friends</a:t>
            </a:r>
            <a:endParaRPr lang="en-US" altLang="en-US" sz="3200" b="1">
              <a:solidFill>
                <a:schemeClr val="tx2">
                  <a:lumMod val="75000"/>
                  <a:lumOff val="25000"/>
                </a:schemeClr>
              </a:solidFill>
              <a:latin typeface="Comic Sans MS" panose="030F0702030302020204" charset="0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082290" y="2385060"/>
            <a:ext cx="923925" cy="64516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endParaRPr lang="zh-CN" altLang="en-US"/>
          </a:p>
          <a:p>
            <a:endParaRPr lang="zh-CN" altLang="en-US"/>
          </a:p>
        </p:txBody>
      </p:sp>
      <p:sp>
        <p:nvSpPr>
          <p:cNvPr id="25" name="内容占位符 24"/>
          <p:cNvSpPr>
            <a:spLocks noGrp="1"/>
          </p:cNvSpPr>
          <p:nvPr>
            <p:ph idx="1"/>
          </p:nvPr>
        </p:nvSpPr>
        <p:spPr>
          <a:xfrm>
            <a:off x="3303270" y="1925955"/>
            <a:ext cx="6070600" cy="715645"/>
          </a:xfrm>
          <a:solidFill>
            <a:srgbClr val="FFFF00"/>
          </a:solidFill>
          <a:ln w="38100" cmpd="sng">
            <a:solidFill>
              <a:schemeClr val="accent2">
                <a:lumMod val="75000"/>
              </a:schemeClr>
            </a:solidFill>
            <a:prstDash val="lgDashDot"/>
          </a:ln>
        </p:spPr>
        <p:txBody>
          <a:bodyPr anchor="b" anchorCtr="0">
            <a:noAutofit/>
          </a:bodyPr>
          <a:lstStyle/>
          <a:p>
            <a:pPr marL="0" indent="0" algn="ctr">
              <a:buNone/>
            </a:pPr>
            <a:r>
              <a:rPr lang="en-US" altLang="zh-CN" sz="40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Where do they live?</a:t>
            </a:r>
            <a:endParaRPr lang="en-US" altLang="zh-CN" sz="4000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pic>
        <p:nvPicPr>
          <p:cNvPr id="6" name="图片 5" descr="图形用户界面, 网站, 日历&#10;&#10;描述已自动生成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97" t="-299" r="-419" b="299"/>
          <a:stretch>
            <a:fillRect/>
          </a:stretch>
        </p:blipFill>
        <p:spPr>
          <a:xfrm>
            <a:off x="15240" y="0"/>
            <a:ext cx="12259945" cy="6857365"/>
          </a:xfrm>
          <a:prstGeom prst="rect">
            <a:avLst/>
          </a:prstGeom>
        </p:spPr>
      </p:pic>
      <p:cxnSp>
        <p:nvCxnSpPr>
          <p:cNvPr id="22" name="直接连接符 21"/>
          <p:cNvCxnSpPr/>
          <p:nvPr/>
        </p:nvCxnSpPr>
        <p:spPr>
          <a:xfrm flipV="1">
            <a:off x="3869055" y="3937000"/>
            <a:ext cx="2976880" cy="1206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文本框 23"/>
          <p:cNvSpPr txBox="1"/>
          <p:nvPr/>
        </p:nvSpPr>
        <p:spPr>
          <a:xfrm>
            <a:off x="4079240" y="3062605"/>
            <a:ext cx="1583055" cy="583565"/>
          </a:xfrm>
          <a:prstGeom prst="rect">
            <a:avLst/>
          </a:prstGeom>
          <a:solidFill>
            <a:srgbClr val="FDE11C"/>
          </a:solidFill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汉仪粗圆简" panose="02010600000101010101" charset="-122"/>
                <a:ea typeface="汉仪粗圆简" panose="02010600000101010101" charset="-122"/>
              </a:rPr>
              <a:t>苏格兰</a:t>
            </a:r>
            <a:endParaRPr lang="zh-CN" altLang="en-US" sz="3200">
              <a:latin typeface="汉仪粗圆简" panose="02010600000101010101" charset="-122"/>
              <a:ea typeface="汉仪粗圆简" panose="02010600000101010101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V="1">
            <a:off x="4030345" y="4276725"/>
            <a:ext cx="1661160" cy="762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49" dur="indefinite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68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4" grpId="0" bldLvl="0" animBg="1"/>
      <p:bldP spid="12" grpId="0"/>
      <p:bldP spid="24" grpId="0"/>
      <p:bldP spid="25" grpId="0" animBg="1" uiExpand="1" build="p"/>
      <p:bldP spid="25" grpId="2" animBg="1" uiExpand="1" build="p"/>
      <p:bldP spid="3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形标注 18"/>
          <p:cNvSpPr/>
          <p:nvPr/>
        </p:nvSpPr>
        <p:spPr>
          <a:xfrm>
            <a:off x="155575" y="-7620"/>
            <a:ext cx="4683760" cy="1028700"/>
          </a:xfrm>
          <a:prstGeom prst="wedgeEllipseCallout">
            <a:avLst>
              <a:gd name="adj1" fmla="val -53033"/>
              <a:gd name="adj2" fmla="val 62667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Look and say</a:t>
            </a:r>
            <a:endParaRPr lang="en-US" altLang="zh-CN" sz="3600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8" r="4272"/>
          <a:stretch>
            <a:fillRect/>
          </a:stretch>
        </p:blipFill>
        <p:spPr>
          <a:xfrm rot="10800000">
            <a:off x="-26670" y="967740"/>
            <a:ext cx="12244705" cy="5831840"/>
          </a:xfrm>
          <a:prstGeom prst="rect">
            <a:avLst/>
          </a:prstGeom>
        </p:spPr>
      </p:pic>
      <p:sp>
        <p:nvSpPr>
          <p:cNvPr id="11" name="内容占位符 2"/>
          <p:cNvSpPr>
            <a:spLocks noGrp="1"/>
          </p:cNvSpPr>
          <p:nvPr/>
        </p:nvSpPr>
        <p:spPr>
          <a:xfrm>
            <a:off x="5001895" y="-7620"/>
            <a:ext cx="7216140" cy="1158240"/>
          </a:xfrm>
          <a:prstGeom prst="rect">
            <a:avLst/>
          </a:prstGeom>
          <a:solidFill>
            <a:srgbClr val="FFFF00"/>
          </a:solidFill>
          <a:ln w="38100" cmpd="sng">
            <a:solidFill>
              <a:schemeClr val="accent2">
                <a:lumMod val="75000"/>
              </a:schemeClr>
            </a:solidFill>
            <a:prstDash val="lgDashDot"/>
          </a:ln>
        </p:spPr>
        <p:txBody>
          <a:bodyPr vert="horz" lIns="90000" tIns="46800" rIns="90000" bIns="46800" rtlCol="0" anchor="b" anchorCtr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28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What do you know </a:t>
            </a:r>
            <a:endParaRPr lang="en-US" altLang="zh-CN" sz="2800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  <a:p>
            <a:pPr marL="0" indent="0" algn="ctr">
              <a:buNone/>
            </a:pPr>
            <a:r>
              <a:rPr lang="en-US" altLang="zh-CN" sz="28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from the cover</a:t>
            </a:r>
            <a:r>
              <a:rPr lang="zh-CN" altLang="en-US" sz="28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（</a:t>
            </a:r>
            <a:r>
              <a:rPr lang="zh-CN" altLang="en-US" sz="28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封面</a:t>
            </a:r>
            <a:r>
              <a:rPr lang="zh-CN" altLang="en-US" sz="28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）</a:t>
            </a:r>
            <a:r>
              <a:rPr lang="en-US" altLang="zh-CN" sz="28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?</a:t>
            </a:r>
            <a:endParaRPr lang="en-US" altLang="zh-CN" sz="2800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pic>
        <p:nvPicPr>
          <p:cNvPr id="15" name="图片 14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769" t="1650" r="25328" b="69074"/>
          <a:stretch>
            <a:fillRect/>
          </a:stretch>
        </p:blipFill>
        <p:spPr>
          <a:xfrm>
            <a:off x="1720850" y="1337945"/>
            <a:ext cx="5953125" cy="1939290"/>
          </a:xfrm>
          <a:prstGeom prst="teardrop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56210" y="570865"/>
            <a:ext cx="544830" cy="580390"/>
          </a:xfrm>
          <a:prstGeom prst="rect">
            <a:avLst/>
          </a:prstGeom>
        </p:spPr>
      </p:pic>
      <p:sp>
        <p:nvSpPr>
          <p:cNvPr id="2" name="圆角矩形 1">
            <a:hlinkClick r:id="rId5" action="ppaction://hlinksldjump"/>
          </p:cNvPr>
          <p:cNvSpPr/>
          <p:nvPr/>
        </p:nvSpPr>
        <p:spPr>
          <a:xfrm>
            <a:off x="1720850" y="1337945"/>
            <a:ext cx="6263005" cy="1882140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6"/>
          <p:cNvSpPr/>
          <p:nvPr/>
        </p:nvSpPr>
        <p:spPr>
          <a:xfrm>
            <a:off x="443865" y="3357880"/>
            <a:ext cx="3633470" cy="92773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尼斯湖水怪TheLochNessMonster_3">
            <a:hlinkClick r:id="" action="ppaction://media"/>
          </p:cNvPr>
          <p:cNvPicPr>
            <a:picLocks noRot="1"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7">
                  <p14:trim st="16242.000000" end="324688.000000"/>
                </p14:media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532495" y="2446655"/>
            <a:ext cx="495300" cy="495300"/>
          </a:xfrm>
          <a:prstGeom prst="rect">
            <a:avLst/>
          </a:prstGeom>
        </p:spPr>
      </p:pic>
    </p:spTree>
    <p:custDataLst>
      <p:tags r:id="rId9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22" dur="273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2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11" grpId="0" bldLvl="0" animBg="1"/>
      <p:bldP spid="11" grpId="1" bldLvl="0" animBg="1"/>
      <p:bldP spid="2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335280" y="498475"/>
            <a:ext cx="11440795" cy="6280785"/>
            <a:chOff x="2063" y="357"/>
            <a:chExt cx="10608" cy="8294"/>
          </a:xfrm>
        </p:grpSpPr>
        <p:grpSp>
          <p:nvGrpSpPr>
            <p:cNvPr id="4" name="组合 3"/>
            <p:cNvGrpSpPr/>
            <p:nvPr/>
          </p:nvGrpSpPr>
          <p:grpSpPr>
            <a:xfrm>
              <a:off x="2063" y="357"/>
              <a:ext cx="10608" cy="8294"/>
              <a:chOff x="2063" y="357"/>
              <a:chExt cx="10608" cy="8294"/>
            </a:xfrm>
          </p:grpSpPr>
          <p:sp>
            <p:nvSpPr>
              <p:cNvPr id="2" name="文本框 1"/>
              <p:cNvSpPr txBox="1"/>
              <p:nvPr/>
            </p:nvSpPr>
            <p:spPr>
              <a:xfrm>
                <a:off x="3378" y="357"/>
                <a:ext cx="8137" cy="190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4400" b="1" dirty="0">
                    <a:solidFill>
                      <a:srgbClr val="0070C0"/>
                    </a:solidFill>
                    <a:latin typeface="Comic Sans MS" panose="030F0702030302020204" charset="0"/>
                  </a:rPr>
                  <a:t>the Loch Ness </a:t>
                </a:r>
                <a:r>
                  <a:rPr lang="zh-CN" altLang="en-US" sz="4400" b="1" dirty="0">
                    <a:solidFill>
                      <a:srgbClr val="0070C0"/>
                    </a:solidFill>
                    <a:latin typeface="宋体" panose="02010600030101010101" pitchFamily="2" charset="-122"/>
                    <a:ea typeface="宋体" panose="02010600030101010101" pitchFamily="2" charset="-122"/>
                  </a:rPr>
                  <a:t>尼斯湖</a:t>
                </a:r>
                <a:endParaRPr lang="en-US" altLang="zh-CN" sz="4400" b="1" dirty="0">
                  <a:solidFill>
                    <a:srgbClr val="0070C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  <a:p>
                <a:pPr algn="ctr"/>
                <a:r>
                  <a:rPr lang="zh-CN" altLang="en-US" sz="4400" dirty="0">
                    <a:latin typeface="宋体" panose="02010600030101010101" pitchFamily="2" charset="-122"/>
                    <a:ea typeface="宋体" panose="02010600030101010101" pitchFamily="2" charset="-122"/>
                  </a:rPr>
                  <a:t>（位于英国苏格兰高原的大峡谷中）</a:t>
                </a:r>
                <a:endParaRPr lang="zh-CN" altLang="en-US" sz="4400" dirty="0"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1"/>
              <a:srcRect l="29646"/>
              <a:stretch>
                <a:fillRect/>
              </a:stretch>
            </p:blipFill>
            <p:spPr>
              <a:xfrm>
                <a:off x="2063" y="2352"/>
                <a:ext cx="10608" cy="6299"/>
              </a:xfrm>
              <a:prstGeom prst="rect">
                <a:avLst/>
              </a:prstGeom>
            </p:spPr>
          </p:pic>
        </p:grpSp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8CB9E2">
                    <a:alpha val="99608"/>
                  </a:srgbClr>
                </a:clrFrom>
                <a:clrTo>
                  <a:srgbClr val="8CB9E2">
                    <a:alpha val="99608"/>
                    <a:alpha val="0"/>
                  </a:srgbClr>
                </a:clrTo>
              </a:clrChange>
            </a:blip>
            <a:srcRect l="9567" t="36202" r="55724" b="10098"/>
            <a:stretch>
              <a:fillRect/>
            </a:stretch>
          </p:blipFill>
          <p:spPr>
            <a:xfrm>
              <a:off x="2285" y="5909"/>
              <a:ext cx="2395" cy="1892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/>
        </p:nvSpPr>
        <p:spPr>
          <a:xfrm>
            <a:off x="1589484" y="6915086"/>
            <a:ext cx="9078516" cy="6813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ts val="1800"/>
              </a:lnSpc>
              <a:spcAft>
                <a:spcPts val="1000"/>
              </a:spcAft>
            </a:pPr>
            <a:r>
              <a:rPr lang="zh-CN" alt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呈现尼斯湖图片，帮助学生了解尼斯湖</a:t>
            </a:r>
            <a:r>
              <a:rPr lang="zh-CN" altLang="en-US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的面貌和地理位置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1800" dirty="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ts val="1800"/>
              </a:lnSpc>
              <a:spcAft>
                <a:spcPts val="10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There is a monster living in the beautiful Loch Ness. It’s amazing.</a:t>
            </a:r>
            <a:endParaRPr lang="zh-CN" altLang="zh-CN" sz="1800" dirty="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583430" y="2081530"/>
            <a:ext cx="5478780" cy="3325495"/>
            <a:chOff x="3726681" y="1632857"/>
            <a:chExt cx="4977273" cy="3364305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15385" b="91304" l="9971" r="89932">
                          <a14:foregroundMark x1="31965" y1="29989" x2="31965" y2="29989"/>
                          <a14:foregroundMark x1="33333" y1="22965" x2="33333" y2="22965"/>
                          <a14:foregroundMark x1="33138" y1="23857" x2="33138" y2="23857"/>
                          <a14:foregroundMark x1="33138" y1="23857" x2="33138" y2="23857"/>
                          <a14:foregroundMark x1="33138" y1="23969" x2="33138" y2="23969"/>
                          <a14:foregroundMark x1="35582" y1="23857" x2="35582" y2="23857"/>
                          <a14:foregroundMark x1="35582" y1="23857" x2="35582" y2="23857"/>
                          <a14:foregroundMark x1="35777" y1="23969" x2="35973" y2="24749"/>
                          <a14:foregroundMark x1="36070" y1="25418" x2="36070" y2="25418"/>
                          <a14:foregroundMark x1="35973" y1="25975" x2="35973" y2="25975"/>
                          <a14:foregroundMark x1="29423" y1="24526" x2="29423" y2="24526"/>
                          <a14:foregroundMark x1="29423" y1="24526" x2="29423" y2="24526"/>
                          <a14:foregroundMark x1="29423" y1="24526" x2="29423" y2="24526"/>
                          <a14:foregroundMark x1="54839" y1="87291" x2="54839" y2="87291"/>
                          <a14:foregroundMark x1="54839" y1="87291" x2="54839" y2="87291"/>
                          <a14:foregroundMark x1="56207" y1="91304" x2="56207" y2="91304"/>
                        </a14:backgroundRemoval>
                      </a14:imgEffect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637" b="5391"/>
            <a:stretch>
              <a:fillRect/>
            </a:stretch>
          </p:blipFill>
          <p:spPr bwMode="auto">
            <a:xfrm>
              <a:off x="3726681" y="1632857"/>
              <a:ext cx="4977273" cy="336430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13" name="文本框 12"/>
            <p:cNvSpPr txBox="1"/>
            <p:nvPr/>
          </p:nvSpPr>
          <p:spPr>
            <a:xfrm>
              <a:off x="5555776" y="4016843"/>
              <a:ext cx="2549885" cy="7150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b="1" dirty="0">
                  <a:solidFill>
                    <a:srgbClr val="C00000"/>
                  </a:solidFill>
                  <a:latin typeface="Comic Sans MS" panose="030F0702030302020204" charset="0"/>
                  <a:ea typeface="宋体" panose="02010600030101010101" pitchFamily="2" charset="-122"/>
                  <a:cs typeface="Comic Sans MS" panose="030F0702030302020204" charset="0"/>
                  <a:sym typeface="+mn-ea"/>
                </a:rPr>
                <a:t>monster</a:t>
              </a:r>
              <a:r>
                <a:rPr lang="zh-CN" altLang="en-US" sz="4000" b="1" dirty="0">
                  <a:latin typeface="宋体" panose="02010600030101010101" pitchFamily="2" charset="-122"/>
                  <a:ea typeface="宋体" panose="02010600030101010101" pitchFamily="2" charset="-122"/>
                  <a:cs typeface="Comic Sans MS" panose="030F0702030302020204" charset="0"/>
                  <a:sym typeface="+mn-ea"/>
                </a:rPr>
                <a:t> </a:t>
              </a:r>
              <a:endParaRPr lang="en-US" altLang="zh-CN" sz="4000" b="1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endParaRPr>
            </a:p>
          </p:txBody>
        </p:sp>
      </p:grp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8" r="4272"/>
          <a:stretch>
            <a:fillRect/>
          </a:stretch>
        </p:blipFill>
        <p:spPr>
          <a:xfrm rot="10800000">
            <a:off x="2748915" y="1641475"/>
            <a:ext cx="5979160" cy="5208270"/>
          </a:xfrm>
          <a:prstGeom prst="rect">
            <a:avLst/>
          </a:prstGeom>
        </p:spPr>
      </p:pic>
      <p:sp>
        <p:nvSpPr>
          <p:cNvPr id="12" name="内容占位符 2"/>
          <p:cNvSpPr>
            <a:spLocks noGrp="1"/>
          </p:cNvSpPr>
          <p:nvPr/>
        </p:nvSpPr>
        <p:spPr>
          <a:xfrm>
            <a:off x="49530" y="951230"/>
            <a:ext cx="12093575" cy="690245"/>
          </a:xfrm>
          <a:prstGeom prst="rect">
            <a:avLst/>
          </a:prstGeom>
          <a:solidFill>
            <a:srgbClr val="FFFF00"/>
          </a:solidFill>
          <a:ln w="38100" cmpd="sng">
            <a:solidFill>
              <a:schemeClr val="accent2">
                <a:lumMod val="75000"/>
              </a:schemeClr>
            </a:solidFill>
            <a:prstDash val="lgDashDot"/>
          </a:ln>
        </p:spPr>
        <p:txBody>
          <a:bodyPr vert="horz" lIns="90000" tIns="46800" rIns="90000" bIns="46800" rtlCol="0" anchor="b" anchorCtr="0">
            <a:no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CN" sz="40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</a:rPr>
              <a:t>What do you want to know about the story?</a:t>
            </a:r>
            <a:endParaRPr lang="en-US" altLang="zh-CN" sz="4000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43510" y="289560"/>
            <a:ext cx="544830" cy="580390"/>
          </a:xfrm>
          <a:prstGeom prst="rect">
            <a:avLst/>
          </a:prstGeom>
        </p:spPr>
      </p:pic>
      <p:sp>
        <p:nvSpPr>
          <p:cNvPr id="19" name="椭圆形标注 18"/>
          <p:cNvSpPr/>
          <p:nvPr/>
        </p:nvSpPr>
        <p:spPr>
          <a:xfrm>
            <a:off x="875665" y="38735"/>
            <a:ext cx="4381500" cy="719455"/>
          </a:xfrm>
          <a:prstGeom prst="wedgeEllipseCallout">
            <a:avLst>
              <a:gd name="adj1" fmla="val -53033"/>
              <a:gd name="adj2" fmla="val 62667"/>
            </a:avLst>
          </a:prstGeom>
          <a:solidFill>
            <a:schemeClr val="accent2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b="1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Look and say</a:t>
            </a:r>
            <a:endParaRPr lang="en-US" altLang="zh-CN" sz="3600" b="1">
              <a:solidFill>
                <a:schemeClr val="tx1"/>
              </a:solidFill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椭圆 15"/>
          <p:cNvSpPr/>
          <p:nvPr/>
        </p:nvSpPr>
        <p:spPr>
          <a:xfrm>
            <a:off x="3048000" y="3815080"/>
            <a:ext cx="702310" cy="925195"/>
          </a:xfrm>
          <a:prstGeom prst="ellipse">
            <a:avLst/>
          </a:prstGeom>
          <a:solidFill>
            <a:schemeClr val="bg1"/>
          </a:solidFill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047774" y="518852"/>
            <a:ext cx="239777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bg1"/>
                </a:solidFill>
                <a:latin typeface="Arial Narrow" panose="020B0606020202030204" pitchFamily="34" charset="0"/>
              </a:rPr>
              <a:t>Watch and choose</a:t>
            </a:r>
            <a:endParaRPr lang="zh-CN" altLang="en-US" sz="24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34315" y="248920"/>
            <a:ext cx="9528175" cy="523240"/>
            <a:chOff x="0" y="248617"/>
            <a:chExt cx="8238477" cy="523220"/>
          </a:xfrm>
        </p:grpSpPr>
        <p:sp>
          <p:nvSpPr>
            <p:cNvPr id="10" name="文本框 9"/>
            <p:cNvSpPr txBox="1"/>
            <p:nvPr/>
          </p:nvSpPr>
          <p:spPr>
            <a:xfrm>
              <a:off x="3657600" y="248617"/>
              <a:ext cx="4580877" cy="5219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latin typeface="宋体" panose="02010600030101010101" pitchFamily="2" charset="-122"/>
                  <a:ea typeface="宋体" panose="02010600030101010101" pitchFamily="2" charset="-122"/>
                </a:rPr>
                <a:t>听录音，选择正确答案。</a:t>
              </a:r>
              <a:endParaRPr lang="zh-CN" altLang="en-US" sz="28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0" y="248617"/>
              <a:ext cx="3657600" cy="523220"/>
              <a:chOff x="0" y="248617"/>
              <a:chExt cx="3174112" cy="523220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0" y="248617"/>
                <a:ext cx="3174112" cy="523220"/>
                <a:chOff x="62141" y="257242"/>
                <a:chExt cx="3174112" cy="523220"/>
              </a:xfrm>
            </p:grpSpPr>
            <p:sp>
              <p:nvSpPr>
                <p:cNvPr id="11" name="箭头: 五边形 10"/>
                <p:cNvSpPr/>
                <p:nvPr/>
              </p:nvSpPr>
              <p:spPr>
                <a:xfrm>
                  <a:off x="62141" y="257242"/>
                  <a:ext cx="3053921" cy="523220"/>
                </a:xfrm>
                <a:prstGeom prst="homePlate">
                  <a:avLst/>
                </a:prstGeom>
                <a:solidFill>
                  <a:srgbClr val="005099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" name="箭头: V 形 11"/>
                <p:cNvSpPr/>
                <p:nvPr/>
              </p:nvSpPr>
              <p:spPr>
                <a:xfrm>
                  <a:off x="2860204" y="257242"/>
                  <a:ext cx="376049" cy="523220"/>
                </a:xfrm>
                <a:prstGeom prst="chevron">
                  <a:avLst>
                    <a:gd name="adj" fmla="val 67869"/>
                  </a:avLst>
                </a:prstGeom>
                <a:solidFill>
                  <a:srgbClr val="FEFFFF"/>
                </a:solidFill>
                <a:ln>
                  <a:solidFill>
                    <a:srgbClr val="BCC9C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8" name="文本框 7"/>
              <p:cNvSpPr txBox="1"/>
              <p:nvPr/>
            </p:nvSpPr>
            <p:spPr>
              <a:xfrm>
                <a:off x="87949" y="248617"/>
                <a:ext cx="2873522" cy="5219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l"/>
                <a:r>
                  <a:rPr lang="en-US" altLang="zh-CN" sz="2800" b="1" dirty="0">
                    <a:solidFill>
                      <a:schemeClr val="bg1"/>
                    </a:solidFill>
                    <a:latin typeface="Comic Sans MS" panose="030F0702030302020204" charset="0"/>
                    <a:cs typeface="Comic Sans MS" panose="030F0702030302020204" charset="0"/>
                    <a:sym typeface="+mn-ea"/>
                  </a:rPr>
                  <a:t>Listen and choose</a:t>
                </a:r>
                <a:endParaRPr lang="en-US" altLang="zh-CN" sz="2800" b="1" dirty="0">
                  <a:solidFill>
                    <a:schemeClr val="bg1"/>
                  </a:solidFill>
                  <a:latin typeface="Comic Sans MS" panose="030F0702030302020204" charset="0"/>
                  <a:cs typeface="Comic Sans MS" panose="030F0702030302020204" charset="0"/>
                  <a:sym typeface="+mn-ea"/>
                </a:endParaRPr>
              </a:p>
            </p:txBody>
          </p:sp>
        </p:grpSp>
      </p:grpSp>
      <p:grpSp>
        <p:nvGrpSpPr>
          <p:cNvPr id="27" name="组合 26"/>
          <p:cNvGrpSpPr/>
          <p:nvPr/>
        </p:nvGrpSpPr>
        <p:grpSpPr>
          <a:xfrm>
            <a:off x="351791" y="898526"/>
            <a:ext cx="9338945" cy="2134870"/>
            <a:chOff x="348474" y="1116437"/>
            <a:chExt cx="7723532" cy="1405408"/>
          </a:xfrm>
        </p:grpSpPr>
        <p:sp>
          <p:nvSpPr>
            <p:cNvPr id="9" name="文本框 8"/>
            <p:cNvSpPr txBox="1"/>
            <p:nvPr/>
          </p:nvSpPr>
          <p:spPr>
            <a:xfrm>
              <a:off x="2820777" y="1487936"/>
              <a:ext cx="5251229" cy="4652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 dirty="0">
                  <a:solidFill>
                    <a:srgbClr val="C00000"/>
                  </a:solidFill>
                  <a:latin typeface="Comic Sans MS" panose="030F0702030302020204" charset="0"/>
                  <a:cs typeface="Comic Sans MS" panose="030F0702030302020204" charset="0"/>
                  <a:sym typeface="+mn-ea"/>
                </a:rPr>
                <a:t>What is the book about ?</a:t>
              </a:r>
              <a:endParaRPr lang="en-US" altLang="zh-CN" sz="4000" b="1" dirty="0">
                <a:solidFill>
                  <a:srgbClr val="C00000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endParaRP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 rotWithShape="1">
            <a:blip r:embed="rId1"/>
            <a:srcRect l="50000" t="9759" r="10000" b="9003"/>
            <a:stretch>
              <a:fillRect/>
            </a:stretch>
          </p:blipFill>
          <p:spPr>
            <a:xfrm>
              <a:off x="348474" y="1116437"/>
              <a:ext cx="2153157" cy="1405408"/>
            </a:xfrm>
            <a:prstGeom prst="rect">
              <a:avLst/>
            </a:prstGeom>
          </p:spPr>
        </p:pic>
      </p:grpSp>
      <p:sp>
        <p:nvSpPr>
          <p:cNvPr id="21" name="文本框 20"/>
          <p:cNvSpPr txBox="1"/>
          <p:nvPr/>
        </p:nvSpPr>
        <p:spPr>
          <a:xfrm>
            <a:off x="3181985" y="3915410"/>
            <a:ext cx="724916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B. a </a:t>
            </a:r>
            <a:r>
              <a:rPr lang="en-US" altLang="zh-CN" sz="3600" b="1" dirty="0">
                <a:solidFill>
                  <a:srgbClr val="005099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trip</a:t>
            </a:r>
            <a:r>
              <a:rPr lang="en-US" altLang="zh-CN" sz="2800" b="1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 for</a:t>
            </a:r>
            <a:endParaRPr lang="en-US" altLang="zh-CN" sz="2800" b="1" dirty="0">
              <a:latin typeface="Comic Sans MS" panose="030F0702030302020204" charset="0"/>
              <a:ea typeface="宋体" panose="02010600030101010101" pitchFamily="2" charset="-122"/>
              <a:cs typeface="Comic Sans MS" panose="030F0702030302020204" charset="0"/>
              <a:sym typeface="+mn-ea"/>
            </a:endParaRPr>
          </a:p>
          <a:p>
            <a:r>
              <a:rPr lang="en-US" altLang="zh-CN" sz="2800" b="1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    </a:t>
            </a:r>
            <a:r>
              <a:rPr lang="zh-CN" altLang="en-US" sz="2400" b="1" dirty="0">
                <a:solidFill>
                  <a:srgbClr val="005099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（短途旅行）</a:t>
            </a:r>
            <a:r>
              <a:rPr lang="en-US" altLang="zh-CN" sz="2800" b="1" dirty="0"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 </a:t>
            </a:r>
            <a:endParaRPr lang="en-US" altLang="zh-CN" sz="2800" b="1" dirty="0">
              <a:latin typeface="宋体" panose="02010600030101010101" pitchFamily="2" charset="-122"/>
              <a:ea typeface="宋体" panose="02010600030101010101" pitchFamily="2" charset="-122"/>
              <a:cs typeface="Comic Sans MS" panose="030F0702030302020204" charset="0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103880" y="2043430"/>
            <a:ext cx="7014210" cy="1506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endParaRPr lang="en-US" altLang="zh-CN" sz="2800" b="1" dirty="0">
              <a:latin typeface="Comic Sans MS" panose="030F0702030302020204" charset="0"/>
              <a:cs typeface="Comic Sans MS" panose="030F0702030302020204" charset="0"/>
              <a:sym typeface="+mn-ea"/>
            </a:endParaRPr>
          </a:p>
          <a:p>
            <a:pPr marL="514350" indent="-514350" algn="l">
              <a:buAutoNum type="alphaUcPeriod"/>
            </a:pPr>
            <a:r>
              <a:rPr lang="en-US" altLang="zh-CN" sz="2800" b="1" dirty="0">
                <a:latin typeface="Comic Sans MS" panose="030F0702030302020204" charset="0"/>
                <a:cs typeface="Comic Sans MS" panose="030F0702030302020204" charset="0"/>
                <a:sym typeface="+mn-ea"/>
              </a:rPr>
              <a:t> a photo</a:t>
            </a:r>
            <a:r>
              <a:rPr lang="en-US" altLang="zh-CN" sz="3600" b="1" dirty="0">
                <a:solidFill>
                  <a:srgbClr val="005099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 </a:t>
            </a:r>
            <a:r>
              <a:rPr lang="en-US" altLang="zh-CN" sz="2800" b="1" dirty="0">
                <a:latin typeface="Comic Sans MS" panose="030F0702030302020204" charset="0"/>
                <a:cs typeface="Comic Sans MS" panose="030F0702030302020204" charset="0"/>
                <a:sym typeface="+mn-ea"/>
              </a:rPr>
              <a:t>about </a:t>
            </a:r>
            <a:endParaRPr lang="en-US" altLang="zh-CN" sz="2800" b="1" dirty="0">
              <a:latin typeface="Comic Sans MS" panose="030F0702030302020204" charset="0"/>
              <a:cs typeface="Comic Sans MS" panose="030F0702030302020204" charset="0"/>
              <a:sym typeface="+mn-ea"/>
            </a:endParaRPr>
          </a:p>
          <a:p>
            <a:pPr algn="l"/>
            <a:endParaRPr lang="en-US" altLang="zh-CN" sz="2800" b="1" dirty="0"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589484" y="6893314"/>
            <a:ext cx="9078516" cy="6813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ts val="1800"/>
              </a:lnSpc>
              <a:spcAft>
                <a:spcPts val="1000"/>
              </a:spcAft>
            </a:pP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听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P3-5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，了解绘本主要内容，揭示绘本标题。</a:t>
            </a:r>
            <a:endParaRPr lang="zh-CN" altLang="zh-CN" sz="1800" dirty="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ts val="1800"/>
              </a:lnSpc>
              <a:spcAft>
                <a:spcPts val="10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What is the book about ? Listen and try to find the right answer.</a:t>
            </a:r>
            <a:endParaRPr lang="zh-CN" altLang="zh-CN" sz="1800" dirty="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14" name="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080077" y="284060"/>
            <a:ext cx="487363" cy="487363"/>
          </a:xfrm>
          <a:prstGeom prst="rect">
            <a:avLst/>
          </a:prstGeom>
        </p:spPr>
      </p:pic>
      <p:pic>
        <p:nvPicPr>
          <p:cNvPr id="15" name="2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9567265" y="284099"/>
            <a:ext cx="487363" cy="487363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6729095" y="2533015"/>
            <a:ext cx="3676015" cy="2649855"/>
            <a:chOff x="8603" y="3569"/>
            <a:chExt cx="5789" cy="417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15385" b="91304" l="9971" r="89932">
                          <a14:foregroundMark x1="31965" y1="29989" x2="31965" y2="29989"/>
                          <a14:foregroundMark x1="33333" y1="22965" x2="33333" y2="22965"/>
                          <a14:foregroundMark x1="33138" y1="23857" x2="33138" y2="23857"/>
                          <a14:foregroundMark x1="33138" y1="23857" x2="33138" y2="23857"/>
                          <a14:foregroundMark x1="33138" y1="23969" x2="33138" y2="23969"/>
                          <a14:foregroundMark x1="35582" y1="23857" x2="35582" y2="23857"/>
                          <a14:foregroundMark x1="35582" y1="23857" x2="35582" y2="23857"/>
                          <a14:foregroundMark x1="35777" y1="23969" x2="35973" y2="24749"/>
                          <a14:foregroundMark x1="36070" y1="25418" x2="36070" y2="25418"/>
                          <a14:foregroundMark x1="35973" y1="25975" x2="35973" y2="25975"/>
                          <a14:foregroundMark x1="29423" y1="24526" x2="29423" y2="24526"/>
                          <a14:foregroundMark x1="29423" y1="24526" x2="29423" y2="24526"/>
                          <a14:foregroundMark x1="29423" y1="24526" x2="29423" y2="24526"/>
                          <a14:foregroundMark x1="54839" y1="87291" x2="54839" y2="87291"/>
                          <a14:foregroundMark x1="54839" y1="87291" x2="54839" y2="87291"/>
                          <a14:foregroundMark x1="56207" y1="91304" x2="56207" y2="91304"/>
                        </a14:backgroundRemoval>
                      </a14:imgEffect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869" t="14156" r="-1560" b="5391"/>
            <a:stretch>
              <a:fillRect/>
            </a:stretch>
          </p:blipFill>
          <p:spPr bwMode="auto">
            <a:xfrm>
              <a:off x="8603" y="3569"/>
              <a:ext cx="5238" cy="4173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lgDash"/>
            </a:ln>
          </p:spPr>
        </p:pic>
        <p:sp>
          <p:nvSpPr>
            <p:cNvPr id="2" name="文本框 1"/>
            <p:cNvSpPr txBox="1"/>
            <p:nvPr/>
          </p:nvSpPr>
          <p:spPr>
            <a:xfrm>
              <a:off x="10174" y="5170"/>
              <a:ext cx="4218" cy="12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200" b="1" dirty="0">
                  <a:solidFill>
                    <a:schemeClr val="tx1"/>
                  </a:solidFill>
                  <a:latin typeface="Comic Sans MS" panose="030F0702030302020204" charset="0"/>
                  <a:ea typeface="宋体" panose="02010600030101010101" pitchFamily="2" charset="-122"/>
                  <a:cs typeface="Comic Sans MS" panose="030F0702030302020204" charset="0"/>
                  <a:sym typeface="+mn-ea"/>
                </a:rPr>
                <a:t>The Loch Ness </a:t>
              </a:r>
              <a:endParaRPr lang="en-US" altLang="zh-CN" sz="2200" b="1" dirty="0">
                <a:solidFill>
                  <a:schemeClr val="tx1"/>
                </a:solidFill>
                <a:latin typeface="Comic Sans MS" panose="030F0702030302020204" charset="0"/>
                <a:ea typeface="宋体" panose="02010600030101010101" pitchFamily="2" charset="-122"/>
                <a:cs typeface="Comic Sans MS" panose="030F0702030302020204" charset="0"/>
                <a:sym typeface="+mn-ea"/>
              </a:endParaRPr>
            </a:p>
            <a:p>
              <a:pPr algn="ctr"/>
              <a:r>
                <a:rPr lang="en-US" altLang="zh-CN" sz="2200" b="1" dirty="0">
                  <a:solidFill>
                    <a:schemeClr val="tx1"/>
                  </a:solidFill>
                  <a:latin typeface="Comic Sans MS" panose="030F0702030302020204" charset="0"/>
                  <a:ea typeface="宋体" panose="02010600030101010101" pitchFamily="2" charset="-122"/>
                  <a:cs typeface="Comic Sans MS" panose="030F0702030302020204" charset="0"/>
                  <a:sym typeface="+mn-ea"/>
                </a:rPr>
                <a:t>Monster</a:t>
              </a:r>
              <a:r>
                <a:rPr lang="zh-CN" altLang="en-US" sz="2200" b="1" dirty="0">
                  <a:solidFill>
                    <a:schemeClr val="tx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Comic Sans MS" panose="030F0702030302020204" charset="0"/>
                  <a:sym typeface="+mn-ea"/>
                </a:rPr>
                <a:t> </a:t>
              </a:r>
              <a:endParaRPr lang="zh-CN" altLang="en-US" sz="22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Comic Sans MS" panose="030F0702030302020204" charset="0"/>
                <a:sym typeface="+mn-ea"/>
              </a:endParaRPr>
            </a:p>
          </p:txBody>
        </p:sp>
      </p:grp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46019" b="83426" l="33906" r="63594">
                        <a14:foregroundMark x1="46563" y1="46019" x2="46563" y2="46019"/>
                        <a14:foregroundMark x1="43958" y1="47222" x2="43958" y2="47222"/>
                        <a14:foregroundMark x1="39583" y1="63519" x2="39583" y2="63519"/>
                        <a14:foregroundMark x1="43698" y1="64907" x2="43698" y2="64907"/>
                        <a14:foregroundMark x1="43854" y1="68796" x2="43854" y2="68796"/>
                        <a14:foregroundMark x1="40885" y1="63981" x2="40885" y2="63981"/>
                        <a14:foregroundMark x1="42292" y1="64630" x2="42292" y2="64630"/>
                        <a14:foregroundMark x1="33906" y1="77315" x2="33906" y2="77315"/>
                        <a14:backgroundMark x1="36875" y1="61944" x2="36875" y2="61944"/>
                        <a14:backgroundMark x1="53438" y1="58611" x2="53438" y2="58611"/>
                        <a14:backgroundMark x1="53438" y1="60185" x2="53438" y2="60185"/>
                        <a14:backgroundMark x1="49792" y1="62963" x2="49792" y2="62963"/>
                        <a14:backgroundMark x1="49167" y1="65463" x2="49167" y2="65463"/>
                        <a14:backgroundMark x1="49427" y1="71667" x2="49427" y2="71667"/>
                        <a14:backgroundMark x1="49427" y1="65741" x2="49427" y2="65741"/>
                        <a14:backgroundMark x1="49427" y1="65000" x2="49427" y2="65000"/>
                        <a14:backgroundMark x1="49427" y1="65000" x2="49427" y2="65000"/>
                        <a14:backgroundMark x1="50313" y1="61389" x2="50313" y2="61389"/>
                        <a14:backgroundMark x1="50573" y1="60926" x2="50573" y2="60926"/>
                        <a14:backgroundMark x1="50573" y1="60648" x2="50573" y2="60648"/>
                        <a14:backgroundMark x1="53021" y1="60185" x2="53021" y2="60185"/>
                        <a14:backgroundMark x1="54844" y1="60463" x2="54844" y2="60463"/>
                        <a14:backgroundMark x1="52917" y1="62037" x2="52917" y2="62037"/>
                        <a14:backgroundMark x1="50313" y1="68241" x2="50313" y2="68241"/>
                        <a14:backgroundMark x1="50156" y1="71667" x2="50156" y2="71667"/>
                        <a14:backgroundMark x1="50052" y1="73796" x2="50052" y2="73796"/>
                        <a14:backgroundMark x1="46302" y1="78796" x2="46302" y2="78796"/>
                        <a14:backgroundMark x1="49271" y1="67130" x2="49271" y2="67130"/>
                        <a14:backgroundMark x1="49271" y1="67130" x2="49271" y2="67130"/>
                        <a14:backgroundMark x1="49271" y1="67130" x2="49271" y2="67130"/>
                        <a14:backgroundMark x1="48125" y1="65278" x2="48125" y2="65278"/>
                        <a14:backgroundMark x1="46667" y1="65926" x2="46667" y2="65926"/>
                        <a14:backgroundMark x1="46563" y1="66389" x2="46563" y2="66389"/>
                        <a14:backgroundMark x1="47865" y1="57870" x2="47865" y2="57870"/>
                        <a14:backgroundMark x1="45781" y1="64074" x2="45781" y2="64074"/>
                      </a14:backgroundRemoval>
                    </a14:imgEffect>
                  </a14:imgLayer>
                </a14:imgProps>
              </a:ext>
            </a:extLst>
          </a:blip>
          <a:srcRect l="34763" t="42908" r="49798" b="28715"/>
          <a:stretch>
            <a:fillRect/>
          </a:stretch>
        </p:blipFill>
        <p:spPr>
          <a:xfrm rot="300000" flipH="1">
            <a:off x="8816975" y="2032000"/>
            <a:ext cx="1120775" cy="1103630"/>
          </a:xfrm>
          <a:prstGeom prst="ellipse">
            <a:avLst/>
          </a:prstGeom>
        </p:spPr>
      </p:pic>
    </p:spTree>
    <p:custDataLst>
      <p:tags r:id="rId1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  <p:audio>
              <p:cMediaNode vol="80000" numSld="999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9" grpId="1"/>
      <p:bldP spid="21" grpId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4639945" y="824865"/>
            <a:ext cx="7471410" cy="4143375"/>
            <a:chOff x="3613212" y="882591"/>
            <a:chExt cx="6894235" cy="4143117"/>
          </a:xfrm>
        </p:grpSpPr>
        <p:grpSp>
          <p:nvGrpSpPr>
            <p:cNvPr id="12" name="组合 11"/>
            <p:cNvGrpSpPr/>
            <p:nvPr/>
          </p:nvGrpSpPr>
          <p:grpSpPr>
            <a:xfrm>
              <a:off x="3613212" y="882591"/>
              <a:ext cx="6894235" cy="4143117"/>
              <a:chOff x="3613212" y="882591"/>
              <a:chExt cx="6894235" cy="4143117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5955155" y="882591"/>
                <a:ext cx="4552292" cy="42986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2200" b="1" dirty="0">
                    <a:latin typeface="Comic Sans MS" panose="030F0702030302020204" charset="0"/>
                    <a:ea typeface="宋体" panose="02010600030101010101" pitchFamily="2" charset="-122"/>
                    <a:cs typeface="Comic Sans MS" panose="030F0702030302020204" charset="0"/>
                    <a:sym typeface="+mn-ea"/>
                  </a:rPr>
                  <a:t>The Loch Ness Monster</a:t>
                </a:r>
                <a:r>
                  <a:rPr lang="zh-CN" altLang="en-US" sz="2200" b="1" dirty="0">
                    <a:latin typeface="宋体" panose="02010600030101010101" pitchFamily="2" charset="-122"/>
                    <a:ea typeface="宋体" panose="02010600030101010101" pitchFamily="2" charset="-122"/>
                    <a:cs typeface="Comic Sans MS" panose="030F0702030302020204" charset="0"/>
                    <a:sym typeface="+mn-ea"/>
                  </a:rPr>
                  <a:t> </a:t>
                </a:r>
                <a:endParaRPr lang="zh-CN" altLang="en-US" sz="2200" b="1" dirty="0">
                  <a:latin typeface="宋体" panose="02010600030101010101" pitchFamily="2" charset="-122"/>
                  <a:ea typeface="宋体" panose="02010600030101010101" pitchFamily="2" charset="-122"/>
                  <a:cs typeface="Comic Sans MS" panose="030F0702030302020204" charset="0"/>
                  <a:sym typeface="+mn-ea"/>
                </a:endParaRPr>
              </a:p>
            </p:txBody>
          </p:sp>
          <p:cxnSp>
            <p:nvCxnSpPr>
              <p:cNvPr id="6" name="连接符: 曲线 5"/>
              <p:cNvCxnSpPr/>
              <p:nvPr/>
            </p:nvCxnSpPr>
            <p:spPr>
              <a:xfrm flipV="1">
                <a:off x="3613212" y="1844520"/>
                <a:ext cx="3548605" cy="3181188"/>
              </a:xfrm>
              <a:prstGeom prst="curvedConnector3">
                <a:avLst/>
              </a:prstGeom>
              <a:ln w="57150"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5" name="图片 14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15385" b="91304" l="9971" r="89932">
                          <a14:foregroundMark x1="31965" y1="29989" x2="31965" y2="29989"/>
                          <a14:foregroundMark x1="33333" y1="22965" x2="33333" y2="22965"/>
                          <a14:foregroundMark x1="33138" y1="23857" x2="33138" y2="23857"/>
                          <a14:foregroundMark x1="33138" y1="23857" x2="33138" y2="23857"/>
                          <a14:foregroundMark x1="33138" y1="23969" x2="33138" y2="23969"/>
                          <a14:foregroundMark x1="35582" y1="23857" x2="35582" y2="23857"/>
                          <a14:foregroundMark x1="35582" y1="23857" x2="35582" y2="23857"/>
                          <a14:foregroundMark x1="35777" y1="23969" x2="35973" y2="24749"/>
                          <a14:foregroundMark x1="36070" y1="25418" x2="36070" y2="25418"/>
                          <a14:foregroundMark x1="35973" y1="25975" x2="35973" y2="25975"/>
                          <a14:foregroundMark x1="29423" y1="24526" x2="29423" y2="24526"/>
                          <a14:foregroundMark x1="29423" y1="24526" x2="29423" y2="24526"/>
                          <a14:foregroundMark x1="29423" y1="24526" x2="29423" y2="24526"/>
                          <a14:foregroundMark x1="54839" y1="87291" x2="54839" y2="87291"/>
                          <a14:foregroundMark x1="54839" y1="87291" x2="54839" y2="87291"/>
                          <a14:foregroundMark x1="56207" y1="91304" x2="56207" y2="91304"/>
                        </a14:backgroundRemoval>
                      </a14:imgEffect>
                      <a14:imgEffect>
                        <a14:brightnessContrast bright="-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637" b="5391"/>
            <a:stretch>
              <a:fillRect/>
            </a:stretch>
          </p:blipFill>
          <p:spPr bwMode="auto">
            <a:xfrm>
              <a:off x="6665824" y="961024"/>
              <a:ext cx="2635202" cy="203202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9" name="文本框 8"/>
          <p:cNvSpPr txBox="1"/>
          <p:nvPr/>
        </p:nvSpPr>
        <p:spPr>
          <a:xfrm>
            <a:off x="4639945" y="3268980"/>
            <a:ext cx="5806440" cy="583565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pPr algn="l"/>
            <a:r>
              <a:rPr lang="en-US" altLang="zh-CN" sz="3200" b="1" dirty="0">
                <a:latin typeface="Comic Sans MS" panose="030F0702030302020204" charset="0"/>
                <a:cs typeface="Comic Sans MS" panose="030F0702030302020204" charset="0"/>
                <a:sym typeface="+mn-ea"/>
              </a:rPr>
              <a:t>It’s a/an</a:t>
            </a:r>
            <a:r>
              <a:rPr lang="en-US" altLang="zh-CN" sz="3200" b="1" u="sng" dirty="0">
                <a:latin typeface="Comic Sans MS" panose="030F0702030302020204" charset="0"/>
                <a:cs typeface="Comic Sans MS" panose="030F0702030302020204" charset="0"/>
                <a:sym typeface="+mn-ea"/>
              </a:rPr>
              <a:t>          </a:t>
            </a:r>
            <a:r>
              <a:rPr lang="en-US" altLang="zh-CN" sz="3200" b="1" dirty="0">
                <a:solidFill>
                  <a:schemeClr val="tx1"/>
                </a:solidFill>
                <a:latin typeface="Comic Sans MS" panose="030F0702030302020204" charset="0"/>
                <a:cs typeface="Comic Sans MS" panose="030F0702030302020204" charset="0"/>
                <a:sym typeface="+mn-ea"/>
              </a:rPr>
              <a:t>trip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(</a:t>
            </a:r>
            <a:r>
              <a:rPr lang="zh-CN" altLang="en-US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旅行</a:t>
            </a:r>
            <a:r>
              <a:rPr lang="en-US" altLang="zh-CN" sz="28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)</a:t>
            </a:r>
            <a:r>
              <a:rPr lang="en-US" altLang="zh-CN" sz="2800" b="1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Comic Sans MS" panose="030F0702030302020204" charset="0"/>
                <a:sym typeface="+mn-ea"/>
              </a:rPr>
              <a:t> </a:t>
            </a:r>
            <a:r>
              <a:rPr lang="en-US" altLang="zh-CN" sz="3200" b="1" dirty="0">
                <a:latin typeface="Comic Sans MS" panose="030F0702030302020204" charset="0"/>
                <a:cs typeface="Comic Sans MS" panose="030F0702030302020204" charset="0"/>
                <a:sym typeface="+mn-ea"/>
              </a:rPr>
              <a:t>.</a:t>
            </a:r>
            <a:endParaRPr lang="en-US" altLang="zh-CN" sz="3200" b="1" dirty="0">
              <a:latin typeface="宋体" panose="02010600030101010101" pitchFamily="2" charset="-122"/>
              <a:ea typeface="宋体" panose="02010600030101010101" pitchFamily="2" charset="-122"/>
              <a:cs typeface="Comic Sans MS" panose="030F0702030302020204" charset="0"/>
              <a:sym typeface="+mn-ea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828474" y="3204838"/>
            <a:ext cx="2580769" cy="2799193"/>
            <a:chOff x="304474" y="2556770"/>
            <a:chExt cx="3032009" cy="3447262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3"/>
            <a:srcRect l="32011" t="8111" r="32423" b="20000"/>
            <a:stretch>
              <a:fillRect/>
            </a:stretch>
          </p:blipFill>
          <p:spPr>
            <a:xfrm>
              <a:off x="304474" y="2556770"/>
              <a:ext cx="3032009" cy="3447262"/>
            </a:xfrm>
            <a:prstGeom prst="rect">
              <a:avLst/>
            </a:prstGeom>
          </p:spPr>
        </p:pic>
        <p:sp>
          <p:nvSpPr>
            <p:cNvPr id="2" name="矩形 1"/>
            <p:cNvSpPr/>
            <p:nvPr/>
          </p:nvSpPr>
          <p:spPr>
            <a:xfrm>
              <a:off x="1997476" y="2965142"/>
              <a:ext cx="1065320" cy="390617"/>
            </a:xfrm>
            <a:prstGeom prst="rect">
              <a:avLst/>
            </a:prstGeom>
            <a:solidFill>
              <a:srgbClr val="F9EB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矩形 23"/>
          <p:cNvSpPr/>
          <p:nvPr/>
        </p:nvSpPr>
        <p:spPr>
          <a:xfrm>
            <a:off x="6619240" y="3034665"/>
            <a:ext cx="1506855" cy="721995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bg1"/>
                </a:solidFill>
                <a:latin typeface="Comic Sans MS" panose="030F0702030302020204" charset="0"/>
              </a:rPr>
              <a:t>special</a:t>
            </a:r>
            <a:endParaRPr lang="zh-CN" altLang="en-US" sz="2800" b="1" dirty="0">
              <a:solidFill>
                <a:schemeClr val="bg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1589484" y="6893314"/>
            <a:ext cx="9078516" cy="68135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just">
              <a:lnSpc>
                <a:spcPts val="1800"/>
              </a:lnSpc>
              <a:spcAft>
                <a:spcPts val="1000"/>
              </a:spcAft>
            </a:pP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呈现绘本</a:t>
            </a: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P3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，让学生发表对于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邓肯</a:t>
            </a:r>
            <a:r>
              <a:rPr lang="zh-CN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探索水怪之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旅</a:t>
            </a:r>
            <a:r>
              <a:rPr lang="zh-CN" altLang="en-US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的看法</a:t>
            </a:r>
            <a:r>
              <a:rPr lang="zh-CN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。</a:t>
            </a:r>
            <a:endParaRPr lang="zh-CN" altLang="zh-CN" sz="1800" dirty="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  <a:p>
            <a:pPr algn="just">
              <a:lnSpc>
                <a:spcPts val="1800"/>
              </a:lnSpc>
              <a:spcAft>
                <a:spcPts val="1000"/>
              </a:spcAft>
            </a:pPr>
            <a:r>
              <a:rPr lang="en-US" altLang="zh-CN" sz="18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What do you think about Duncan and Dad’s trip?</a:t>
            </a:r>
            <a:r>
              <a:rPr lang="en-US" altLang="zh-CN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zh-CN" sz="1800" dirty="0">
              <a:effectLst/>
              <a:latin typeface="Tahoma" panose="020B0604030504040204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532890" y="196850"/>
            <a:ext cx="8431530" cy="523240"/>
            <a:chOff x="14" y="310"/>
            <a:chExt cx="13278" cy="824"/>
          </a:xfrm>
        </p:grpSpPr>
        <p:sp>
          <p:nvSpPr>
            <p:cNvPr id="10" name="文本框 9"/>
            <p:cNvSpPr txBox="1"/>
            <p:nvPr/>
          </p:nvSpPr>
          <p:spPr>
            <a:xfrm>
              <a:off x="5129" y="407"/>
              <a:ext cx="8163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dirty="0">
                  <a:latin typeface="宋体" panose="02010600030101010101" pitchFamily="2" charset="-122"/>
                  <a:ea typeface="宋体" panose="02010600030101010101" pitchFamily="2" charset="-122"/>
                </a:rPr>
                <a:t>阅读绘本</a:t>
              </a:r>
              <a:r>
                <a:rPr lang="en-US" altLang="zh-CN" sz="2400" dirty="0">
                  <a:latin typeface="宋体" panose="02010600030101010101" pitchFamily="2" charset="-122"/>
                  <a:ea typeface="宋体" panose="02010600030101010101" pitchFamily="2" charset="-122"/>
                </a:rPr>
                <a:t>P3</a:t>
              </a:r>
              <a:r>
                <a:rPr lang="zh-CN" altLang="en-US" sz="2400" dirty="0">
                  <a:latin typeface="宋体" panose="02010600030101010101" pitchFamily="2" charset="-122"/>
                  <a:ea typeface="宋体" panose="02010600030101010101" pitchFamily="2" charset="-122"/>
                </a:rPr>
                <a:t>，找到正确答案。</a:t>
              </a:r>
              <a:endParaRPr lang="zh-CN" altLang="en-US" sz="2400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14" y="310"/>
              <a:ext cx="4598" cy="824"/>
              <a:chOff x="0" y="248617"/>
              <a:chExt cx="3174112" cy="523220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0" y="248617"/>
                <a:ext cx="3174112" cy="523220"/>
                <a:chOff x="62141" y="257242"/>
                <a:chExt cx="3174112" cy="523220"/>
              </a:xfrm>
            </p:grpSpPr>
            <p:sp>
              <p:nvSpPr>
                <p:cNvPr id="25" name="箭头: 五边形 24"/>
                <p:cNvSpPr/>
                <p:nvPr/>
              </p:nvSpPr>
              <p:spPr>
                <a:xfrm>
                  <a:off x="62141" y="257242"/>
                  <a:ext cx="3053921" cy="523220"/>
                </a:xfrm>
                <a:prstGeom prst="homePlate">
                  <a:avLst/>
                </a:prstGeom>
                <a:solidFill>
                  <a:srgbClr val="005099"/>
                </a:solidFill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/>
                </a:p>
              </p:txBody>
            </p:sp>
            <p:sp>
              <p:nvSpPr>
                <p:cNvPr id="26" name="箭头: V 形 25"/>
                <p:cNvSpPr/>
                <p:nvPr/>
              </p:nvSpPr>
              <p:spPr>
                <a:xfrm>
                  <a:off x="2860204" y="257242"/>
                  <a:ext cx="376049" cy="523220"/>
                </a:xfrm>
                <a:prstGeom prst="chevron">
                  <a:avLst>
                    <a:gd name="adj" fmla="val 67869"/>
                  </a:avLst>
                </a:prstGeom>
                <a:solidFill>
                  <a:srgbClr val="FEFFFF"/>
                </a:solidFill>
                <a:ln>
                  <a:solidFill>
                    <a:srgbClr val="BCC9CA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/>
                  <a:endParaRPr lang="zh-CN" altLang="en-US">
                    <a:solidFill>
                      <a:schemeClr val="tx1"/>
                    </a:solidFill>
                  </a:endParaRPr>
                </a:p>
              </p:txBody>
            </p:sp>
          </p:grpSp>
          <p:sp>
            <p:nvSpPr>
              <p:cNvPr id="13" name="文本框 12"/>
              <p:cNvSpPr txBox="1"/>
              <p:nvPr/>
            </p:nvSpPr>
            <p:spPr>
              <a:xfrm>
                <a:off x="73865" y="248617"/>
                <a:ext cx="2873905" cy="52195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pPr algn="l"/>
                <a:r>
                  <a:rPr lang="en-US" altLang="zh-CN" sz="2800" b="1" dirty="0">
                    <a:solidFill>
                      <a:schemeClr val="bg1"/>
                    </a:solidFill>
                    <a:latin typeface="Comic Sans MS" panose="030F0702030302020204" charset="0"/>
                    <a:cs typeface="Comic Sans MS" panose="030F0702030302020204" charset="0"/>
                    <a:sym typeface="+mn-ea"/>
                  </a:rPr>
                  <a:t>Read and find</a:t>
                </a:r>
                <a:endParaRPr lang="en-US" altLang="zh-CN" sz="2800" b="1" dirty="0">
                  <a:solidFill>
                    <a:schemeClr val="bg1"/>
                  </a:solidFill>
                  <a:latin typeface="Comic Sans MS" panose="030F0702030302020204" charset="0"/>
                  <a:cs typeface="Comic Sans MS" panose="030F0702030302020204" charset="0"/>
                  <a:sym typeface="+mn-ea"/>
                </a:endParaRPr>
              </a:p>
            </p:txBody>
          </p:sp>
        </p:grpSp>
      </p:grpSp>
      <p:pic>
        <p:nvPicPr>
          <p:cNvPr id="7" name="图片 6"/>
          <p:cNvPicPr preferRelativeResize="0"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2095" y="-1905"/>
            <a:ext cx="12058015" cy="6758940"/>
          </a:xfrm>
          <a:prstGeom prst="rect">
            <a:avLst/>
          </a:prstGeom>
        </p:spPr>
      </p:pic>
      <p:cxnSp>
        <p:nvCxnSpPr>
          <p:cNvPr id="16" name="直接连接符 15"/>
          <p:cNvCxnSpPr/>
          <p:nvPr/>
        </p:nvCxnSpPr>
        <p:spPr>
          <a:xfrm flipV="1">
            <a:off x="7658735" y="1379220"/>
            <a:ext cx="1264920" cy="254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1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126682" y="197065"/>
            <a:ext cx="487363" cy="487363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7658735" y="1528445"/>
            <a:ext cx="28530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特殊的</a:t>
            </a:r>
            <a:endParaRPr lang="zh-CN" altLang="en-US" sz="2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custDataLst>
      <p:tags r:id="rId8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6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  <p:bldLst>
      <p:bldP spid="9" grpId="0" bldLvl="0" animBg="1"/>
      <p:bldP spid="24" grpId="0" bldLvl="0" animBg="1"/>
      <p:bldP spid="17" grpId="0"/>
      <p:bldP spid="17" grpId="1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63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64.xml><?xml version="1.0" encoding="utf-8"?>
<p:tagLst xmlns:p="http://schemas.openxmlformats.org/presentationml/2006/main">
  <p:tag name="KSO_WM_SPECIAL_SOURCE" val="bdnull"/>
</p:tagLst>
</file>

<file path=ppt/tags/tag65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66.xml><?xml version="1.0" encoding="utf-8"?>
<p:tagLst xmlns:p="http://schemas.openxmlformats.org/presentationml/2006/main">
  <p:tag name="KSO_WM_UNIT_PLACING_PICTURE_USER_VIEWPORT" val="{&quot;height&quot;:8416,&quot;width&quot;:9416}"/>
</p:tagLst>
</file>

<file path=ppt/tags/tag67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68.xml><?xml version="1.0" encoding="utf-8"?>
<p:tagLst xmlns:p="http://schemas.openxmlformats.org/presentationml/2006/main">
  <p:tag name="KSO_WM_FULL_TEXT_BEAUTIFY_COPY_ID" val="150995211"/>
  <p:tag name="KSO_WM_SPECIAL_SOURCE" val="bdnull"/>
</p:tagLst>
</file>

<file path=ppt/tags/tag69.xml><?xml version="1.0" encoding="utf-8"?>
<p:tagLst xmlns:p="http://schemas.openxmlformats.org/presentationml/2006/main">
  <p:tag name="KSO_WM_UNIT_PLACING_PICTURE_USER_VIEWPORT" val="{&quot;height&quot;:10531,&quot;width&quot;:9325}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71.xml><?xml version="1.0" encoding="utf-8"?>
<p:tagLst xmlns:p="http://schemas.openxmlformats.org/presentationml/2006/main">
  <p:tag name="KSO_WM_FULL_TEXT_BEAUTIFY_COPY_ID" val="150995211"/>
  <p:tag name="KSO_WM_SPECIAL_SOURCE" val="bdnull"/>
</p:tagLst>
</file>

<file path=ppt/tags/tag72.xml><?xml version="1.0" encoding="utf-8"?>
<p:tagLst xmlns:p="http://schemas.openxmlformats.org/presentationml/2006/main">
  <p:tag name="KSO_WM_FULL_TEXT_BEAUTIFY_COPY_ID" val="150995211"/>
  <p:tag name="KSO_WM_SPECIAL_SOURCE" val="bdnull"/>
</p:tagLst>
</file>

<file path=ppt/tags/tag73.xml><?xml version="1.0" encoding="utf-8"?>
<p:tagLst xmlns:p="http://schemas.openxmlformats.org/presentationml/2006/main">
  <p:tag name="KSO_WM_SPECIAL_SOURCE" val="bdnull"/>
</p:tagLst>
</file>

<file path=ppt/tags/tag74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75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76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77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78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79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81.xml><?xml version="1.0" encoding="utf-8"?>
<p:tagLst xmlns:p="http://schemas.openxmlformats.org/presentationml/2006/main">
  <p:tag name="KSO_WM_FULL_TEXT_BEAUTIFY_COPY_ID" val="150995211"/>
  <p:tag name="KSO_WM_SPECIAL_SOURCE" val="bdnull"/>
</p:tagLst>
</file>

<file path=ppt/tags/tag82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83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84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SPECIAL_SOURCE" val="bdnull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5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SPECIAL_SOURCE" val="bdnull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6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87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88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89.xml><?xml version="1.0" encoding="utf-8"?>
<p:tagLst xmlns:p="http://schemas.openxmlformats.org/presentationml/2006/main">
  <p:tag name="KSO_WM_FULL_TEXT_BEAUTIFY_COPY_ID" val="150995211"/>
  <p:tag name="KSO_WM_SPECIAL_SOURCE" val="bdnull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KSO_WM_FULL_TEXT_BEAUTIFY_COPY_ID" val="150995211"/>
  <p:tag name="KSO_WM_SPECIAL_SOURCE" val="bdnull"/>
</p:tagLst>
</file>

<file path=ppt/tags/tag91.xml><?xml version="1.0" encoding="utf-8"?>
<p:tagLst xmlns:p="http://schemas.openxmlformats.org/presentationml/2006/main">
  <p:tag name="KSO_WM_FULL_TEXT_BEAUTIFY_COPY_ID" val="150995211"/>
  <p:tag name="KSO_WM_SPECIAL_SOURCE" val="bdnull"/>
</p:tagLst>
</file>

<file path=ppt/tags/tag92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ags/tag93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176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4199</Words>
  <Application>WPS 演示</Application>
  <PresentationFormat>宽屏</PresentationFormat>
  <Paragraphs>361</Paragraphs>
  <Slides>30</Slides>
  <Notes>19</Notes>
  <HiddenSlides>0</HiddenSlides>
  <MMClips>6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50" baseType="lpstr">
      <vt:lpstr>Arial</vt:lpstr>
      <vt:lpstr>宋体</vt:lpstr>
      <vt:lpstr>Wingdings</vt:lpstr>
      <vt:lpstr>微软雅黑</vt:lpstr>
      <vt:lpstr>Wingdings</vt:lpstr>
      <vt:lpstr>Comic Sans MS</vt:lpstr>
      <vt:lpstr>华文行楷</vt:lpstr>
      <vt:lpstr>方正粗圆简体</vt:lpstr>
      <vt:lpstr>PMingLiU</vt:lpstr>
      <vt:lpstr>汉仪方叠体简</vt:lpstr>
      <vt:lpstr>汉仪菱心体简</vt:lpstr>
      <vt:lpstr>汉仪粗圆简</vt:lpstr>
      <vt:lpstr>Times New Roman</vt:lpstr>
      <vt:lpstr>Tahoma</vt:lpstr>
      <vt:lpstr>Arial Narrow</vt:lpstr>
      <vt:lpstr>华文隶书</vt:lpstr>
      <vt:lpstr>Arial Unicode MS</vt:lpstr>
      <vt:lpstr>Calibri</vt:lpstr>
      <vt:lpstr>PMingLiU-ExtB</vt:lpstr>
      <vt:lpstr>Office 主题​​</vt:lpstr>
      <vt:lpstr>     &amp;The Loch Ness Monster              尼斯湖水怪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Lenovo、</cp:lastModifiedBy>
  <cp:revision>307</cp:revision>
  <dcterms:created xsi:type="dcterms:W3CDTF">2019-06-19T02:08:00Z</dcterms:created>
  <dcterms:modified xsi:type="dcterms:W3CDTF">2022-11-25T03:52:10Z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86C1B03C89F14280AE5338C0E036693B</vt:lpwstr>
  </property>
  <property fmtid="{D5CDD505-2E9C-101B-9397-08002B2CF9AE}" pid="3" name="KSOProductBuildVer">
    <vt:lpwstr>2052-10.1.0.7698</vt:lpwstr>
  </property>
</Properties>
</file>