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3" r:id="rId5"/>
    <p:sldId id="259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>
            <a:spLocks noGrp="1"/>
          </p:cNvSpPr>
          <p:nvPr/>
        </p:nvSpPr>
        <p:spPr>
          <a:xfrm>
            <a:off x="108521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an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21856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an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5225" y="4237355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send an 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email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976630" y="1766570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email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76630" y="1841500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email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>
            <a:spLocks noGrp="1"/>
          </p:cNvSpPr>
          <p:nvPr/>
        </p:nvSpPr>
        <p:spPr>
          <a:xfrm>
            <a:off x="108521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162050" y="412178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5215" y="4121785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send  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emails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emails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15695" y="1766570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emails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44830" y="1737360"/>
            <a:ext cx="12120880" cy="705485"/>
          </a:xfrm>
        </p:spPr>
        <p:txBody>
          <a:bodyPr>
            <a:noAutofit/>
          </a:bodyPr>
          <a:p>
            <a:r>
              <a:rPr lang="en-US" altLang="zh-CN" sz="165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go back to</a:t>
            </a:r>
            <a:endParaRPr lang="en-US" altLang="zh-CN" sz="165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544830" y="1737360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go back to</a:t>
            </a:r>
            <a:endParaRPr lang="en-US" altLang="zh-CN" sz="16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544830" y="173736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500">
                <a:latin typeface="Comic Sans MS" panose="030F0702030302020204" charset="0"/>
                <a:cs typeface="Comic Sans MS" panose="030F0702030302020204" charset="0"/>
              </a:rPr>
              <a:t>go back to</a:t>
            </a:r>
            <a:endParaRPr lang="en-US" altLang="zh-CN" sz="16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72515" y="3075940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 boat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900430" y="307657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 boat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801370" y="307657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the boat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412875" y="2629535"/>
            <a:ext cx="12148820" cy="705485"/>
          </a:xfrm>
        </p:spPr>
        <p:txBody>
          <a:bodyPr>
            <a:noAutofit/>
          </a:bodyPr>
          <a:p>
            <a:r>
              <a:rPr lang="en-US" altLang="zh-CN" sz="15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look for</a:t>
            </a:r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 </a:t>
            </a:r>
            <a:b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</a:br>
            <a:endParaRPr lang="en-US" altLang="zh-CN" sz="15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412875" y="1601470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look for</a:t>
            </a:r>
            <a:endParaRPr lang="en-US" altLang="zh-CN" sz="15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1330325" y="284607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500">
                <a:latin typeface="Comic Sans MS" panose="030F0702030302020204" charset="0"/>
                <a:cs typeface="Comic Sans MS" panose="030F0702030302020204" charset="0"/>
              </a:rPr>
              <a:t>look for </a:t>
            </a:r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  <a:p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2435" y="4006215"/>
            <a:ext cx="12757150" cy="705485"/>
          </a:xfrm>
        </p:spPr>
        <p:txBody>
          <a:bodyPr>
            <a:noAutofit/>
          </a:bodyPr>
          <a:p>
            <a:r>
              <a:rPr lang="en-US" altLang="zh-CN" sz="15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 monster</a:t>
            </a:r>
            <a:endParaRPr lang="en-US" altLang="zh-CN" sz="15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259080" y="400621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 monster</a:t>
            </a:r>
            <a:endParaRPr lang="en-US" altLang="zh-CN" sz="15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8895" y="515747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500">
                <a:latin typeface="Comic Sans MS" panose="030F0702030302020204" charset="0"/>
                <a:cs typeface="Comic Sans MS" panose="030F0702030302020204" charset="0"/>
              </a:rPr>
              <a:t>the monster </a:t>
            </a:r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  <a:p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WPS 演示</Application>
  <PresentationFormat>宽屏</PresentationFormat>
  <Paragraphs>50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Comic Sans MS</vt:lpstr>
      <vt:lpstr>微软雅黑</vt:lpstr>
      <vt:lpstr>Arial Unicode MS</vt:lpstr>
      <vt:lpstr>Calibri</vt:lpstr>
      <vt:lpstr>Office 主题​​</vt:lpstr>
      <vt:lpstr>send an </vt:lpstr>
      <vt:lpstr>email</vt:lpstr>
      <vt:lpstr>send  </vt:lpstr>
      <vt:lpstr>emails</vt:lpstr>
      <vt:lpstr>go back to</vt:lpstr>
      <vt:lpstr>the boat</vt:lpstr>
      <vt:lpstr>look for  themonster</vt:lpstr>
      <vt:lpstr>look for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Lenovo、</cp:lastModifiedBy>
  <cp:revision>164</cp:revision>
  <dcterms:created xsi:type="dcterms:W3CDTF">2019-06-19T02:08:00Z</dcterms:created>
  <dcterms:modified xsi:type="dcterms:W3CDTF">2022-11-23T02:30:34Z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  <property fmtid="{D5CDD505-2E9C-101B-9397-08002B2CF9AE}" pid="3" name="ICV">
    <vt:lpwstr>2714BC2042754196817988410A36725A</vt:lpwstr>
  </property>
</Properties>
</file>