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88" r:id="rId4"/>
    <p:sldId id="289" r:id="rId5"/>
    <p:sldId id="299" r:id="rId6"/>
    <p:sldId id="343" r:id="rId7"/>
    <p:sldId id="300" r:id="rId8"/>
    <p:sldId id="286" r:id="rId9"/>
    <p:sldId id="260" r:id="rId10"/>
    <p:sldId id="301" r:id="rId11"/>
    <p:sldId id="287" r:id="rId12"/>
    <p:sldId id="340" r:id="rId13"/>
    <p:sldId id="342" r:id="rId14"/>
    <p:sldId id="341" r:id="rId15"/>
    <p:sldId id="277" r:id="rId16"/>
    <p:sldId id="319" r:id="rId17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汉仪糯米团简" panose="00020600040101010101" charset="-122"/>
      <p:regular r:id="rId22"/>
    </p:embeddedFont>
    <p:embeddedFont>
      <p:font typeface="Comic Sans MS" panose="030F070203030202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66D4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6.xml"/><Relationship Id="rId4" Type="http://schemas.microsoft.com/office/2007/relationships/hdphoto" Target="../media/hdphoto2.wdp"/><Relationship Id="rId3" Type="http://schemas.openxmlformats.org/officeDocument/2006/relationships/image" Target="../media/image6.png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6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2482215"/>
            <a:ext cx="1365186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0">
                <a:ln w="571500" cmpd="sng">
                  <a:solidFill>
                    <a:srgbClr val="FFC000"/>
                  </a:solidFill>
                  <a:prstDash val="solid"/>
                </a:ln>
                <a:solidFill>
                  <a:schemeClr val="accent4"/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unit6</a:t>
            </a:r>
            <a:endParaRPr lang="en-US" altLang="zh-CN" sz="26000">
              <a:ln w="571500" cmpd="sng">
                <a:solidFill>
                  <a:srgbClr val="FFC000"/>
                </a:solidFill>
                <a:prstDash val="solid"/>
              </a:ln>
              <a:solidFill>
                <a:schemeClr val="accent4"/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" y="2482215"/>
            <a:ext cx="1124077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unit6 </a:t>
            </a:r>
            <a:endParaRPr lang="en-US" altLang="zh-CN" sz="26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" y="2482215"/>
            <a:ext cx="1124077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unit6  </a:t>
            </a:r>
            <a:endParaRPr lang="en-US" altLang="zh-CN" sz="26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60550" y="368935"/>
            <a:ext cx="11240770" cy="3938270"/>
            <a:chOff x="2219" y="3500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2219" y="3500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During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19" y="3500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During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19" y="3500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During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5515" y="-368935"/>
            <a:ext cx="11240770" cy="3938270"/>
            <a:chOff x="859" y="4552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60550" y="360045"/>
            <a:ext cx="11240770" cy="3938270"/>
            <a:chOff x="2219" y="3486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2219" y="3486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After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19" y="3486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After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19" y="3486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After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5515" y="-368935"/>
            <a:ext cx="11240770" cy="3938270"/>
            <a:chOff x="859" y="4552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5810" y="-1367155"/>
            <a:ext cx="1216279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381000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</a:t>
            </a:r>
            <a:endParaRPr lang="en-US" altLang="zh-CN" sz="25000">
              <a:ln w="381000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5000">
                <a:ln w="381000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trip </a:t>
            </a:r>
            <a:r>
              <a:rPr lang="en-US" altLang="zh-CN" sz="13000">
                <a:ln w="381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12000">
                <a:ln w="381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   </a:t>
            </a:r>
            <a:r>
              <a:rPr lang="en-US" altLang="zh-CN" sz="10000">
                <a:ln w="381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    </a:t>
            </a:r>
            <a:endParaRPr lang="en-US" altLang="zh-CN" sz="10000">
              <a:ln w="381000" cmpd="sng">
                <a:solidFill>
                  <a:srgbClr val="C00000"/>
                </a:solidFill>
                <a:prstDash val="solid"/>
              </a:ln>
              <a:noFill/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810" y="-1367155"/>
            <a:ext cx="1216279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254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</a:rPr>
              <a:t>a </a:t>
            </a:r>
            <a:endParaRPr lang="en-US" altLang="zh-CN" sz="25000">
              <a:ln w="254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5000">
                <a:ln w="254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</a:rPr>
              <a:t>trip</a:t>
            </a:r>
            <a:endParaRPr lang="en-US" altLang="zh-CN" sz="25000">
              <a:ln w="254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810" y="-1367155"/>
            <a:ext cx="1295527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 </a:t>
            </a:r>
            <a:endParaRPr lang="en-US" altLang="zh-CN" sz="25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5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trip</a:t>
            </a:r>
            <a:endParaRPr lang="en-US" altLang="zh-CN" sz="25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" name="Picture 2"/>
          <p:cNvPicPr>
            <a:picLocks noChangeAspect="1" noChangeArrowheads="1"/>
          </p:cNvPicPr>
          <p:nvPr>
            <p:ph idx="1"/>
          </p:nvPr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8056" r="91667">
                        <a14:foregroundMark x1="8056" y1="60000" x2="8056" y2="60000"/>
                        <a14:foregroundMark x1="91667" y1="50556" x2="91667" y2="5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95" y="471170"/>
            <a:ext cx="4572000" cy="4572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520" b="73348" l="9429" r="79429">
                        <a14:foregroundMark x1="15857" y1="40299" x2="15857" y2="40299"/>
                        <a14:foregroundMark x1="11571" y1="38166" x2="11571" y2="38166"/>
                        <a14:foregroundMark x1="23429" y1="67591" x2="23429" y2="67591"/>
                        <a14:foregroundMark x1="25286" y1="70576" x2="25286" y2="70576"/>
                        <a14:foregroundMark x1="27714" y1="67804" x2="27714" y2="67804"/>
                        <a14:foregroundMark x1="31857" y1="67377" x2="31857" y2="67377"/>
                        <a14:foregroundMark x1="30286" y1="66951" x2="30286" y2="66951"/>
                        <a14:foregroundMark x1="32000" y1="71429" x2="32000" y2="71429"/>
                        <a14:foregroundMark x1="34571" y1="72281" x2="34571" y2="72281"/>
                        <a14:foregroundMark x1="33571" y1="71855" x2="33571" y2="71855"/>
                        <a14:foregroundMark x1="34571" y1="71215" x2="34571" y2="71215"/>
                        <a14:foregroundMark x1="34714" y1="71215" x2="34714" y2="71215"/>
                        <a14:foregroundMark x1="35143" y1="71215" x2="35143" y2="71215"/>
                        <a14:foregroundMark x1="35857" y1="71215" x2="35857" y2="71215"/>
                        <a14:foregroundMark x1="36714" y1="71642" x2="36714" y2="71642"/>
                        <a14:foregroundMark x1="36857" y1="71642" x2="36857" y2="71642"/>
                        <a14:foregroundMark x1="35571" y1="72708" x2="35571" y2="72708"/>
                        <a14:foregroundMark x1="28429" y1="72921" x2="28429" y2="72921"/>
                        <a14:foregroundMark x1="21429" y1="72495" x2="21429" y2="72495"/>
                        <a14:foregroundMark x1="17714" y1="72495" x2="17714" y2="72495"/>
                        <a14:foregroundMark x1="15714" y1="72068" x2="15714" y2="72068"/>
                        <a14:foregroundMark x1="14714" y1="71429" x2="14714" y2="71429"/>
                        <a14:foregroundMark x1="14143" y1="71002" x2="14143" y2="71002"/>
                        <a14:foregroundMark x1="12571" y1="68870" x2="12571" y2="68870"/>
                        <a14:foregroundMark x1="12571" y1="68657" x2="12571" y2="68657"/>
                        <a14:foregroundMark x1="11286" y1="65458" x2="11286" y2="65458"/>
                        <a14:foregroundMark x1="11286" y1="65458" x2="11286" y2="65458"/>
                        <a14:foregroundMark x1="10571" y1="63326" x2="10571" y2="63326"/>
                        <a14:foregroundMark x1="10571" y1="63113" x2="10571" y2="63113"/>
                        <a14:foregroundMark x1="10571" y1="63113" x2="10571" y2="63113"/>
                        <a14:foregroundMark x1="10571" y1="63113" x2="10571" y2="63113"/>
                        <a14:foregroundMark x1="12143" y1="56503" x2="12143" y2="56503"/>
                        <a14:foregroundMark x1="12000" y1="65885" x2="12000" y2="65885"/>
                        <a14:foregroundMark x1="17714" y1="69936" x2="17714" y2="69936"/>
                        <a14:foregroundMark x1="15571" y1="70362" x2="15571" y2="70362"/>
                        <a14:foregroundMark x1="15571" y1="70362" x2="15571" y2="70362"/>
                        <a14:foregroundMark x1="12143" y1="71002" x2="12143" y2="71002"/>
                        <a14:foregroundMark x1="11429" y1="71002" x2="11429" y2="71002"/>
                        <a14:foregroundMark x1="10571" y1="71429" x2="10571" y2="71429"/>
                        <a14:foregroundMark x1="10143" y1="72068" x2="10143" y2="72068"/>
                        <a14:foregroundMark x1="10000" y1="72495" x2="10000" y2="72495"/>
                        <a14:foregroundMark x1="10857" y1="65885" x2="10857" y2="65885"/>
                        <a14:foregroundMark x1="9714" y1="66951" x2="9714" y2="66951"/>
                        <a14:foregroundMark x1="11143" y1="72921" x2="11143" y2="72921"/>
                        <a14:foregroundMark x1="14143" y1="72495" x2="14143" y2="72495"/>
                        <a14:foregroundMark x1="15857" y1="72708" x2="15857" y2="72708"/>
                        <a14:foregroundMark x1="13714" y1="72495" x2="13714" y2="72495"/>
                        <a14:foregroundMark x1="10143" y1="64392" x2="10143" y2="64392"/>
                        <a14:foregroundMark x1="10286" y1="62473" x2="10286" y2="62473"/>
                        <a14:foregroundMark x1="12000" y1="60981" x2="12000" y2="60981"/>
                        <a14:foregroundMark x1="19429" y1="63326" x2="19429" y2="63326"/>
                        <a14:foregroundMark x1="22000" y1="70362" x2="22000" y2="70362"/>
                        <a14:foregroundMark x1="21143" y1="71429" x2="21143" y2="71429"/>
                        <a14:foregroundMark x1="24143" y1="71642" x2="24143" y2="71642"/>
                        <a14:foregroundMark x1="25143" y1="72068" x2="25143" y2="72068"/>
                        <a14:foregroundMark x1="24286" y1="72921" x2="24286" y2="72921"/>
                        <a14:foregroundMark x1="20857" y1="72708" x2="20857" y2="72708"/>
                        <a14:foregroundMark x1="20000" y1="72495" x2="20000" y2="72495"/>
                        <a14:foregroundMark x1="26143" y1="72281" x2="26143" y2="72281"/>
                        <a14:foregroundMark x1="28429" y1="71002" x2="28429" y2="71002"/>
                        <a14:foregroundMark x1="30571" y1="71002" x2="30571" y2="71002"/>
                        <a14:foregroundMark x1="30571" y1="71002" x2="30571" y2="71002"/>
                        <a14:foregroundMark x1="29429" y1="70576" x2="29429" y2="70576"/>
                        <a14:foregroundMark x1="28429" y1="70576" x2="28429" y2="70576"/>
                        <a14:foregroundMark x1="29571" y1="71429" x2="29571" y2="71429"/>
                        <a14:foregroundMark x1="31143" y1="71855" x2="31143" y2="71855"/>
                        <a14:foregroundMark x1="31286" y1="72495" x2="31286" y2="72495"/>
                        <a14:foregroundMark x1="30571" y1="72708" x2="30571" y2="72708"/>
                        <a14:foregroundMark x1="32714" y1="72708" x2="32714" y2="72708"/>
                        <a14:foregroundMark x1="29143" y1="67164" x2="29143" y2="67164"/>
                        <a14:foregroundMark x1="28286" y1="61407" x2="28286" y2="61407"/>
                        <a14:foregroundMark x1="28000" y1="60341" x2="27714" y2="59488"/>
                        <a14:foregroundMark x1="26286" y1="55864" x2="26286" y2="55864"/>
                        <a14:foregroundMark x1="26286" y1="55650" x2="26286" y2="55650"/>
                        <a14:foregroundMark x1="26143" y1="50959" x2="26143" y2="50959"/>
                        <a14:foregroundMark x1="26286" y1="49680" x2="26286" y2="49680"/>
                        <a14:foregroundMark x1="26429" y1="49467" x2="26429" y2="49467"/>
                        <a14:foregroundMark x1="26429" y1="49467" x2="26429" y2="49467"/>
                        <a14:foregroundMark x1="33857" y1="48827" x2="33857" y2="48827"/>
                        <a14:foregroundMark x1="36571" y1="48827" x2="37857" y2="49041"/>
                        <a14:foregroundMark x1="39857" y1="49467" x2="40857" y2="50107"/>
                        <a14:foregroundMark x1="42857" y1="53092" x2="43714" y2="54371"/>
                        <a14:foregroundMark x1="44429" y1="55224" x2="45429" y2="56290"/>
                        <a14:foregroundMark x1="46429" y1="56290" x2="48286" y2="56930"/>
                        <a14:foregroundMark x1="51857" y1="56716" x2="52429" y2="56716"/>
                        <a14:foregroundMark x1="54000" y1="56077" x2="54429" y2="56077"/>
                        <a14:foregroundMark x1="56857" y1="55864" x2="57429" y2="55864"/>
                        <a14:foregroundMark x1="60000" y1="55650" x2="61143" y2="55650"/>
                        <a14:foregroundMark x1="62571" y1="55864" x2="63286" y2="56290"/>
                        <a14:foregroundMark x1="66000" y1="56077" x2="66571" y2="56077"/>
                        <a14:foregroundMark x1="67857" y1="55864" x2="67857" y2="55864"/>
                        <a14:foregroundMark x1="60143" y1="62687" x2="60143" y2="62687"/>
                        <a14:foregroundMark x1="59000" y1="62473" x2="57286" y2="62900"/>
                        <a14:foregroundMark x1="54000" y1="63113" x2="52286" y2="64392"/>
                        <a14:foregroundMark x1="40857" y1="68017" x2="40857" y2="68017"/>
                        <a14:foregroundMark x1="39429" y1="68443" x2="39429" y2="68443"/>
                        <a14:foregroundMark x1="36857" y1="68443" x2="36857" y2="68443"/>
                        <a14:foregroundMark x1="40143" y1="68017" x2="40571" y2="68230"/>
                        <a14:foregroundMark x1="42429" y1="68443" x2="43000" y2="68443"/>
                        <a14:foregroundMark x1="44286" y1="68443" x2="44286" y2="68443"/>
                        <a14:foregroundMark x1="45714" y1="68443" x2="48143" y2="68017"/>
                        <a14:foregroundMark x1="50000" y1="67164" x2="51143" y2="66738"/>
                        <a14:foregroundMark x1="52571" y1="66738" x2="53286" y2="66738"/>
                        <a14:foregroundMark x1="55000" y1="66311" x2="55571" y2="66311"/>
                        <a14:foregroundMark x1="56429" y1="65458" x2="56857" y2="65458"/>
                        <a14:foregroundMark x1="59000" y1="65458" x2="60000" y2="65245"/>
                        <a14:foregroundMark x1="62143" y1="65032" x2="63286" y2="65245"/>
                        <a14:foregroundMark x1="64571" y1="65672" x2="65143" y2="66311"/>
                        <a14:foregroundMark x1="69286" y1="68230" x2="70429" y2="68870"/>
                        <a14:foregroundMark x1="72286" y1="69083" x2="75286" y2="68870"/>
                        <a14:foregroundMark x1="76429" y1="67164" x2="77000" y2="67164"/>
                        <a14:foregroundMark x1="77286" y1="66098" x2="77286" y2="66098"/>
                        <a14:foregroundMark x1="77286" y1="65672" x2="77286" y2="65672"/>
                        <a14:foregroundMark x1="76429" y1="65032" x2="76429" y2="65032"/>
                        <a14:foregroundMark x1="74429" y1="64819" x2="74429" y2="64819"/>
                        <a14:foregroundMark x1="74429" y1="64606" x2="74429" y2="64606"/>
                        <a14:foregroundMark x1="75000" y1="64179" x2="75000" y2="64179"/>
                        <a14:foregroundMark x1="76714" y1="64179" x2="76714" y2="64179"/>
                        <a14:foregroundMark x1="78000" y1="64179" x2="78000" y2="64179"/>
                        <a14:foregroundMark x1="78571" y1="63966" x2="78571" y2="63966"/>
                        <a14:foregroundMark x1="78714" y1="63326" x2="78714" y2="63326"/>
                        <a14:foregroundMark x1="78571" y1="61407" x2="78571" y2="61407"/>
                        <a14:foregroundMark x1="78571" y1="61407" x2="78571" y2="61407"/>
                        <a14:foregroundMark x1="78571" y1="61407" x2="78571" y2="61407"/>
                        <a14:foregroundMark x1="78857" y1="61620" x2="78857" y2="61620"/>
                        <a14:foregroundMark x1="79143" y1="60554" x2="79143" y2="60554"/>
                        <a14:foregroundMark x1="79286" y1="60768" x2="79286" y2="60768"/>
                        <a14:foregroundMark x1="79286" y1="64606" x2="79286" y2="64606"/>
                        <a14:foregroundMark x1="79286" y1="66098" x2="79286" y2="67377"/>
                        <a14:foregroundMark x1="79000" y1="68657" x2="79000" y2="69510"/>
                        <a14:foregroundMark x1="79000" y1="70149" x2="79000" y2="71215"/>
                        <a14:foregroundMark x1="78714" y1="72068" x2="78714" y2="72068"/>
                        <a14:foregroundMark x1="77571" y1="72495" x2="77571" y2="72495"/>
                        <a14:foregroundMark x1="76571" y1="72708" x2="76571" y2="72708"/>
                        <a14:foregroundMark x1="76000" y1="72281" x2="76000" y2="72281"/>
                        <a14:foregroundMark x1="74571" y1="72281" x2="74571" y2="72281"/>
                        <a14:foregroundMark x1="71571" y1="72495" x2="69286" y2="72708"/>
                        <a14:foregroundMark x1="66000" y1="72708" x2="66000" y2="72708"/>
                        <a14:foregroundMark x1="63714" y1="72708" x2="63714" y2="72708"/>
                        <a14:foregroundMark x1="61429" y1="72708" x2="61429" y2="72708"/>
                        <a14:foregroundMark x1="59000" y1="72495" x2="59000" y2="72495"/>
                        <a14:foregroundMark x1="56714" y1="72068" x2="56714" y2="72068"/>
                        <a14:foregroundMark x1="55143" y1="72281" x2="55143" y2="72281"/>
                        <a14:foregroundMark x1="53286" y1="72495" x2="52571" y2="72495"/>
                        <a14:foregroundMark x1="49286" y1="72495" x2="49286" y2="72495"/>
                        <a14:foregroundMark x1="47429" y1="72495" x2="47429" y2="72495"/>
                        <a14:foregroundMark x1="46000" y1="73134" x2="45571" y2="72921"/>
                        <a14:foregroundMark x1="43857" y1="72495" x2="43857" y2="72495"/>
                        <a14:foregroundMark x1="42857" y1="72281" x2="42857" y2="72281"/>
                        <a14:foregroundMark x1="39286" y1="72495" x2="39286" y2="72495"/>
                        <a14:foregroundMark x1="38857" y1="72281" x2="38857" y2="72281"/>
                        <a14:foregroundMark x1="38000" y1="70789" x2="38000" y2="70789"/>
                        <a14:foregroundMark x1="38000" y1="70789" x2="38714" y2="71429"/>
                        <a14:foregroundMark x1="39143" y1="71642" x2="39143" y2="71642"/>
                        <a14:foregroundMark x1="40143" y1="71215" x2="40143" y2="71215"/>
                        <a14:foregroundMark x1="41286" y1="70789" x2="41286" y2="70789"/>
                        <a14:foregroundMark x1="41429" y1="70789" x2="42000" y2="71215"/>
                        <a14:foregroundMark x1="44143" y1="71215" x2="45000" y2="71215"/>
                        <a14:foregroundMark x1="49571" y1="69936" x2="51286" y2="69723"/>
                        <a14:foregroundMark x1="51286" y1="69723" x2="51286" y2="69723"/>
                        <a14:foregroundMark x1="52429" y1="70149" x2="54429" y2="70362"/>
                        <a14:foregroundMark x1="54429" y1="70362" x2="54429" y2="70362"/>
                        <a14:foregroundMark x1="55143" y1="70576" x2="57000" y2="71002"/>
                        <a14:foregroundMark x1="58000" y1="71002" x2="59143" y2="71002"/>
                        <a14:foregroundMark x1="60571" y1="71002" x2="61000" y2="71002"/>
                        <a14:foregroundMark x1="61286" y1="71002" x2="62000" y2="71215"/>
                        <a14:foregroundMark x1="79857" y1="65032" x2="79857" y2="65032"/>
                        <a14:foregroundMark x1="79857" y1="61834" x2="79857" y2="61834"/>
                        <a14:foregroundMark x1="79714" y1="69083" x2="79714" y2="69083"/>
                        <a14:foregroundMark x1="79714" y1="71642" x2="79714" y2="71642"/>
                        <a14:foregroundMark x1="79857" y1="67377" x2="79857" y2="67377"/>
                        <a14:foregroundMark x1="79286" y1="72921" x2="79286" y2="72921"/>
                        <a14:foregroundMark x1="65000" y1="73348" x2="65000" y2="73348"/>
                        <a14:foregroundMark x1="62571" y1="73348" x2="62571" y2="73348"/>
                        <a14:foregroundMark x1="59000" y1="73348" x2="59000" y2="73348"/>
                        <a14:foregroundMark x1="56571" y1="72708" x2="56571" y2="72708"/>
                        <a14:foregroundMark x1="54143" y1="72708" x2="54143" y2="72708"/>
                        <a14:foregroundMark x1="54571" y1="73348" x2="54571" y2="73348"/>
                        <a14:foregroundMark x1="57857" y1="73348" x2="57857" y2="73348"/>
                        <a14:foregroundMark x1="60714" y1="73348" x2="60714" y2="73348"/>
                        <a14:foregroundMark x1="55714" y1="73348" x2="55714" y2="73348"/>
                        <a14:foregroundMark x1="51286" y1="72921" x2="51286" y2="72921"/>
                        <a14:foregroundMark x1="50429" y1="73134" x2="50429" y2="73134"/>
                        <a14:foregroundMark x1="52286" y1="73134" x2="52286" y2="73134"/>
                        <a14:foregroundMark x1="48286" y1="72708" x2="48286" y2="72708"/>
                        <a14:foregroundMark x1="49571" y1="72921" x2="49571" y2="72921"/>
                        <a14:foregroundMark x1="47143" y1="73134" x2="47143" y2="73134"/>
                        <a14:foregroundMark x1="43857" y1="73134" x2="43857" y2="73134"/>
                        <a14:foregroundMark x1="39857" y1="72068" x2="39857" y2="72068"/>
                        <a14:foregroundMark x1="36571" y1="72708" x2="36571" y2="72708"/>
                        <a14:foregroundMark x1="34571" y1="72921" x2="34571" y2="72921"/>
                        <a14:foregroundMark x1="30000" y1="73134" x2="30000" y2="73134"/>
                        <a14:foregroundMark x1="27714" y1="72921" x2="27714" y2="72921"/>
                        <a14:foregroundMark x1="26571" y1="72921" x2="26571" y2="72921"/>
                        <a14:foregroundMark x1="22857" y1="72708" x2="22857" y2="72708"/>
                        <a14:foregroundMark x1="19857" y1="72708" x2="19857" y2="72708"/>
                        <a14:foregroundMark x1="19143" y1="72495" x2="19143" y2="72495"/>
                        <a14:foregroundMark x1="18571" y1="72708" x2="18571" y2="72708"/>
                        <a14:foregroundMark x1="16714" y1="72708" x2="16714" y2="72708"/>
                        <a14:foregroundMark x1="14429" y1="72708" x2="14429" y2="72708"/>
                        <a14:foregroundMark x1="13000" y1="73134" x2="13000" y2="73134"/>
                        <a14:foregroundMark x1="11857" y1="72708" x2="11857" y2="72708"/>
                        <a14:foregroundMark x1="9571" y1="70149" x2="9571" y2="70149"/>
                        <a14:foregroundMark x1="67286" y1="24520" x2="67286" y2="24520"/>
                        <a14:foregroundMark x1="44857" y1="73134" x2="44857" y2="73134"/>
                        <a14:foregroundMark x1="10143" y1="62047" x2="10143" y2="62047"/>
                        <a14:foregroundMark x1="9714" y1="62260" x2="9714" y2="62260"/>
                        <a14:backgroundMark x1="77286" y1="75053" x2="77286" y2="75053"/>
                        <a14:backgroundMark x1="75714" y1="74840" x2="75714" y2="74840"/>
                        <a14:backgroundMark x1="74714" y1="74627" x2="74714" y2="74627"/>
                        <a14:backgroundMark x1="74000" y1="74200" x2="74000" y2="74200"/>
                        <a14:backgroundMark x1="73429" y1="74200" x2="73429" y2="74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27" t="19969" r="19828" b="26585"/>
          <a:stretch>
            <a:fillRect/>
          </a:stretch>
        </p:blipFill>
        <p:spPr bwMode="auto">
          <a:xfrm>
            <a:off x="5520055" y="1153795"/>
            <a:ext cx="4390390" cy="301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9545" y="853440"/>
            <a:ext cx="1733486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The Loch</a:t>
            </a:r>
            <a:r>
              <a: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 </a:t>
            </a:r>
            <a:endParaRPr lang="en-US" altLang="zh-CN" sz="25000">
              <a:ln w="5715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545" y="853440"/>
            <a:ext cx="1619440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The Loch</a:t>
            </a:r>
            <a:r>
              <a: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endParaRPr lang="en-US" altLang="zh-CN" sz="25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545" y="1007110"/>
            <a:ext cx="145186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The Loch</a:t>
            </a:r>
            <a:endParaRPr lang="en-US" altLang="zh-CN" sz="24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9715" y="1459865"/>
            <a:ext cx="1346200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Ness </a:t>
            </a:r>
            <a:endParaRPr lang="en-US" altLang="zh-CN" sz="25000">
              <a:ln w="5715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4470" y="1459865"/>
            <a:ext cx="1323403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Ness </a:t>
            </a:r>
            <a:endParaRPr lang="en-US" altLang="zh-CN" sz="25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9715" y="1459865"/>
            <a:ext cx="1451864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Ness </a:t>
            </a:r>
            <a:endParaRPr lang="zh-CN" altLang="en-US" sz="25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" y="2843530"/>
            <a:ext cx="1235773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Monster </a:t>
            </a:r>
            <a:r>
              <a:rPr lang="en-US" altLang="zh-CN" sz="175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endParaRPr lang="en-US" altLang="zh-CN" sz="17500">
              <a:ln w="5715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1430" y="2935605"/>
            <a:ext cx="1619440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Monster </a:t>
            </a:r>
            <a:endParaRPr lang="en-US" altLang="zh-CN" sz="25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1430" y="2935605"/>
            <a:ext cx="1451864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Monster</a:t>
            </a:r>
            <a:endParaRPr lang="en-US" altLang="zh-CN" sz="25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5885" y="618490"/>
            <a:ext cx="4540885" cy="2703830"/>
            <a:chOff x="3786" y="4667"/>
            <a:chExt cx="8126" cy="3208"/>
          </a:xfrm>
        </p:grpSpPr>
        <p:pic>
          <p:nvPicPr>
            <p:cNvPr id="7" name="图片 6" descr="微信图片_2021122112115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38355"/>
            <a:stretch>
              <a:fillRect/>
            </a:stretch>
          </p:blipFill>
          <p:spPr>
            <a:xfrm>
              <a:off x="3786" y="4667"/>
              <a:ext cx="8127" cy="3208"/>
            </a:xfrm>
            <a:prstGeom prst="rect">
              <a:avLst/>
            </a:prstGeom>
          </p:spPr>
        </p:pic>
        <p:pic>
          <p:nvPicPr>
            <p:cNvPr id="9" name="图片 8" descr="微信图片_20211221121151"/>
            <p:cNvPicPr>
              <a:picLocks noChangeAspect="1"/>
            </p:cNvPicPr>
            <p:nvPr/>
          </p:nvPicPr>
          <p:blipFill>
            <a:blip r:embed="rId1"/>
            <a:srcRect l="35191" t="48194" r="51495" b="24539"/>
            <a:stretch>
              <a:fillRect/>
            </a:stretch>
          </p:blipFill>
          <p:spPr>
            <a:xfrm>
              <a:off x="5821" y="7071"/>
              <a:ext cx="1129" cy="803"/>
            </a:xfrm>
            <a:prstGeom prst="triangle">
              <a:avLst/>
            </a:prstGeom>
          </p:spPr>
        </p:pic>
      </p:grpSp>
      <p:pic>
        <p:nvPicPr>
          <p:cNvPr id="8" name="图片 7" descr="微信图片_202112211212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4456"/>
          <a:stretch>
            <a:fillRect/>
          </a:stretch>
        </p:blipFill>
        <p:spPr>
          <a:xfrm>
            <a:off x="224155" y="4022090"/>
            <a:ext cx="3525520" cy="2642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22575" y="2687320"/>
            <a:ext cx="21526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Feng </a:t>
            </a:r>
            <a:endParaRPr lang="en-US" alt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22575" y="6144260"/>
            <a:ext cx="2650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Duncan</a:t>
            </a:r>
            <a:endParaRPr lang="en-US" altLang="zh-CN" sz="4000" b="1"/>
          </a:p>
        </p:txBody>
      </p:sp>
      <p:pic>
        <p:nvPicPr>
          <p:cNvPr id="20" name="图片 19" descr="China"/>
          <p:cNvPicPr>
            <a:picLocks noChangeAspect="1"/>
          </p:cNvPicPr>
          <p:nvPr/>
        </p:nvPicPr>
        <p:blipFill>
          <a:blip r:embed="rId3"/>
          <a:srcRect l="8939" t="23578" r="5663" b="18323"/>
          <a:stretch>
            <a:fillRect/>
          </a:stretch>
        </p:blipFill>
        <p:spPr>
          <a:xfrm>
            <a:off x="3021330" y="1069340"/>
            <a:ext cx="1755140" cy="1617980"/>
          </a:xfrm>
          <a:prstGeom prst="rect">
            <a:avLst/>
          </a:prstGeom>
        </p:spPr>
      </p:pic>
      <p:pic>
        <p:nvPicPr>
          <p:cNvPr id="21" name="图片 20" descr="Scotland"/>
          <p:cNvPicPr>
            <a:picLocks noChangeAspect="1"/>
          </p:cNvPicPr>
          <p:nvPr/>
        </p:nvPicPr>
        <p:blipFill>
          <a:blip r:embed="rId4"/>
          <a:srcRect l="21195" t="30289" r="16538" b="22010"/>
          <a:stretch>
            <a:fillRect/>
          </a:stretch>
        </p:blipFill>
        <p:spPr>
          <a:xfrm>
            <a:off x="3062605" y="4139565"/>
            <a:ext cx="2169795" cy="19475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" y="2843530"/>
            <a:ext cx="1374203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exhibition  </a:t>
            </a:r>
            <a:endParaRPr lang="en-US" altLang="zh-CN" sz="21000">
              <a:ln w="5715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" y="2843530"/>
            <a:ext cx="161944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exhibition </a:t>
            </a:r>
            <a:endParaRPr lang="en-US" altLang="zh-CN" sz="21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" y="2843530"/>
            <a:ext cx="145186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exhibition </a:t>
            </a:r>
            <a:endParaRPr lang="en-US" altLang="zh-CN" sz="21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2790" y="1459865"/>
            <a:ext cx="1124077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75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r>
              <a: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hall </a:t>
            </a:r>
            <a:r>
              <a:rPr lang="en-US" altLang="zh-CN" sz="175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endParaRPr lang="en-US" altLang="zh-CN" sz="17500">
              <a:ln w="5715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uFillTx/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985" y="1376680"/>
            <a:ext cx="1124077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75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r>
              <a: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hall</a:t>
            </a:r>
            <a:endParaRPr lang="en-US" altLang="zh-CN" sz="25000">
              <a:ln w="317500">
                <a:solidFill>
                  <a:schemeClr val="bg1"/>
                </a:solidFill>
              </a:ln>
              <a:solidFill>
                <a:schemeClr val="bg1"/>
              </a:solidFill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985" y="1459865"/>
            <a:ext cx="1451864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75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 </a:t>
            </a:r>
            <a:r>
              <a: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rPr>
              <a:t>hall</a:t>
            </a:r>
            <a:endParaRPr lang="en-US" altLang="zh-CN" sz="25000">
              <a:latin typeface="汉仪糯米团简" panose="00020600040101010101" charset="-122"/>
              <a:ea typeface="汉仪糯米团简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61135" y="2406015"/>
            <a:ext cx="11240770" cy="3938270"/>
            <a:chOff x="1643" y="8628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1643" y="8628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Before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43" y="8628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Before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43" y="8628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Before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5515" y="-368935"/>
            <a:ext cx="11240770" cy="3938270"/>
            <a:chOff x="859" y="4552"/>
            <a:chExt cx="17702" cy="6202"/>
          </a:xfrm>
        </p:grpSpPr>
        <p:sp>
          <p:nvSpPr>
            <p:cNvPr id="4" name="文本框 3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571500" cmpd="sng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uFillTx/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5715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uFillTx/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n w="317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n w="3175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" y="4552"/>
              <a:ext cx="17702" cy="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5000">
                  <a:latin typeface="汉仪糯米团简" panose="00020600040101010101" charset="-122"/>
                  <a:ea typeface="汉仪糯米团简" panose="00020600040101010101" charset="-122"/>
                  <a:cs typeface="Comic Sans MS" panose="030F0702030302020204" charset="0"/>
                </a:rPr>
                <a:t>the trip</a:t>
              </a:r>
              <a:endParaRPr lang="en-US" altLang="zh-CN" sz="25000">
                <a:latin typeface="汉仪糯米团简" panose="00020600040101010101" charset="-122"/>
                <a:ea typeface="汉仪糯米团简" panose="00020600040101010101" charset="-122"/>
                <a:cs typeface="Comic Sans MS" panose="030F07020303020202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WPS 演示</Application>
  <PresentationFormat>宽屏</PresentationFormat>
  <Paragraphs>85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汉仪糯米团简</vt:lpstr>
      <vt:lpstr>Comic Sans MS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Lenovo、</cp:lastModifiedBy>
  <cp:revision>198</cp:revision>
  <dcterms:created xsi:type="dcterms:W3CDTF">2019-06-19T02:08:00Z</dcterms:created>
  <dcterms:modified xsi:type="dcterms:W3CDTF">2022-11-10T06:34:55Z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BD98EAB05B5F4E55AC896365096A14EF</vt:lpwstr>
  </property>
</Properties>
</file>