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63" r:id="rId5"/>
    <p:sldId id="259" r:id="rId6"/>
    <p:sldId id="261" r:id="rId7"/>
    <p:sldId id="264" r:id="rId8"/>
    <p:sldId id="274" r:id="rId9"/>
    <p:sldId id="265" r:id="rId10"/>
    <p:sldId id="266" r:id="rId11"/>
    <p:sldId id="268" r:id="rId12"/>
    <p:sldId id="269" r:id="rId13"/>
    <p:sldId id="271" r:id="rId14"/>
    <p:sldId id="272" r:id="rId15"/>
    <p:sldId id="273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59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标题 1"/>
          <p:cNvSpPr>
            <a:spLocks noGrp="1"/>
          </p:cNvSpPr>
          <p:nvPr/>
        </p:nvSpPr>
        <p:spPr>
          <a:xfrm>
            <a:off x="1085215" y="4237355"/>
            <a:ext cx="9619615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8000">
                <a:ln w="1016000">
                  <a:solidFill>
                    <a:schemeClr val="accent3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send an</a:t>
            </a:r>
            <a:endParaRPr lang="en-US" altLang="zh-CN" sz="18000">
              <a:ln w="1016000">
                <a:solidFill>
                  <a:schemeClr val="accent3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4" name="标题 1"/>
          <p:cNvSpPr>
            <a:spLocks noGrp="1"/>
          </p:cNvSpPr>
          <p:nvPr/>
        </p:nvSpPr>
        <p:spPr>
          <a:xfrm>
            <a:off x="1218565" y="4237355"/>
            <a:ext cx="9619615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8000">
                <a:ln w="508000">
                  <a:solidFill>
                    <a:schemeClr val="bg2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send an</a:t>
            </a:r>
            <a:endParaRPr lang="en-US" altLang="zh-CN" sz="18000">
              <a:ln w="508000">
                <a:solidFill>
                  <a:schemeClr val="bg2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65225" y="4237355"/>
            <a:ext cx="9619615" cy="705485"/>
          </a:xfrm>
        </p:spPr>
        <p:txBody>
          <a:bodyPr>
            <a:noAutofit/>
          </a:bodyPr>
          <a:p>
            <a:r>
              <a:rPr lang="en-US" altLang="zh-CN" sz="18000">
                <a:latin typeface="Comic Sans MS" panose="030F0702030302020204" charset="0"/>
                <a:cs typeface="Comic Sans MS" panose="030F0702030302020204" charset="0"/>
              </a:rPr>
              <a:t>send an </a:t>
            </a:r>
            <a:endParaRPr lang="en-US" altLang="zh-CN" sz="18000">
              <a:latin typeface="Comic Sans MS" panose="030F0702030302020204" charset="0"/>
              <a:cs typeface="Comic Sans MS" panose="030F070203030202020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标题 3"/>
          <p:cNvSpPr>
            <a:spLocks noGrp="1"/>
          </p:cNvSpPr>
          <p:nvPr/>
        </p:nvSpPr>
        <p:spPr>
          <a:xfrm>
            <a:off x="5774055" y="4091305"/>
            <a:ext cx="4775200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endParaRPr lang="en-US" altLang="zh-CN" sz="18000">
              <a:ln w="1016000">
                <a:solidFill>
                  <a:schemeClr val="accent1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549275" y="2788920"/>
            <a:ext cx="12120880" cy="705485"/>
          </a:xfrm>
        </p:spPr>
        <p:txBody>
          <a:bodyPr>
            <a:noAutofit/>
          </a:bodyPr>
          <a:p>
            <a:r>
              <a:rPr lang="en-US" altLang="zh-CN" sz="16000">
                <a:ln w="1016000">
                  <a:solidFill>
                    <a:schemeClr val="accent1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go back to</a:t>
            </a:r>
            <a:endParaRPr lang="en-US" altLang="zh-CN" sz="16000">
              <a:ln w="1016000">
                <a:solidFill>
                  <a:schemeClr val="accent1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5" name="标题 3"/>
          <p:cNvSpPr>
            <a:spLocks noGrp="1"/>
          </p:cNvSpPr>
          <p:nvPr/>
        </p:nvSpPr>
        <p:spPr>
          <a:xfrm>
            <a:off x="265430" y="2985135"/>
            <a:ext cx="12097385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endParaRPr lang="en-US" altLang="zh-CN" sz="16000">
              <a:ln w="508000">
                <a:solidFill>
                  <a:schemeClr val="bg2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6" name="标题 3"/>
          <p:cNvSpPr>
            <a:spLocks noGrp="1"/>
          </p:cNvSpPr>
          <p:nvPr/>
        </p:nvSpPr>
        <p:spPr>
          <a:xfrm>
            <a:off x="421005" y="2844165"/>
            <a:ext cx="13041630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6500">
                <a:latin typeface="Comic Sans MS" panose="030F0702030302020204" charset="0"/>
                <a:cs typeface="Comic Sans MS" panose="030F0702030302020204" charset="0"/>
              </a:rPr>
              <a:t>go back to</a:t>
            </a:r>
            <a:endParaRPr lang="en-US" altLang="zh-CN" sz="16500"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7" name="标题 3"/>
          <p:cNvSpPr>
            <a:spLocks noGrp="1"/>
          </p:cNvSpPr>
          <p:nvPr/>
        </p:nvSpPr>
        <p:spPr>
          <a:xfrm>
            <a:off x="5774055" y="4091305"/>
            <a:ext cx="4950460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endParaRPr lang="en-US" altLang="zh-CN" sz="18000">
              <a:ln w="508000">
                <a:solidFill>
                  <a:schemeClr val="bg2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8" name="标题 3"/>
          <p:cNvSpPr>
            <a:spLocks noGrp="1"/>
          </p:cNvSpPr>
          <p:nvPr/>
        </p:nvSpPr>
        <p:spPr>
          <a:xfrm>
            <a:off x="5774055" y="4091305"/>
            <a:ext cx="4154805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endParaRPr lang="en-US" altLang="zh-CN" sz="18000">
              <a:latin typeface="Comic Sans MS" panose="030F0702030302020204" charset="0"/>
              <a:cs typeface="Comic Sans MS" panose="030F070203030202020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标题 3"/>
          <p:cNvSpPr>
            <a:spLocks noGrp="1"/>
          </p:cNvSpPr>
          <p:nvPr/>
        </p:nvSpPr>
        <p:spPr>
          <a:xfrm>
            <a:off x="5774055" y="4091305"/>
            <a:ext cx="4775200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endParaRPr lang="en-US" altLang="zh-CN" sz="18000">
              <a:ln w="1016000">
                <a:solidFill>
                  <a:schemeClr val="accent1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795020" y="3852545"/>
            <a:ext cx="12120880" cy="705485"/>
          </a:xfrm>
        </p:spPr>
        <p:txBody>
          <a:bodyPr>
            <a:noAutofit/>
          </a:bodyPr>
          <a:p>
            <a:r>
              <a:rPr lang="en-US" altLang="zh-CN" sz="16000">
                <a:ln w="1016000">
                  <a:solidFill>
                    <a:schemeClr val="accent1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the boat</a:t>
            </a:r>
            <a:endParaRPr lang="en-US" altLang="zh-CN" sz="16000">
              <a:ln w="1016000">
                <a:solidFill>
                  <a:schemeClr val="accent1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5" name="标题 3"/>
          <p:cNvSpPr>
            <a:spLocks noGrp="1"/>
          </p:cNvSpPr>
          <p:nvPr/>
        </p:nvSpPr>
        <p:spPr>
          <a:xfrm>
            <a:off x="265430" y="2985135"/>
            <a:ext cx="12097385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endParaRPr lang="en-US" altLang="zh-CN" sz="16000">
              <a:ln w="508000">
                <a:solidFill>
                  <a:schemeClr val="bg2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6" name="标题 3"/>
          <p:cNvSpPr>
            <a:spLocks noGrp="1"/>
          </p:cNvSpPr>
          <p:nvPr/>
        </p:nvSpPr>
        <p:spPr>
          <a:xfrm>
            <a:off x="696595" y="3778885"/>
            <a:ext cx="13041630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6500">
                <a:latin typeface="Comic Sans MS" panose="030F0702030302020204" charset="0"/>
                <a:cs typeface="Comic Sans MS" panose="030F0702030302020204" charset="0"/>
              </a:rPr>
              <a:t>the boat</a:t>
            </a:r>
            <a:endParaRPr lang="en-US" altLang="zh-CN" sz="16500"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7" name="标题 3"/>
          <p:cNvSpPr>
            <a:spLocks noGrp="1"/>
          </p:cNvSpPr>
          <p:nvPr/>
        </p:nvSpPr>
        <p:spPr>
          <a:xfrm>
            <a:off x="5774055" y="4091305"/>
            <a:ext cx="4950460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endParaRPr lang="en-US" altLang="zh-CN" sz="18000">
              <a:ln w="508000">
                <a:solidFill>
                  <a:schemeClr val="bg2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8" name="标题 3"/>
          <p:cNvSpPr>
            <a:spLocks noGrp="1"/>
          </p:cNvSpPr>
          <p:nvPr/>
        </p:nvSpPr>
        <p:spPr>
          <a:xfrm>
            <a:off x="5774055" y="4091305"/>
            <a:ext cx="4154805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endParaRPr lang="en-US" altLang="zh-CN" sz="18000">
              <a:latin typeface="Comic Sans MS" panose="030F0702030302020204" charset="0"/>
              <a:cs typeface="Comic Sans MS" panose="030F070203030202020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标题 3"/>
          <p:cNvSpPr>
            <a:spLocks noGrp="1"/>
          </p:cNvSpPr>
          <p:nvPr/>
        </p:nvSpPr>
        <p:spPr>
          <a:xfrm>
            <a:off x="5774055" y="4091305"/>
            <a:ext cx="4775200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endParaRPr lang="en-US" altLang="zh-CN" sz="18000">
              <a:ln w="1016000">
                <a:solidFill>
                  <a:schemeClr val="accent1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1182370" y="3076575"/>
            <a:ext cx="12120880" cy="705485"/>
          </a:xfrm>
        </p:spPr>
        <p:txBody>
          <a:bodyPr>
            <a:noAutofit/>
          </a:bodyPr>
          <a:p>
            <a:r>
              <a:rPr lang="en-US" altLang="zh-CN" sz="17000">
                <a:ln w="1016000">
                  <a:solidFill>
                    <a:schemeClr val="accent1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does</a:t>
            </a:r>
            <a:endParaRPr lang="en-US" altLang="zh-CN" sz="17000">
              <a:ln w="1016000">
                <a:solidFill>
                  <a:schemeClr val="accent1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5" name="标题 3"/>
          <p:cNvSpPr>
            <a:spLocks noGrp="1"/>
          </p:cNvSpPr>
          <p:nvPr/>
        </p:nvSpPr>
        <p:spPr>
          <a:xfrm>
            <a:off x="1017270" y="3076575"/>
            <a:ext cx="12097385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7500">
                <a:ln w="508000">
                  <a:solidFill>
                    <a:schemeClr val="bg2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does</a:t>
            </a:r>
            <a:endParaRPr lang="en-US" altLang="zh-CN" sz="17500">
              <a:ln w="508000">
                <a:solidFill>
                  <a:schemeClr val="bg2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6" name="标题 3"/>
          <p:cNvSpPr>
            <a:spLocks noGrp="1"/>
          </p:cNvSpPr>
          <p:nvPr/>
        </p:nvSpPr>
        <p:spPr>
          <a:xfrm>
            <a:off x="1017270" y="3075940"/>
            <a:ext cx="13041630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8000">
                <a:latin typeface="Comic Sans MS" panose="030F0702030302020204" charset="0"/>
                <a:cs typeface="Comic Sans MS" panose="030F0702030302020204" charset="0"/>
              </a:rPr>
              <a:t>does</a:t>
            </a:r>
            <a:endParaRPr lang="en-US" altLang="zh-CN" sz="18000"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7" name="标题 3"/>
          <p:cNvSpPr>
            <a:spLocks noGrp="1"/>
          </p:cNvSpPr>
          <p:nvPr/>
        </p:nvSpPr>
        <p:spPr>
          <a:xfrm>
            <a:off x="5774055" y="4091305"/>
            <a:ext cx="4950460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endParaRPr lang="en-US" altLang="zh-CN" sz="18000">
              <a:ln w="508000">
                <a:solidFill>
                  <a:schemeClr val="bg2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8" name="标题 3"/>
          <p:cNvSpPr>
            <a:spLocks noGrp="1"/>
          </p:cNvSpPr>
          <p:nvPr/>
        </p:nvSpPr>
        <p:spPr>
          <a:xfrm>
            <a:off x="5774055" y="4091305"/>
            <a:ext cx="4154805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endParaRPr lang="en-US" altLang="zh-CN" sz="18000">
              <a:latin typeface="Comic Sans MS" panose="030F0702030302020204" charset="0"/>
              <a:cs typeface="Comic Sans MS" panose="030F070203030202020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标题 3"/>
          <p:cNvSpPr>
            <a:spLocks noGrp="1"/>
          </p:cNvSpPr>
          <p:nvPr/>
        </p:nvSpPr>
        <p:spPr>
          <a:xfrm>
            <a:off x="5774055" y="4091305"/>
            <a:ext cx="4775200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endParaRPr lang="en-US" altLang="zh-CN" sz="18000">
              <a:ln w="1016000">
                <a:solidFill>
                  <a:schemeClr val="accent1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1072515" y="3075940"/>
            <a:ext cx="12120880" cy="705485"/>
          </a:xfrm>
        </p:spPr>
        <p:txBody>
          <a:bodyPr>
            <a:noAutofit/>
          </a:bodyPr>
          <a:p>
            <a:r>
              <a:rPr lang="en-US" altLang="zh-CN" sz="17000">
                <a:ln w="1016000">
                  <a:solidFill>
                    <a:schemeClr val="accent1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shopping</a:t>
            </a:r>
            <a:endParaRPr lang="en-US" altLang="zh-CN" sz="17000">
              <a:ln w="1016000">
                <a:solidFill>
                  <a:schemeClr val="accent1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5" name="标题 3"/>
          <p:cNvSpPr>
            <a:spLocks noGrp="1"/>
          </p:cNvSpPr>
          <p:nvPr/>
        </p:nvSpPr>
        <p:spPr>
          <a:xfrm>
            <a:off x="1017905" y="3020695"/>
            <a:ext cx="12097385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7500">
                <a:ln w="508000">
                  <a:solidFill>
                    <a:schemeClr val="bg2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shopping</a:t>
            </a:r>
            <a:endParaRPr lang="en-US" altLang="zh-CN" sz="17500">
              <a:ln w="508000">
                <a:solidFill>
                  <a:schemeClr val="bg2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6" name="标题 3"/>
          <p:cNvSpPr>
            <a:spLocks noGrp="1"/>
          </p:cNvSpPr>
          <p:nvPr/>
        </p:nvSpPr>
        <p:spPr>
          <a:xfrm>
            <a:off x="925830" y="3020695"/>
            <a:ext cx="13041630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8000">
                <a:latin typeface="Comic Sans MS" panose="030F0702030302020204" charset="0"/>
                <a:cs typeface="Comic Sans MS" panose="030F0702030302020204" charset="0"/>
              </a:rPr>
              <a:t>shopping</a:t>
            </a:r>
            <a:endParaRPr lang="en-US" altLang="zh-CN" sz="18000"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7" name="标题 3"/>
          <p:cNvSpPr>
            <a:spLocks noGrp="1"/>
          </p:cNvSpPr>
          <p:nvPr/>
        </p:nvSpPr>
        <p:spPr>
          <a:xfrm>
            <a:off x="5774055" y="4091305"/>
            <a:ext cx="4950460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endParaRPr lang="en-US" altLang="zh-CN" sz="18000">
              <a:ln w="508000">
                <a:solidFill>
                  <a:schemeClr val="bg2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8" name="标题 3"/>
          <p:cNvSpPr>
            <a:spLocks noGrp="1"/>
          </p:cNvSpPr>
          <p:nvPr/>
        </p:nvSpPr>
        <p:spPr>
          <a:xfrm>
            <a:off x="5774055" y="4091305"/>
            <a:ext cx="4154805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endParaRPr lang="en-US" altLang="zh-CN" sz="18000">
              <a:latin typeface="Comic Sans MS" panose="030F0702030302020204" charset="0"/>
              <a:cs typeface="Comic Sans MS" panose="030F070203030202020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标题 3"/>
          <p:cNvSpPr>
            <a:spLocks noGrp="1"/>
          </p:cNvSpPr>
          <p:nvPr/>
        </p:nvSpPr>
        <p:spPr>
          <a:xfrm>
            <a:off x="5774055" y="4091305"/>
            <a:ext cx="4775200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endParaRPr lang="en-US" altLang="zh-CN" sz="18000">
              <a:ln w="1016000">
                <a:solidFill>
                  <a:schemeClr val="accent1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283210" y="3175000"/>
            <a:ext cx="12148820" cy="705485"/>
          </a:xfrm>
        </p:spPr>
        <p:txBody>
          <a:bodyPr>
            <a:noAutofit/>
          </a:bodyPr>
          <a:p>
            <a:r>
              <a:rPr lang="en-US" altLang="zh-CN" sz="15000">
                <a:ln w="1016000">
                  <a:solidFill>
                    <a:schemeClr val="accent1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look for</a:t>
            </a:r>
            <a:r>
              <a:rPr lang="en-US" altLang="zh-CN" sz="17000">
                <a:ln w="1016000">
                  <a:solidFill>
                    <a:schemeClr val="accent1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 </a:t>
            </a:r>
            <a:br>
              <a:rPr lang="en-US" altLang="zh-CN" sz="17000">
                <a:ln w="1016000">
                  <a:solidFill>
                    <a:schemeClr val="accent1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</a:br>
            <a:r>
              <a:rPr lang="en-US" altLang="zh-CN" sz="15000">
                <a:ln w="1016000">
                  <a:solidFill>
                    <a:schemeClr val="accent1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themonster</a:t>
            </a:r>
            <a:endParaRPr lang="en-US" altLang="zh-CN" sz="15000">
              <a:ln w="1016000">
                <a:solidFill>
                  <a:schemeClr val="accent1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5" name="标题 3"/>
          <p:cNvSpPr>
            <a:spLocks noGrp="1"/>
          </p:cNvSpPr>
          <p:nvPr/>
        </p:nvSpPr>
        <p:spPr>
          <a:xfrm>
            <a:off x="210185" y="3231515"/>
            <a:ext cx="12097385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5000">
                <a:ln w="508000">
                  <a:solidFill>
                    <a:schemeClr val="bg2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look for</a:t>
            </a:r>
            <a:r>
              <a:rPr lang="en-US" altLang="zh-CN" sz="15500">
                <a:ln w="508000">
                  <a:solidFill>
                    <a:schemeClr val="bg2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 </a:t>
            </a:r>
            <a:r>
              <a:rPr lang="en-US" altLang="zh-CN" sz="15000">
                <a:ln w="508000">
                  <a:solidFill>
                    <a:schemeClr val="bg2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themonster</a:t>
            </a:r>
            <a:endParaRPr lang="en-US" altLang="zh-CN" sz="15000">
              <a:ln w="508000">
                <a:solidFill>
                  <a:schemeClr val="bg2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6" name="标题 3"/>
          <p:cNvSpPr>
            <a:spLocks noGrp="1"/>
          </p:cNvSpPr>
          <p:nvPr/>
        </p:nvSpPr>
        <p:spPr>
          <a:xfrm>
            <a:off x="127635" y="3175000"/>
            <a:ext cx="13041630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5500">
                <a:latin typeface="Comic Sans MS" panose="030F0702030302020204" charset="0"/>
                <a:cs typeface="Comic Sans MS" panose="030F0702030302020204" charset="0"/>
              </a:rPr>
              <a:t>look for </a:t>
            </a:r>
            <a:endParaRPr lang="en-US" altLang="zh-CN" sz="15500">
              <a:latin typeface="Comic Sans MS" panose="030F0702030302020204" charset="0"/>
              <a:cs typeface="Comic Sans MS" panose="030F0702030302020204" charset="0"/>
            </a:endParaRPr>
          </a:p>
          <a:p>
            <a:r>
              <a:rPr lang="en-US" altLang="zh-CN" sz="15500">
                <a:latin typeface="Comic Sans MS" panose="030F0702030302020204" charset="0"/>
                <a:cs typeface="Comic Sans MS" panose="030F0702030302020204" charset="0"/>
              </a:rPr>
              <a:t>themonster</a:t>
            </a:r>
            <a:endParaRPr lang="en-US" altLang="zh-CN" sz="15500"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7" name="标题 3"/>
          <p:cNvSpPr>
            <a:spLocks noGrp="1"/>
          </p:cNvSpPr>
          <p:nvPr/>
        </p:nvSpPr>
        <p:spPr>
          <a:xfrm>
            <a:off x="5774055" y="4091305"/>
            <a:ext cx="4950460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endParaRPr lang="en-US" altLang="zh-CN" sz="18000">
              <a:ln w="508000">
                <a:solidFill>
                  <a:schemeClr val="bg2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8" name="标题 3"/>
          <p:cNvSpPr>
            <a:spLocks noGrp="1"/>
          </p:cNvSpPr>
          <p:nvPr/>
        </p:nvSpPr>
        <p:spPr>
          <a:xfrm>
            <a:off x="5774055" y="4091305"/>
            <a:ext cx="4154805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endParaRPr lang="en-US" altLang="zh-CN" sz="18000">
              <a:latin typeface="Comic Sans MS" panose="030F0702030302020204" charset="0"/>
              <a:cs typeface="Comic Sans MS" panose="030F070203030202020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标题 3"/>
          <p:cNvSpPr>
            <a:spLocks noGrp="1"/>
          </p:cNvSpPr>
          <p:nvPr/>
        </p:nvSpPr>
        <p:spPr>
          <a:xfrm>
            <a:off x="1115695" y="1766570"/>
            <a:ext cx="9619615" cy="705485"/>
          </a:xfrm>
          <a:prstGeom prst="rect">
            <a:avLst/>
          </a:prstGeom>
          <a:ln>
            <a:noFill/>
          </a:ln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8000">
                <a:ln w="1016000">
                  <a:solidFill>
                    <a:schemeClr val="accent3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e-mail</a:t>
            </a:r>
            <a:endParaRPr lang="en-US" altLang="zh-CN" sz="18000">
              <a:ln w="1016000">
                <a:solidFill>
                  <a:schemeClr val="accent3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5" name="标题 3"/>
          <p:cNvSpPr>
            <a:spLocks noGrp="1"/>
          </p:cNvSpPr>
          <p:nvPr/>
        </p:nvSpPr>
        <p:spPr>
          <a:xfrm>
            <a:off x="1115695" y="1704340"/>
            <a:ext cx="9619615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8000">
                <a:ln w="508000">
                  <a:solidFill>
                    <a:schemeClr val="bg2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e-mail</a:t>
            </a:r>
            <a:endParaRPr lang="en-US" altLang="zh-CN" sz="18000">
              <a:ln w="508000">
                <a:solidFill>
                  <a:schemeClr val="bg2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1115695" y="1766570"/>
            <a:ext cx="9619615" cy="705485"/>
          </a:xfrm>
        </p:spPr>
        <p:txBody>
          <a:bodyPr>
            <a:noAutofit/>
          </a:bodyPr>
          <a:p>
            <a:r>
              <a:rPr lang="en-US" altLang="zh-CN" sz="18000">
                <a:latin typeface="Comic Sans MS" panose="030F0702030302020204" charset="0"/>
                <a:cs typeface="Comic Sans MS" panose="030F0702030302020204" charset="0"/>
              </a:rPr>
              <a:t>e-mail</a:t>
            </a:r>
            <a:endParaRPr lang="en-US" altLang="zh-CN" sz="18000">
              <a:latin typeface="Comic Sans MS" panose="030F0702030302020204" charset="0"/>
              <a:cs typeface="Comic Sans MS" panose="030F070203030202020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标题 1"/>
          <p:cNvSpPr>
            <a:spLocks noGrp="1"/>
          </p:cNvSpPr>
          <p:nvPr/>
        </p:nvSpPr>
        <p:spPr>
          <a:xfrm>
            <a:off x="1085215" y="4237355"/>
            <a:ext cx="9619615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8000">
                <a:ln w="1016000">
                  <a:solidFill>
                    <a:schemeClr val="accent3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send </a:t>
            </a:r>
            <a:endParaRPr lang="en-US" altLang="zh-CN" sz="18000">
              <a:ln w="1016000">
                <a:solidFill>
                  <a:schemeClr val="accent3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4" name="标题 1"/>
          <p:cNvSpPr>
            <a:spLocks noGrp="1"/>
          </p:cNvSpPr>
          <p:nvPr/>
        </p:nvSpPr>
        <p:spPr>
          <a:xfrm>
            <a:off x="1162050" y="4121785"/>
            <a:ext cx="9619615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8000">
                <a:ln w="508000">
                  <a:solidFill>
                    <a:schemeClr val="bg2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send </a:t>
            </a:r>
            <a:endParaRPr lang="en-US" altLang="zh-CN" sz="18000">
              <a:ln w="508000">
                <a:solidFill>
                  <a:schemeClr val="bg2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85215" y="4121785"/>
            <a:ext cx="9619615" cy="705485"/>
          </a:xfrm>
        </p:spPr>
        <p:txBody>
          <a:bodyPr>
            <a:noAutofit/>
          </a:bodyPr>
          <a:p>
            <a:r>
              <a:rPr lang="en-US" altLang="zh-CN" sz="18000">
                <a:latin typeface="Comic Sans MS" panose="030F0702030302020204" charset="0"/>
                <a:cs typeface="Comic Sans MS" panose="030F0702030302020204" charset="0"/>
              </a:rPr>
              <a:t>send  </a:t>
            </a:r>
            <a:endParaRPr lang="en-US" altLang="zh-CN" sz="18000">
              <a:latin typeface="Comic Sans MS" panose="030F0702030302020204" charset="0"/>
              <a:cs typeface="Comic Sans MS" panose="030F070203030202020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标题 3"/>
          <p:cNvSpPr>
            <a:spLocks noGrp="1"/>
          </p:cNvSpPr>
          <p:nvPr/>
        </p:nvSpPr>
        <p:spPr>
          <a:xfrm>
            <a:off x="1115695" y="1766570"/>
            <a:ext cx="9619615" cy="705485"/>
          </a:xfrm>
          <a:prstGeom prst="rect">
            <a:avLst/>
          </a:prstGeom>
          <a:ln>
            <a:noFill/>
          </a:ln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8000">
                <a:ln w="1016000">
                  <a:solidFill>
                    <a:schemeClr val="accent3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e-mails</a:t>
            </a:r>
            <a:endParaRPr lang="en-US" altLang="zh-CN" sz="18000">
              <a:ln w="1016000">
                <a:solidFill>
                  <a:schemeClr val="accent3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5" name="标题 3"/>
          <p:cNvSpPr>
            <a:spLocks noGrp="1"/>
          </p:cNvSpPr>
          <p:nvPr/>
        </p:nvSpPr>
        <p:spPr>
          <a:xfrm>
            <a:off x="1115695" y="1766570"/>
            <a:ext cx="9619615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8000">
                <a:ln w="508000">
                  <a:solidFill>
                    <a:schemeClr val="bg2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e-mails</a:t>
            </a:r>
            <a:endParaRPr lang="en-US" altLang="zh-CN" sz="18000">
              <a:ln w="508000">
                <a:solidFill>
                  <a:schemeClr val="bg2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1115695" y="1828800"/>
            <a:ext cx="9619615" cy="705485"/>
          </a:xfrm>
        </p:spPr>
        <p:txBody>
          <a:bodyPr>
            <a:noAutofit/>
          </a:bodyPr>
          <a:p>
            <a:r>
              <a:rPr lang="en-US" altLang="zh-CN" sz="18000">
                <a:latin typeface="Comic Sans MS" panose="030F0702030302020204" charset="0"/>
                <a:cs typeface="Comic Sans MS" panose="030F0702030302020204" charset="0"/>
              </a:rPr>
              <a:t>e-mails</a:t>
            </a:r>
            <a:endParaRPr lang="en-US" altLang="zh-CN" sz="18000">
              <a:latin typeface="Comic Sans MS" panose="030F0702030302020204" charset="0"/>
              <a:cs typeface="Comic Sans MS" panose="030F070203030202020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标题 3"/>
          <p:cNvSpPr>
            <a:spLocks noGrp="1"/>
          </p:cNvSpPr>
          <p:nvPr/>
        </p:nvSpPr>
        <p:spPr>
          <a:xfrm>
            <a:off x="5774055" y="4091305"/>
            <a:ext cx="4775200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endParaRPr lang="en-US" altLang="zh-CN" sz="18000">
              <a:ln w="1016000">
                <a:solidFill>
                  <a:schemeClr val="accent1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56870" y="2985135"/>
            <a:ext cx="12120880" cy="705485"/>
          </a:xfrm>
        </p:spPr>
        <p:txBody>
          <a:bodyPr>
            <a:noAutofit/>
          </a:bodyPr>
          <a:p>
            <a:r>
              <a:rPr lang="en-US" altLang="zh-CN" sz="17000">
                <a:ln w="1016000">
                  <a:solidFill>
                    <a:schemeClr val="accent1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have lunch</a:t>
            </a:r>
            <a:endParaRPr lang="en-US" altLang="zh-CN" sz="17000">
              <a:ln w="1016000">
                <a:solidFill>
                  <a:schemeClr val="accent1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5" name="标题 3"/>
          <p:cNvSpPr>
            <a:spLocks noGrp="1"/>
          </p:cNvSpPr>
          <p:nvPr/>
        </p:nvSpPr>
        <p:spPr>
          <a:xfrm>
            <a:off x="195580" y="2985135"/>
            <a:ext cx="12097385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7500">
                <a:ln w="508000">
                  <a:solidFill>
                    <a:schemeClr val="bg2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have lunch</a:t>
            </a:r>
            <a:endParaRPr lang="en-US" altLang="zh-CN" sz="17500">
              <a:ln w="508000">
                <a:solidFill>
                  <a:schemeClr val="bg2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6" name="标题 3"/>
          <p:cNvSpPr>
            <a:spLocks noGrp="1"/>
          </p:cNvSpPr>
          <p:nvPr/>
        </p:nvSpPr>
        <p:spPr>
          <a:xfrm>
            <a:off x="35560" y="2985135"/>
            <a:ext cx="13041630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8000">
                <a:latin typeface="Comic Sans MS" panose="030F0702030302020204" charset="0"/>
                <a:cs typeface="Comic Sans MS" panose="030F0702030302020204" charset="0"/>
              </a:rPr>
              <a:t>have lunch</a:t>
            </a:r>
            <a:endParaRPr lang="en-US" altLang="zh-CN" sz="18000"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7" name="标题 3"/>
          <p:cNvSpPr>
            <a:spLocks noGrp="1"/>
          </p:cNvSpPr>
          <p:nvPr/>
        </p:nvSpPr>
        <p:spPr>
          <a:xfrm>
            <a:off x="5774055" y="4091305"/>
            <a:ext cx="4950460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endParaRPr lang="en-US" altLang="zh-CN" sz="18000">
              <a:ln w="508000">
                <a:solidFill>
                  <a:schemeClr val="bg2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8" name="标题 3"/>
          <p:cNvSpPr>
            <a:spLocks noGrp="1"/>
          </p:cNvSpPr>
          <p:nvPr/>
        </p:nvSpPr>
        <p:spPr>
          <a:xfrm>
            <a:off x="5774055" y="4091305"/>
            <a:ext cx="4154805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endParaRPr lang="en-US" altLang="zh-CN" sz="18000">
              <a:latin typeface="Comic Sans MS" panose="030F0702030302020204" charset="0"/>
              <a:cs typeface="Comic Sans MS" panose="030F070203030202020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标题 3"/>
          <p:cNvSpPr>
            <a:spLocks noGrp="1"/>
          </p:cNvSpPr>
          <p:nvPr/>
        </p:nvSpPr>
        <p:spPr>
          <a:xfrm>
            <a:off x="5774055" y="4091305"/>
            <a:ext cx="4775200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endParaRPr lang="en-US" altLang="zh-CN" sz="18000">
              <a:ln w="1016000">
                <a:solidFill>
                  <a:schemeClr val="accent1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56870" y="2985135"/>
            <a:ext cx="12120880" cy="705485"/>
          </a:xfrm>
        </p:spPr>
        <p:txBody>
          <a:bodyPr>
            <a:noAutofit/>
          </a:bodyPr>
          <a:p>
            <a:r>
              <a:rPr lang="en-US" altLang="zh-CN" sz="17000">
                <a:ln w="1016000">
                  <a:solidFill>
                    <a:schemeClr val="accent1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exhibition</a:t>
            </a:r>
            <a:endParaRPr lang="en-US" altLang="zh-CN" sz="17000">
              <a:ln w="1016000">
                <a:solidFill>
                  <a:schemeClr val="accent1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5" name="标题 3"/>
          <p:cNvSpPr>
            <a:spLocks noGrp="1"/>
          </p:cNvSpPr>
          <p:nvPr/>
        </p:nvSpPr>
        <p:spPr>
          <a:xfrm>
            <a:off x="265430" y="2985135"/>
            <a:ext cx="12097385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7500">
                <a:ln w="508000">
                  <a:solidFill>
                    <a:schemeClr val="bg2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exhibition</a:t>
            </a:r>
            <a:endParaRPr lang="en-US" altLang="zh-CN" sz="17500">
              <a:ln w="508000">
                <a:solidFill>
                  <a:schemeClr val="bg2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6" name="标题 3"/>
          <p:cNvSpPr>
            <a:spLocks noGrp="1"/>
          </p:cNvSpPr>
          <p:nvPr/>
        </p:nvSpPr>
        <p:spPr>
          <a:xfrm>
            <a:off x="137160" y="2985135"/>
            <a:ext cx="13041630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8000">
                <a:latin typeface="Comic Sans MS" panose="030F0702030302020204" charset="0"/>
                <a:cs typeface="Comic Sans MS" panose="030F0702030302020204" charset="0"/>
              </a:rPr>
              <a:t>exhibition</a:t>
            </a:r>
            <a:endParaRPr lang="en-US" altLang="zh-CN" sz="18000"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7" name="标题 3"/>
          <p:cNvSpPr>
            <a:spLocks noGrp="1"/>
          </p:cNvSpPr>
          <p:nvPr/>
        </p:nvSpPr>
        <p:spPr>
          <a:xfrm>
            <a:off x="5774055" y="4091305"/>
            <a:ext cx="4950460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endParaRPr lang="en-US" altLang="zh-CN" sz="18000">
              <a:ln w="508000">
                <a:solidFill>
                  <a:schemeClr val="bg2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8" name="标题 3"/>
          <p:cNvSpPr>
            <a:spLocks noGrp="1"/>
          </p:cNvSpPr>
          <p:nvPr/>
        </p:nvSpPr>
        <p:spPr>
          <a:xfrm>
            <a:off x="5774055" y="4091305"/>
            <a:ext cx="4154805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endParaRPr lang="en-US" altLang="zh-CN" sz="18000">
              <a:latin typeface="Comic Sans MS" panose="030F0702030302020204" charset="0"/>
              <a:cs typeface="Comic Sans MS" panose="030F070203030202020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标题 3"/>
          <p:cNvSpPr>
            <a:spLocks noGrp="1"/>
          </p:cNvSpPr>
          <p:nvPr/>
        </p:nvSpPr>
        <p:spPr>
          <a:xfrm>
            <a:off x="5774055" y="4091305"/>
            <a:ext cx="4775200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endParaRPr lang="en-US" altLang="zh-CN" sz="18000">
              <a:ln w="1016000">
                <a:solidFill>
                  <a:schemeClr val="accent1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1136650" y="2846705"/>
            <a:ext cx="12120880" cy="705485"/>
          </a:xfrm>
        </p:spPr>
        <p:txBody>
          <a:bodyPr>
            <a:noAutofit/>
          </a:bodyPr>
          <a:p>
            <a:r>
              <a:rPr lang="en-US" altLang="zh-CN" sz="15000">
                <a:ln w="1016000">
                  <a:solidFill>
                    <a:schemeClr val="accent1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Loch Ness</a:t>
            </a:r>
            <a:endParaRPr lang="en-US" altLang="zh-CN" sz="15000">
              <a:ln w="1016000">
                <a:solidFill>
                  <a:schemeClr val="accent1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5" name="标题 3"/>
          <p:cNvSpPr>
            <a:spLocks noGrp="1"/>
          </p:cNvSpPr>
          <p:nvPr/>
        </p:nvSpPr>
        <p:spPr>
          <a:xfrm>
            <a:off x="1082040" y="2754630"/>
            <a:ext cx="12097385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5000">
                <a:ln w="508000">
                  <a:solidFill>
                    <a:schemeClr val="bg2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Loch Ness</a:t>
            </a:r>
            <a:endParaRPr lang="en-US" altLang="zh-CN" sz="15000">
              <a:ln w="508000">
                <a:solidFill>
                  <a:schemeClr val="bg2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6" name="标题 3"/>
          <p:cNvSpPr>
            <a:spLocks noGrp="1"/>
          </p:cNvSpPr>
          <p:nvPr/>
        </p:nvSpPr>
        <p:spPr>
          <a:xfrm>
            <a:off x="1008380" y="2754630"/>
            <a:ext cx="13041630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5000">
                <a:latin typeface="Comic Sans MS" panose="030F0702030302020204" charset="0"/>
                <a:cs typeface="Comic Sans MS" panose="030F0702030302020204" charset="0"/>
              </a:rPr>
              <a:t>Loch Ness</a:t>
            </a:r>
            <a:endParaRPr lang="en-US" altLang="zh-CN" sz="15000"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7" name="标题 3"/>
          <p:cNvSpPr>
            <a:spLocks noGrp="1"/>
          </p:cNvSpPr>
          <p:nvPr/>
        </p:nvSpPr>
        <p:spPr>
          <a:xfrm>
            <a:off x="5774055" y="4091305"/>
            <a:ext cx="4950460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endParaRPr lang="en-US" altLang="zh-CN" sz="18000">
              <a:ln w="508000">
                <a:solidFill>
                  <a:schemeClr val="bg2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8" name="标题 3"/>
          <p:cNvSpPr>
            <a:spLocks noGrp="1"/>
          </p:cNvSpPr>
          <p:nvPr/>
        </p:nvSpPr>
        <p:spPr>
          <a:xfrm>
            <a:off x="5774055" y="4091305"/>
            <a:ext cx="4154805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endParaRPr lang="en-US" altLang="zh-CN" sz="18000">
              <a:latin typeface="Comic Sans MS" panose="030F0702030302020204" charset="0"/>
              <a:cs typeface="Comic Sans MS" panose="030F070203030202020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标题 3"/>
          <p:cNvSpPr>
            <a:spLocks noGrp="1"/>
          </p:cNvSpPr>
          <p:nvPr/>
        </p:nvSpPr>
        <p:spPr>
          <a:xfrm>
            <a:off x="5774055" y="4091305"/>
            <a:ext cx="4775200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endParaRPr lang="en-US" altLang="zh-CN" sz="18000">
              <a:ln w="1016000">
                <a:solidFill>
                  <a:schemeClr val="accent1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540385" y="4310380"/>
            <a:ext cx="12120880" cy="705485"/>
          </a:xfrm>
        </p:spPr>
        <p:txBody>
          <a:bodyPr>
            <a:noAutofit/>
          </a:bodyPr>
          <a:p>
            <a:r>
              <a:rPr lang="en-US" altLang="zh-CN" sz="17000">
                <a:ln w="1016000">
                  <a:solidFill>
                    <a:schemeClr val="accent1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sail up &amp;</a:t>
            </a:r>
            <a:endParaRPr lang="en-US" altLang="zh-CN" sz="17000">
              <a:ln w="1016000">
                <a:solidFill>
                  <a:schemeClr val="accent1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5" name="标题 3"/>
          <p:cNvSpPr>
            <a:spLocks noGrp="1"/>
          </p:cNvSpPr>
          <p:nvPr/>
        </p:nvSpPr>
        <p:spPr>
          <a:xfrm>
            <a:off x="412115" y="4384040"/>
            <a:ext cx="13115290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7500">
                <a:ln w="508000">
                  <a:solidFill>
                    <a:schemeClr val="bg2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sail up &amp;</a:t>
            </a:r>
            <a:endParaRPr lang="en-US" altLang="zh-CN" sz="17500">
              <a:ln w="508000">
                <a:solidFill>
                  <a:schemeClr val="bg2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6" name="标题 3"/>
          <p:cNvSpPr>
            <a:spLocks noGrp="1"/>
          </p:cNvSpPr>
          <p:nvPr/>
        </p:nvSpPr>
        <p:spPr>
          <a:xfrm>
            <a:off x="292735" y="4384040"/>
            <a:ext cx="13041630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8000">
                <a:latin typeface="Comic Sans MS" panose="030F0702030302020204" charset="0"/>
                <a:cs typeface="Comic Sans MS" panose="030F0702030302020204" charset="0"/>
              </a:rPr>
              <a:t>sail up &amp; </a:t>
            </a:r>
            <a:endParaRPr lang="en-US" altLang="zh-CN" sz="18000"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7" name="标题 3"/>
          <p:cNvSpPr>
            <a:spLocks noGrp="1"/>
          </p:cNvSpPr>
          <p:nvPr/>
        </p:nvSpPr>
        <p:spPr>
          <a:xfrm>
            <a:off x="5774055" y="4091305"/>
            <a:ext cx="4950460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endParaRPr lang="en-US" altLang="zh-CN" sz="18000">
              <a:ln w="508000">
                <a:solidFill>
                  <a:schemeClr val="bg2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8" name="标题 3"/>
          <p:cNvSpPr>
            <a:spLocks noGrp="1"/>
          </p:cNvSpPr>
          <p:nvPr/>
        </p:nvSpPr>
        <p:spPr>
          <a:xfrm>
            <a:off x="5774055" y="4091305"/>
            <a:ext cx="4154805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endParaRPr lang="en-US" altLang="zh-CN" sz="18000">
              <a:latin typeface="Comic Sans MS" panose="030F0702030302020204" charset="0"/>
              <a:cs typeface="Comic Sans MS" panose="030F070203030202020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标题 3"/>
          <p:cNvSpPr>
            <a:spLocks noGrp="1"/>
          </p:cNvSpPr>
          <p:nvPr/>
        </p:nvSpPr>
        <p:spPr>
          <a:xfrm>
            <a:off x="5774055" y="4091305"/>
            <a:ext cx="4775200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endParaRPr lang="en-US" altLang="zh-CN" sz="18000">
              <a:ln w="1016000">
                <a:solidFill>
                  <a:schemeClr val="accent1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1072515" y="3075940"/>
            <a:ext cx="12120880" cy="705485"/>
          </a:xfrm>
        </p:spPr>
        <p:txBody>
          <a:bodyPr>
            <a:noAutofit/>
          </a:bodyPr>
          <a:p>
            <a:r>
              <a:rPr lang="en-US" altLang="zh-CN" sz="17000">
                <a:ln w="1016000">
                  <a:solidFill>
                    <a:schemeClr val="accent1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down</a:t>
            </a:r>
            <a:endParaRPr lang="en-US" altLang="zh-CN" sz="17000">
              <a:ln w="1016000">
                <a:solidFill>
                  <a:schemeClr val="accent1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5" name="标题 3"/>
          <p:cNvSpPr>
            <a:spLocks noGrp="1"/>
          </p:cNvSpPr>
          <p:nvPr/>
        </p:nvSpPr>
        <p:spPr>
          <a:xfrm>
            <a:off x="1096010" y="3076575"/>
            <a:ext cx="12097385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7500">
                <a:ln w="508000">
                  <a:solidFill>
                    <a:schemeClr val="bg2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down</a:t>
            </a:r>
            <a:endParaRPr lang="en-US" altLang="zh-CN" sz="17500">
              <a:ln w="508000">
                <a:solidFill>
                  <a:schemeClr val="bg2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6" name="标题 3"/>
          <p:cNvSpPr>
            <a:spLocks noGrp="1"/>
          </p:cNvSpPr>
          <p:nvPr/>
        </p:nvSpPr>
        <p:spPr>
          <a:xfrm>
            <a:off x="972185" y="3075940"/>
            <a:ext cx="13041630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8000">
                <a:latin typeface="Comic Sans MS" panose="030F0702030302020204" charset="0"/>
                <a:cs typeface="Comic Sans MS" panose="030F0702030302020204" charset="0"/>
              </a:rPr>
              <a:t>down</a:t>
            </a:r>
            <a:endParaRPr lang="en-US" altLang="zh-CN" sz="18000"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7" name="标题 3"/>
          <p:cNvSpPr>
            <a:spLocks noGrp="1"/>
          </p:cNvSpPr>
          <p:nvPr/>
        </p:nvSpPr>
        <p:spPr>
          <a:xfrm>
            <a:off x="5774055" y="4091305"/>
            <a:ext cx="4950460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endParaRPr lang="en-US" altLang="zh-CN" sz="18000">
              <a:ln w="508000">
                <a:solidFill>
                  <a:schemeClr val="bg2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8" name="标题 3"/>
          <p:cNvSpPr>
            <a:spLocks noGrp="1"/>
          </p:cNvSpPr>
          <p:nvPr/>
        </p:nvSpPr>
        <p:spPr>
          <a:xfrm>
            <a:off x="5774055" y="4091305"/>
            <a:ext cx="4154805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endParaRPr lang="en-US" altLang="zh-CN" sz="18000">
              <a:latin typeface="Comic Sans MS" panose="030F0702030302020204" charset="0"/>
              <a:cs typeface="Comic Sans MS" panose="030F070203030202020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4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7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8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1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2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4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334</Words>
  <Application>WPS 演示</Application>
  <PresentationFormat>宽屏</PresentationFormat>
  <Paragraphs>81</Paragraphs>
  <Slides>14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3" baseType="lpstr">
      <vt:lpstr>Arial</vt:lpstr>
      <vt:lpstr>宋体</vt:lpstr>
      <vt:lpstr>Wingdings</vt:lpstr>
      <vt:lpstr>Wingdings</vt:lpstr>
      <vt:lpstr>Comic Sans MS</vt:lpstr>
      <vt:lpstr>微软雅黑</vt:lpstr>
      <vt:lpstr>Arial Unicode MS</vt:lpstr>
      <vt:lpstr>Calibri</vt:lpstr>
      <vt:lpstr>Office 主题​​</vt:lpstr>
      <vt:lpstr>unhappy</vt:lpstr>
      <vt:lpstr>happy</vt:lpstr>
      <vt:lpstr>send an </vt:lpstr>
      <vt:lpstr>sad</vt:lpstr>
      <vt:lpstr>run</vt:lpstr>
      <vt:lpstr>have lunch</vt:lpstr>
      <vt:lpstr>shopping</vt:lpstr>
      <vt:lpstr>exhibition</vt:lpstr>
      <vt:lpstr>exhibition</vt:lpstr>
      <vt:lpstr>exhibition</vt:lpstr>
      <vt:lpstr>go back to</vt:lpstr>
      <vt:lpstr>down</vt:lpstr>
      <vt:lpstr>down</vt:lpstr>
      <vt:lpstr>shopping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Lenovo、</cp:lastModifiedBy>
  <cp:revision>161</cp:revision>
  <dcterms:created xsi:type="dcterms:W3CDTF">2019-06-19T02:08:00Z</dcterms:created>
  <dcterms:modified xsi:type="dcterms:W3CDTF">2022-11-10T06:31:41Z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2052-10.1.0.7698</vt:lpwstr>
  </property>
  <property fmtid="{D5CDD505-2E9C-101B-9397-08002B2CF9AE}" pid="3" name="ICV">
    <vt:lpwstr>2714BC2042754196817988410A36725A</vt:lpwstr>
  </property>
</Properties>
</file>